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71" r:id="rId2"/>
  </p:sldMasterIdLst>
  <p:notesMasterIdLst>
    <p:notesMasterId r:id="rId3"/>
  </p:notesMasterIdLst>
  <p:sldIdLst>
    <p:sldId id="360" r:id="rId4"/>
    <p:sldId id="380" r:id="rId5"/>
    <p:sldId id="381" r:id="rId6"/>
    <p:sldId id="259" r:id="rId7"/>
    <p:sldId id="316" r:id="rId8"/>
    <p:sldId id="317" r:id="rId9"/>
    <p:sldId id="294" r:id="rId10"/>
    <p:sldId id="298" r:id="rId11"/>
    <p:sldId id="382" r:id="rId12"/>
    <p:sldId id="297" r:id="rId13"/>
    <p:sldId id="318" r:id="rId14"/>
    <p:sldId id="351" r:id="rId15"/>
    <p:sldId id="352" r:id="rId16"/>
    <p:sldId id="300" r:id="rId17"/>
    <p:sldId id="383" r:id="rId18"/>
    <p:sldId id="320" r:id="rId19"/>
    <p:sldId id="321" r:id="rId20"/>
    <p:sldId id="303" r:id="rId21"/>
    <p:sldId id="302" r:id="rId22"/>
    <p:sldId id="322" r:id="rId23"/>
    <p:sldId id="323" r:id="rId24"/>
    <p:sldId id="384" r:id="rId25"/>
    <p:sldId id="306" r:id="rId26"/>
    <p:sldId id="307" r:id="rId27"/>
    <p:sldId id="324" r:id="rId28"/>
    <p:sldId id="308" r:id="rId29"/>
    <p:sldId id="325" r:id="rId30"/>
    <p:sldId id="385" r:id="rId31"/>
    <p:sldId id="310" r:id="rId32"/>
    <p:sldId id="312" r:id="rId33"/>
    <p:sldId id="326" r:id="rId34"/>
    <p:sldId id="309" r:id="rId35"/>
    <p:sldId id="353" r:id="rId36"/>
    <p:sldId id="361" r:id="rId37"/>
    <p:sldId id="362" r:id="rId38"/>
    <p:sldId id="363" r:id="rId39"/>
    <p:sldId id="364" r:id="rId40"/>
    <p:sldId id="366" r:id="rId41"/>
    <p:sldId id="367" r:id="rId42"/>
    <p:sldId id="369" r:id="rId43"/>
    <p:sldId id="370" r:id="rId44"/>
    <p:sldId id="374" r:id="rId45"/>
    <p:sldId id="376" r:id="rId46"/>
    <p:sldId id="378" r:id="rId47"/>
    <p:sldId id="387" r:id="rId48"/>
  </p:sldIdLst>
  <p:sldSz cx="12190413"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84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6552" autoAdjust="0"/>
  </p:normalViewPr>
  <p:slideViewPr>
    <p:cSldViewPr showGuides="1">
      <p:cViewPr varScale="1">
        <p:scale>
          <a:sx n="108" d="100"/>
          <a:sy n="108" d="100"/>
        </p:scale>
        <p:origin x="672" y="114"/>
      </p:cViewPr>
      <p:guideLst>
        <p:guide orient="horz" pos="1026"/>
        <p:guide pos="846"/>
      </p:guideLst>
    </p:cSldViewPr>
  </p:slideViewPr>
  <p:outlineViewPr>
    <p:cViewPr>
      <p:scale>
        <a:sx n="33" d="100"/>
        <a:sy n="33" d="100"/>
      </p:scale>
      <p:origin x="0" y="-1542"/>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tags/tag1.xml" Type="http://schemas.openxmlformats.org/officeDocument/2006/relationships/tags"/><Relationship Id="rId5" Target="slides/slide2.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595959"/>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rgbClr val="E53238"/>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dLbls>
          <c:showLegendKey val="0"/>
          <c:showVal val="0"/>
          <c:showCatName val="0"/>
          <c:showSerName val="0"/>
          <c:showPercent val="0"/>
          <c:showBubbleSize val="0"/>
          <c:showLeaderLines val="0"/>
        </c:dLbls>
        <c:gapWidth val="138"/>
        <c:overlap/>
        <c:axId val="828658368"/>
        <c:axId val="828647488"/>
      </c:barChart>
      <c:catAx>
        <c:axId val="828658368"/>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828647488"/>
        <c:crosses val="autoZero"/>
        <c:auto val="0"/>
        <c:lblAlgn val="ctr"/>
        <c:lblOffset/>
        <c:noMultiLvlLbl val="0"/>
      </c:catAx>
      <c:valAx>
        <c:axId val="828647488"/>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828658368"/>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c:rAngAx val="0"/>
    </c:view3D>
    <c:plotArea>
      <c:pie3DChart>
        <c:varyColors val="1"/>
        <c:ser>
          <c:idx val="0"/>
          <c:order val="0"/>
          <c:tx>
            <c:strRef>
              <c:f>Sheet1!$B$1</c:f>
              <c:strCache>
                <c:ptCount val="1"/>
                <c:pt idx="0">
                  <c:v>销售额</c:v>
                </c:pt>
              </c:strCache>
            </c:strRef>
          </c:tx>
          <c:spPr>
            <a:solidFill>
              <a:srgbClr val="4F4D50"/>
            </a:solidFill>
          </c:spPr>
          <c:explosion val="10"/>
          <c:dPt>
            <c:idx val="0"/>
            <c:invertIfNegative val="1"/>
            <c:spPr>
              <a:solidFill>
                <a:srgbClr val="F9CBCC"/>
              </a:solidFill>
            </c:spPr>
            <c:extLst>
              <c:ext xmlns:c16="http://schemas.microsoft.com/office/drawing/2014/chart" uri="{C3380CC4-5D6E-409C-BE32-E72D297353CC}">
                <c16:uniqueId val="{00000001-EAB3-4712-BDE4-92D0B6B3BD05}"/>
              </c:ext>
            </c:extLst>
          </c:dPt>
          <c:dPt>
            <c:idx val="1"/>
            <c:invertIfNegative val="1"/>
            <c:extLst>
              <c:ext xmlns:c16="http://schemas.microsoft.com/office/drawing/2014/chart" uri="{C3380CC4-5D6E-409C-BE32-E72D297353CC}">
                <c16:uniqueId val="{00000003-EAB3-4712-BDE4-92D0B6B3BD05}"/>
              </c:ext>
            </c:extLst>
          </c:dPt>
          <c:dPt>
            <c:idx val="2"/>
            <c:invertIfNegative val="1"/>
            <c:spPr>
              <a:solidFill>
                <a:srgbClr val="E53238"/>
              </a:solidFill>
            </c:spPr>
            <c:extLst>
              <c:ext xmlns:c16="http://schemas.microsoft.com/office/drawing/2014/chart" uri="{C3380CC4-5D6E-409C-BE32-E72D297353CC}">
                <c16:uniqueId val="{00000005-EAB3-4712-BDE4-92D0B6B3BD05}"/>
              </c:ext>
            </c:extLst>
          </c:dPt>
          <c:dPt>
            <c:idx val="3"/>
            <c:invertIfNegative val="1"/>
            <c:spPr>
              <a:solidFill>
                <a:schemeClr val="tx1">
                  <a:lumMod val="50000"/>
                  <a:lumOff val="50000"/>
                </a:schemeClr>
              </a:solidFill>
            </c:spPr>
            <c:extLst>
              <c:ext xmlns:c16="http://schemas.microsoft.com/office/drawing/2014/chart" uri="{C3380CC4-5D6E-409C-BE32-E72D297353CC}">
                <c16:uniqueId val="{00000007-EAB3-4712-BDE4-92D0B6B3BD05}"/>
              </c:ext>
            </c:extLst>
          </c:dPt>
          <c:dPt>
            <c:idx val="4"/>
            <c:invertIfNegative val="1"/>
            <c:spPr>
              <a:solidFill>
                <a:schemeClr val="bg1">
                  <a:lumMod val="75000"/>
                </a:schemeClr>
              </a:solidFill>
            </c:spPr>
            <c:extLst>
              <c:ext xmlns:c16="http://schemas.microsoft.com/office/drawing/2014/chart" uri="{C3380CC4-5D6E-409C-BE32-E72D297353CC}">
                <c16:uniqueId val="{00000009-EAB3-4712-BDE4-92D0B6B3BD05}"/>
              </c:ext>
            </c:extLst>
          </c:dPt>
          <c:dLbls>
            <c:delete val="1"/>
            <c:extLst/>
          </c:dLbls>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8.2</c:v>
                </c:pt>
                <c:pt idx="1">
                  <c:v>0.8</c:v>
                </c:pt>
                <c:pt idx="2">
                  <c:v>1.4</c:v>
                </c:pt>
                <c:pt idx="3">
                  <c:v>1.2</c:v>
                </c:pt>
                <c:pt idx="4">
                  <c:v>1.9</c:v>
                </c:pt>
              </c:numCache>
            </c:numRef>
          </c:val>
          <c:extLs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0"/>
        </c:dLbls>
      </c:pie3D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plotArea>
      <c:bar3DChart>
        <c:barDir val="col"/>
        <c:grouping val="standard"/>
        <c:varyColors val="0"/>
        <c:ser>
          <c:idx val="0"/>
          <c:order val="0"/>
          <c:tx>
            <c:strRef>
              <c:f>Sheet1!$B$1</c:f>
              <c:strCache>
                <c:ptCount val="1"/>
                <c:pt idx="0">
                  <c:v>系列 1</c:v>
                </c:pt>
              </c:strCache>
            </c:strRef>
          </c:tx>
          <c:spPr>
            <a:solidFill>
              <a:srgbClr val="E53238"/>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extLst>
              <c:ext xmlns:c16="http://schemas.microsoft.com/office/drawing/2014/chart" uri="{C3380CC4-5D6E-409C-BE32-E72D297353CC}">
                <c16:uniqueId val="{00000001-9B3B-42B8-B871-67D2F6D8564F}"/>
              </c:ext>
            </c:extLst>
          </c:dPt>
          <c:dPt>
            <c:idx val="1"/>
            <c:invertIfNegative val="0"/>
            <c:extLst>
              <c:ext xmlns:c16="http://schemas.microsoft.com/office/drawing/2014/chart" uri="{C3380CC4-5D6E-409C-BE32-E72D297353CC}">
                <c16:uniqueId val="{00000003-9B3B-42B8-B871-67D2F6D8564F}"/>
              </c:ext>
            </c:extLst>
          </c:dPt>
          <c:dPt>
            <c:idx val="2"/>
            <c:invertIfNegative val="0"/>
            <c:extLst>
              <c:ext xmlns:c16="http://schemas.microsoft.com/office/drawing/2014/chart" uri="{C3380CC4-5D6E-409C-BE32-E72D297353CC}">
                <c16:uniqueId val="{00000005-9B3B-42B8-B871-67D2F6D8564F}"/>
              </c:ext>
            </c:extLst>
          </c:dPt>
          <c:dPt>
            <c:idx val="3"/>
            <c:invertIfNegative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rgbClr val="F9CBCC"/>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0A-9B3B-42B8-B871-67D2F6D8564F}"/>
              </c:ext>
            </c:extLst>
          </c:dPt>
          <c:dPt>
            <c:idx val="1"/>
            <c:invertIfNegative val="0"/>
            <c:extLst>
              <c:ext xmlns:c16="http://schemas.microsoft.com/office/drawing/2014/chart" uri="{C3380CC4-5D6E-409C-BE32-E72D297353CC}">
                <c16:uniqueId val="{0000000C-9B3B-42B8-B871-67D2F6D8564F}"/>
              </c:ext>
            </c:extLst>
          </c:dPt>
          <c:dPt>
            <c:idx val="2"/>
            <c:invertIfNegative val="0"/>
            <c:extLst>
              <c:ext xmlns:c16="http://schemas.microsoft.com/office/drawing/2014/chart" uri="{C3380CC4-5D6E-409C-BE32-E72D297353CC}">
                <c16:uniqueId val="{0000000E-9B3B-42B8-B871-67D2F6D8564F}"/>
              </c:ext>
            </c:extLst>
          </c:dPt>
          <c:dPt>
            <c:idx val="3"/>
            <c:invertIfNegative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bg1">
                <a:lumMod val="9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13-9B3B-42B8-B871-67D2F6D8564F}"/>
              </c:ext>
            </c:extLst>
          </c:dPt>
          <c:dPt>
            <c:idx val="1"/>
            <c:invertIfNegative val="0"/>
            <c:extLst>
              <c:ext xmlns:c16="http://schemas.microsoft.com/office/drawing/2014/chart" uri="{C3380CC4-5D6E-409C-BE32-E72D297353CC}">
                <c16:uniqueId val="{00000015-9B3B-42B8-B871-67D2F6D8564F}"/>
              </c:ext>
            </c:extLst>
          </c:dPt>
          <c:dPt>
            <c:idx val="2"/>
            <c:invertIfNegative val="0"/>
            <c:extLst>
              <c:ext xmlns:c16="http://schemas.microsoft.com/office/drawing/2014/chart" uri="{C3380CC4-5D6E-409C-BE32-E72D297353CC}">
                <c16:uniqueId val="{00000017-9B3B-42B8-B871-67D2F6D8564F}"/>
              </c:ext>
            </c:extLst>
          </c:dPt>
          <c:dPt>
            <c:idx val="3"/>
            <c:invertIfNegative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showLeaderLines val="0"/>
        </c:dLbls>
        <c:gapWidth val="498"/>
        <c:gapDepth val="14"/>
        <c:shape/>
        <c:axId val="721803360"/>
        <c:axId val="1335193664"/>
        <c:axId val="1325906064"/>
      </c:bar3DChart>
      <c:catAx>
        <c:axId val="721803360"/>
        <c:scaling>
          <c:orientation/>
        </c:scaling>
        <c:delete val="0"/>
        <c:axPos val="b"/>
        <c:numFmt formatCode="General" sourceLinked="0"/>
        <c:majorTickMark val="out"/>
        <c:minorTickMark val="none"/>
        <c:txPr>
          <a:bodyPr/>
          <a:p>
            <a:pPr>
              <a:defRPr sz="1200" smtId="4294967295">
                <a:solidFill>
                  <a:srgbClr val="4A4C4D"/>
                </a:solidFill>
              </a:defRPr>
            </a:pPr>
            <a:endParaRPr sz="1200" smtId="4294967295">
              <a:solidFill>
                <a:srgbClr val="4A4C4D"/>
              </a:solidFill>
            </a:endParaRPr>
          </a:p>
        </c:txPr>
        <c:crossAx val="1335193664"/>
        <c:crosses val="autoZero"/>
        <c:auto val="0"/>
        <c:lblAlgn val="ctr"/>
        <c:lblOffset/>
        <c:noMultiLvlLbl val="0"/>
      </c:catAx>
      <c:valAx>
        <c:axId val="1335193664"/>
        <c:scaling>
          <c:orientation/>
        </c:scaling>
        <c:delete val="0"/>
        <c:axPos val="l"/>
        <c:majorGridlines/>
        <c:numFmt formatCode="General" sourceLinked="1"/>
        <c:majorTickMark val="out"/>
        <c:minorTickMark val="none"/>
        <c:txPr>
          <a:bodyPr/>
          <a:p>
            <a:pPr>
              <a:defRPr sz="1600" smtId="4294967295">
                <a:solidFill>
                  <a:schemeClr val="tx1">
                    <a:lumMod val="75000"/>
                    <a:lumOff val="25000"/>
                  </a:schemeClr>
                </a:solidFill>
              </a:defRPr>
            </a:pPr>
            <a:endParaRPr sz="1600" smtId="4294967295">
              <a:solidFill>
                <a:schemeClr val="tx1">
                  <a:lumMod val="75000"/>
                  <a:lumOff val="25000"/>
                </a:schemeClr>
              </a:solidFill>
            </a:endParaRPr>
          </a:p>
        </c:txPr>
        <c:crossAx val="721803360"/>
        <c:crosses val="autoZero"/>
        <c:crossBetween val="between"/>
      </c:valAx>
      <c:serAx>
        <c:axId val="1325906064"/>
        <c:scaling>
          <c:orientation/>
        </c:scaling>
        <c:delete val="0"/>
        <c:axPos val="b"/>
        <c:majorTickMark val="out"/>
        <c:minorTickMark val="none"/>
        <c:txPr>
          <a:bodyPr/>
          <a:p>
            <a:pPr>
              <a:defRPr sz="1100" smtId="4294967295">
                <a:solidFill>
                  <a:srgbClr val="4A4C4D"/>
                </a:solidFill>
              </a:defRPr>
            </a:pPr>
            <a:endParaRPr sz="1100" smtId="4294967295">
              <a:solidFill>
                <a:srgbClr val="4A4C4D"/>
              </a:solidFill>
            </a:endParaRPr>
          </a:p>
        </c:txPr>
        <c:crossAx val="1335193664"/>
      </c:serAx>
    </c:plotArea>
    <c:plotVisOnly val="1"/>
    <c:dispBlanksAs val="gap"/>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ndard"/>
        <c:varyColors val="0"/>
        <c:ser>
          <c:idx val="0"/>
          <c:order val="0"/>
          <c:spPr>
            <a:solidFill>
              <a:srgbClr val="E53238"/>
            </a:solidFill>
            <a:ln>
              <a:noFill/>
            </a:ln>
            <a:effectLst/>
          </c:spPr>
          <c:invertIfNegative val="0"/>
          <c:dPt>
            <c:idx val="0"/>
            <c:invertIfNegative val="0"/>
            <c:extLst>
              <c:ext xmlns:c16="http://schemas.microsoft.com/office/drawing/2014/chart" uri="{C3380CC4-5D6E-409C-BE32-E72D297353CC}">
                <c16:uniqueId val="{00000000-5D0C-45C0-8BA4-31CA8ACFB38B}"/>
              </c:ext>
            </c:extLst>
          </c:dPt>
          <c:dPt>
            <c:idx val="1"/>
            <c:invertIfNegative val="0"/>
            <c:extLst>
              <c:ext xmlns:c16="http://schemas.microsoft.com/office/drawing/2014/chart" uri="{C3380CC4-5D6E-409C-BE32-E72D297353CC}">
                <c16:uniqueId val="{00000001-5D0C-45C0-8BA4-31CA8ACFB38B}"/>
              </c:ext>
            </c:extLst>
          </c:dPt>
          <c:dPt>
            <c:idx val="2"/>
            <c:invertIfNegative val="0"/>
            <c:extLst>
              <c:ext xmlns:c16="http://schemas.microsoft.com/office/drawing/2014/chart" uri="{C3380CC4-5D6E-409C-BE32-E72D297353CC}">
                <c16:uniqueId val="{00000002-5D0C-45C0-8BA4-31CA8ACFB38B}"/>
              </c:ext>
            </c:extLst>
          </c:dPt>
          <c:dPt>
            <c:idx val="3"/>
            <c:invertIfNegative val="0"/>
            <c:extLst>
              <c:ext xmlns:c16="http://schemas.microsoft.com/office/drawing/2014/chart" uri="{C3380CC4-5D6E-409C-BE32-E72D297353CC}">
                <c16:uniqueId val="{00000003-5D0C-45C0-8BA4-31CA8ACFB38B}"/>
              </c:ext>
            </c:extLst>
          </c:dPt>
          <c:dPt>
            <c:idx val="4"/>
            <c:invertIfNegative val="0"/>
            <c:extLst>
              <c:ext xmlns:c16="http://schemas.microsoft.com/office/drawing/2014/chart" uri="{C3380CC4-5D6E-409C-BE32-E72D297353CC}">
                <c16:uniqueId val="{00000004-5D0C-45C0-8BA4-31CA8ACFB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val>
            <c:numRef>
              <c:f>Sheet1!$B$2:$B$6</c:f>
              <c:numCache>
                <c:formatCode>General</c:formatCode>
                <c:ptCount val="5"/>
                <c:pt idx="0">
                  <c:v>4</c:v>
                </c:pt>
                <c:pt idx="1">
                  <c:v>3</c:v>
                </c:pt>
                <c:pt idx="2">
                  <c:v>2</c:v>
                </c:pt>
                <c:pt idx="3">
                  <c:v>1</c:v>
                </c:pt>
                <c:pt idx="4">
                  <c:v>0.5</c:v>
                </c:pt>
              </c:numCache>
            </c:numRef>
          </c:val>
          <c:shape val="pyramid"/>
          <c:extLst>
            <c:ext xmlns:c16="http://schemas.microsoft.com/office/drawing/2014/chart" uri="{C3380CC4-5D6E-409C-BE32-E72D297353CC}">
              <c16:uniqueId val="{00000005-5D0C-45C0-8BA4-31CA8ACFB38B}"/>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ser>
          <c:idx val="1"/>
          <c:order val="1"/>
          <c:spPr>
            <a:solidFill>
              <a:srgbClr val="595959"/>
            </a:solidFill>
            <a:ln>
              <a:noFill/>
            </a:ln>
            <a:effectLst/>
          </c:spPr>
          <c:invertIfNegative val="0"/>
          <c:dPt>
            <c:idx val="0"/>
            <c:invertIfNegative val="0"/>
            <c:extLst>
              <c:ext xmlns:c16="http://schemas.microsoft.com/office/drawing/2014/chart" uri="{C3380CC4-5D6E-409C-BE32-E72D297353CC}">
                <c16:uniqueId val="{00000006-5D0C-45C0-8BA4-31CA8ACFB38B}"/>
              </c:ext>
            </c:extLst>
          </c:dPt>
          <c:dPt>
            <c:idx val="1"/>
            <c:invertIfNegative val="0"/>
            <c:extLst>
              <c:ext xmlns:c16="http://schemas.microsoft.com/office/drawing/2014/chart" uri="{C3380CC4-5D6E-409C-BE32-E72D297353CC}">
                <c16:uniqueId val="{00000007-5D0C-45C0-8BA4-31CA8ACFB38B}"/>
              </c:ext>
            </c:extLst>
          </c:dPt>
          <c:dPt>
            <c:idx val="2"/>
            <c:invertIfNegative val="0"/>
            <c:extLst>
              <c:ext xmlns:c16="http://schemas.microsoft.com/office/drawing/2014/chart" uri="{C3380CC4-5D6E-409C-BE32-E72D297353CC}">
                <c16:uniqueId val="{00000008-5D0C-45C0-8BA4-31CA8ACFB38B}"/>
              </c:ext>
            </c:extLst>
          </c:dPt>
          <c:dPt>
            <c:idx val="3"/>
            <c:invertIfNegative val="0"/>
            <c:extLst>
              <c:ext xmlns:c16="http://schemas.microsoft.com/office/drawing/2014/chart" uri="{C3380CC4-5D6E-409C-BE32-E72D297353CC}">
                <c16:uniqueId val="{00000009-5D0C-45C0-8BA4-31CA8ACFB38B}"/>
              </c:ext>
            </c:extLst>
          </c:dPt>
          <c:dPt>
            <c:idx val="4"/>
            <c:invertIfNegative val="0"/>
            <c:extLst>
              <c:ext xmlns:c16="http://schemas.microsoft.com/office/drawing/2014/chart" uri="{C3380CC4-5D6E-409C-BE32-E72D297353CC}">
                <c16:uniqueId val="{0000000A-5D0C-45C0-8BA4-31CA8ACFB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val>
            <c:numRef>
              <c:f>Sheet1!$C$2:$C$6</c:f>
              <c:numCache>
                <c:formatCode>General</c:formatCode>
                <c:ptCount val="5"/>
                <c:pt idx="0">
                  <c:v>5</c:v>
                </c:pt>
                <c:pt idx="1">
                  <c:v>4</c:v>
                </c:pt>
                <c:pt idx="2">
                  <c:v>3</c:v>
                </c:pt>
                <c:pt idx="3">
                  <c:v>2</c:v>
                </c:pt>
                <c:pt idx="4">
                  <c:v>1</c:v>
                </c:pt>
              </c:numCache>
            </c:numRef>
          </c:val>
          <c:shape val="pyramid"/>
          <c:extLst>
            <c:ext xmlns:c16="http://schemas.microsoft.com/office/drawing/2014/chart" uri="{C3380CC4-5D6E-409C-BE32-E72D297353CC}">
              <c16:uniqueId val="{0000000B-5D0C-45C0-8BA4-31CA8ACFB38B}"/>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ser>
          <c:idx val="2"/>
          <c:order val="2"/>
          <c:spPr>
            <a:solidFill>
              <a:srgbClr val="EA5C5F"/>
            </a:solidFill>
            <a:ln>
              <a:noFill/>
            </a:ln>
            <a:effectLst/>
          </c:spPr>
          <c:invertIfNegative val="0"/>
          <c:dPt>
            <c:idx val="0"/>
            <c:invertIfNegative val="0"/>
            <c:extLst>
              <c:ext xmlns:c16="http://schemas.microsoft.com/office/drawing/2014/chart" uri="{C3380CC4-5D6E-409C-BE32-E72D297353CC}">
                <c16:uniqueId val="{0000000C-5D0C-45C0-8BA4-31CA8ACFB38B}"/>
              </c:ext>
            </c:extLst>
          </c:dPt>
          <c:dPt>
            <c:idx val="1"/>
            <c:invertIfNegative val="0"/>
            <c:extLst>
              <c:ext xmlns:c16="http://schemas.microsoft.com/office/drawing/2014/chart" uri="{C3380CC4-5D6E-409C-BE32-E72D297353CC}">
                <c16:uniqueId val="{0000000D-5D0C-45C0-8BA4-31CA8ACFB38B}"/>
              </c:ext>
            </c:extLst>
          </c:dPt>
          <c:dPt>
            <c:idx val="2"/>
            <c:invertIfNegative val="0"/>
            <c:extLst>
              <c:ext xmlns:c16="http://schemas.microsoft.com/office/drawing/2014/chart" uri="{C3380CC4-5D6E-409C-BE32-E72D297353CC}">
                <c16:uniqueId val="{0000000E-5D0C-45C0-8BA4-31CA8ACFB38B}"/>
              </c:ext>
            </c:extLst>
          </c:dPt>
          <c:dPt>
            <c:idx val="3"/>
            <c:invertIfNegative val="0"/>
            <c:extLst>
              <c:ext xmlns:c16="http://schemas.microsoft.com/office/drawing/2014/chart" uri="{C3380CC4-5D6E-409C-BE32-E72D297353CC}">
                <c16:uniqueId val="{0000000F-5D0C-45C0-8BA4-31CA8ACFB38B}"/>
              </c:ext>
            </c:extLst>
          </c:dPt>
          <c:dPt>
            <c:idx val="4"/>
            <c:invertIfNegative val="0"/>
            <c:extLst>
              <c:ext xmlns:c16="http://schemas.microsoft.com/office/drawing/2014/chart" uri="{C3380CC4-5D6E-409C-BE32-E72D297353CC}">
                <c16:uniqueId val="{00000010-5D0C-45C0-8BA4-31CA8ACFB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val>
            <c:numRef>
              <c:f>Sheet1!$D$2:$D$6</c:f>
              <c:numCache>
                <c:formatCode>General</c:formatCode>
                <c:ptCount val="5"/>
                <c:pt idx="0">
                  <c:v>6</c:v>
                </c:pt>
                <c:pt idx="1">
                  <c:v>5</c:v>
                </c:pt>
                <c:pt idx="2">
                  <c:v>4</c:v>
                </c:pt>
                <c:pt idx="3">
                  <c:v>3</c:v>
                </c:pt>
                <c:pt idx="4">
                  <c:v>2</c:v>
                </c:pt>
              </c:numCache>
            </c:numRef>
          </c:val>
          <c:shape val="pyramid"/>
          <c:extLst>
            <c:ext xmlns:c16="http://schemas.microsoft.com/office/drawing/2014/chart" uri="{C3380CC4-5D6E-409C-BE32-E72D297353CC}">
              <c16:uniqueId val="{00000011-5D0C-45C0-8BA4-31CA8ACFB38B}"/>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dLbls>
          <c:showLegendKey val="0"/>
          <c:showVal val="0"/>
          <c:showCatName val="0"/>
          <c:showSerName val="0"/>
          <c:showPercent val="0"/>
          <c:showBubbleSize val="0"/>
          <c:showLeaderLines val="0"/>
        </c:dLbls>
        <c:gapWidth/>
        <c:gapDepth/>
        <c:shape val="pyramid"/>
        <c:axId val="1517594560"/>
        <c:axId val="1517608704"/>
        <c:axId val="1325898576"/>
      </c:bar3DChart>
      <c:catAx>
        <c:axId val="1517594560"/>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cap="none" spc="0" normalizeH="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cap="none" spc="0" normalizeH="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crossAx val="1517608704"/>
        <c:crosses val="autoZero"/>
        <c:auto val="0"/>
        <c:lblAlgn val="ctr"/>
        <c:lblOffset/>
        <c:noMultiLvlLbl val="0"/>
      </c:catAx>
      <c:valAx>
        <c:axId val="1517608704"/>
        <c:scaling>
          <c:orientatio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crossAx val="1517594560"/>
        <c:crosses val="autoZero"/>
        <c:crossBetween val="between"/>
      </c:valAx>
      <c:serAx>
        <c:axId val="1325898576"/>
        <c:scaling>
          <c:orientation/>
        </c:scaling>
        <c:delete val="0"/>
        <c:axPos val="b"/>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crossAx val="1517608704"/>
      </c:serAx>
      <c:spPr>
        <a:noFill/>
        <a:ln>
          <a:noFill/>
        </a:ln>
        <a:effectLst/>
      </c:spPr>
    </c:plotArea>
    <c:plotVisOnly val="1"/>
    <c:dispBlanksAs val="gap"/>
    <c:showDLblsOverMax val="0"/>
  </c:chart>
  <c:spPr>
    <a:noFill/>
    <a:ln>
      <a:noFill/>
    </a:ln>
    <a:effectLst/>
  </c:spPr>
  <c:txPr>
    <a:bodyPr/>
    <a:p>
      <a:pPr>
        <a:defRPr smtId="4294967295">
          <a:latin typeface="微软雅黑 Light" panose="020b0502040204020203" pitchFamily="34" charset="-122"/>
          <a:ea typeface="微软雅黑" panose="020b0503020204020204" pitchFamily="34" charset="-122"/>
          <a:sym typeface="微软雅黑 Light" panose="020b0502040204020203" pitchFamily="34" charset="-122"/>
        </a:defRPr>
      </a:pPr>
      <a:endParaRPr smtId="4294967295">
        <a:latin typeface="微软雅黑 Light" panose="020b0502040204020203" pitchFamily="34" charset="-122"/>
        <a:ea typeface="微软雅黑" panose="020b0503020204020204" pitchFamily="34" charset="-122"/>
        <a:sym typeface="微软雅黑 Light" panose="020b0502040204020203" pitchFamily="34" charset="-122"/>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bar"/>
        <c:grouping val="clustered"/>
        <c:varyColors val="0"/>
        <c:ser>
          <c:idx val="0"/>
          <c:order val="0"/>
          <c:tx>
            <c:strRef>
              <c:f>Sheet1!$B$1</c:f>
              <c:strCache>
                <c:ptCount val="1"/>
                <c:pt idx="0">
                  <c:v>Total Sales</c:v>
                </c:pt>
              </c:strCache>
            </c:strRef>
          </c:tx>
          <c:spPr>
            <a:solidFill>
              <a:srgbClr val="E53238"/>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595959"/>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shape/>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rgbClr val="EA5C5F"/>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shape/>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showLeaderLines val="0"/>
        </c:dLbls>
        <c:gapWidth/>
        <c:gapDepth/>
        <c:shape/>
        <c:axId val="1517592928"/>
        <c:axId val="1517601632"/>
        <c:axId val="0"/>
      </c:bar3DChart>
      <c:catAx>
        <c:axId val="1517592928"/>
        <c:scaling>
          <c:orientation/>
        </c:scaling>
        <c:delete val="0"/>
        <c:axPos val="l"/>
        <c:numFmt formatCode="General" sourceLinked="1"/>
        <c:majorTickMark val="none"/>
        <c:minorTickMark val="none"/>
        <c:spPr>
          <a:noFill/>
          <a:ln>
            <a:noFill/>
          </a:ln>
          <a:effectLst/>
        </c:spPr>
        <c:txPr>
          <a:bodyPr rot="-60000000" vert="horz"/>
          <a:p>
            <a:pPr>
              <a:defRPr/>
            </a:pPr>
            <a:endParaRPr lang="zh-CN"/>
          </a:p>
        </c:txPr>
        <c:crossAx val="1517601632"/>
        <c:crosses val="autoZero"/>
        <c:auto val="0"/>
        <c:lblAlgn val="ctr"/>
        <c:lblOffset/>
        <c:noMultiLvlLbl val="0"/>
      </c:catAx>
      <c:valAx>
        <c:axId val="1517601632"/>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1517592928"/>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rgbClr val="4F4D50"/>
          </a:solidFill>
          <a:latin typeface="方正黑体简体" panose="02010601030101010101" pitchFamily="2" charset="-122"/>
          <a:ea typeface="方正黑体简体" panose="02010601030101010101" pitchFamily="2" charset="-122"/>
          <a:cs typeface="+mn-ea"/>
          <a:sym typeface="+mn-lt"/>
        </a:defRPr>
      </a:pPr>
      <a:endParaRPr smtId="4294967295">
        <a:solidFill>
          <a:srgbClr val="4F4D50"/>
        </a:solidFill>
        <a:latin typeface="方正黑体简体" panose="02010601030101010101" pitchFamily="2" charset="-122"/>
        <a:ea typeface="方正黑体简体" panose="02010601030101010101" pitchFamily="2" charset="-122"/>
        <a:cs typeface="+mn-ea"/>
        <a:sym typeface="+mn-lt"/>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SF UI Display Thin" charset="0"/>
                <a:ea typeface="SF UI Display Thin" charset="0"/>
                <a:cs typeface="SF UI Display Thin" charset="0"/>
              </a:defRPr>
            </a:pPr>
            <a:r>
              <a:rPr lang="zh-CN" altLang="zh-CN" sz="1800" smtClean="0">
                <a:effectLst/>
              </a:rPr>
              <a:t>添加标题</a:t>
            </a:r>
            <a:endParaRPr lang="zh-CN" altLang="zh-CN">
              <a:effectLst/>
            </a:endParaRPr>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SF UI Display Thin" charset="0"/>
              <a:ea typeface="SF UI Display Thin" charset="0"/>
              <a:cs typeface="SF UI Display Thin" charset="0"/>
            </a:defRPr>
          </a:pPr>
          <a:endParaRPr sz="1862" b="0" i="0" u="none" strike="noStrike" kern="1200" spc="0" baseline="0" smtId="4294967295">
            <a:solidFill>
              <a:schemeClr val="tx1">
                <a:lumMod val="65000"/>
                <a:lumOff val="35000"/>
              </a:schemeClr>
            </a:solidFill>
            <a:latin typeface="SF UI Display Thin" charset="0"/>
            <a:ea typeface="SF UI Display Thin" charset="0"/>
            <a:cs typeface="SF UI Display Thin" charset="0"/>
          </a:endParaRPr>
        </a:p>
      </c:txPr>
    </c:title>
    <c:autoTitleDeleted val="0"/>
    <c:view3D>
      <c:rotX val="15"/>
      <c:rotY val="20"/>
      <c:rAngAx val="0"/>
      <c:perspective val="0"/>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ndard"/>
        <c:varyColors val="0"/>
        <c:ser>
          <c:idx val="0"/>
          <c:order val="0"/>
          <c:tx>
            <c:strRef>
              <c:f>Sheet1!$B$1</c:f>
              <c:strCache>
                <c:ptCount val="1"/>
                <c:pt idx="0">
                  <c:v>Series 1</c:v>
                </c:pt>
              </c:strCache>
            </c:strRef>
          </c:tx>
          <c:spPr>
            <a:solidFill>
              <a:srgbClr val="595959"/>
            </a:solidFill>
            <a:ln>
              <a:noFill/>
            </a:ln>
            <a:effectLst/>
          </c:spPr>
          <c:invertIfNegative val="0"/>
          <c:dLbls>
            <c:dLbl>
              <c:idx val="0"/>
              <c:layout>
                <c:manualLayout>
                  <c:x val="0"/>
                  <c:y val="-0.032716590911149979"/>
                </c:manualLayout>
              </c:layout>
              <c:showLegendKey val="0"/>
              <c:showVal val="1"/>
              <c:showCatName val="0"/>
              <c:showSerName val="0"/>
              <c:showPercent val="0"/>
              <c:showBubbleSize val="0"/>
              <c:extLst/>
            </c:dLbl>
            <c:dLbl>
              <c:idx val="1"/>
              <c:layout>
                <c:manualLayout>
                  <c:x val="0.0058860089629888535"/>
                  <c:y val="-0.032716590911149979"/>
                </c:manualLayout>
              </c:layou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chemeClr val="tx1">
                        <a:lumMod val="75000"/>
                        <a:lumOff val="2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75000"/>
                      <a:lumOff val="25000"/>
                    </a:schemeClr>
                  </a:solidFill>
                  <a:latin typeface="SF UI Display Thin" charset="0"/>
                  <a:ea typeface="SF UI Display Thin" charset="0"/>
                  <a:cs typeface="SF UI Display Thin"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Category 1</c:v>
                </c:pt>
                <c:pt idx="1">
                  <c:v>Category 2</c:v>
                </c:pt>
              </c:strCache>
            </c:strRef>
          </c:cat>
          <c:val>
            <c:numRef>
              <c:f>Sheet1!$B$2:$B$4</c:f>
              <c:numCache>
                <c:formatCode>General</c:formatCode>
                <c:ptCount val="2"/>
                <c:pt idx="0">
                  <c:v>43</c:v>
                </c:pt>
                <c:pt idx="1">
                  <c:v>25</c:v>
                </c:pt>
              </c:numCache>
            </c:numRef>
          </c:val>
          <c:shape/>
        </c:ser>
        <c:ser>
          <c:idx val="1"/>
          <c:order val="1"/>
          <c:tx>
            <c:strRef>
              <c:f>Sheet1!$C$1</c:f>
              <c:strCache>
                <c:ptCount val="1"/>
                <c:pt idx="0">
                  <c:v>Series 2</c:v>
                </c:pt>
              </c:strCache>
            </c:strRef>
          </c:tx>
          <c:spPr>
            <a:solidFill>
              <a:srgbClr val="E53238"/>
            </a:solidFill>
            <a:ln>
              <a:noFill/>
            </a:ln>
            <a:effectLst/>
          </c:spPr>
          <c:invertIfNegative val="0"/>
          <c:dLbls>
            <c:dLbl>
              <c:idx val="0"/>
              <c:layout>
                <c:manualLayout>
                  <c:x val="0.020601030439138412"/>
                  <c:y val="-0.027263825759291649"/>
                </c:manualLayout>
              </c:layout>
              <c:showLegendKey val="0"/>
              <c:showVal val="1"/>
              <c:showCatName val="0"/>
              <c:showSerName val="0"/>
              <c:showPercent val="0"/>
              <c:showBubbleSize val="0"/>
              <c:extLst/>
            </c:dLbl>
            <c:dLbl>
              <c:idx val="1"/>
              <c:layout>
                <c:manualLayout>
                  <c:x val="0.032373048365116119"/>
                  <c:y val="-0.0408957377076149"/>
                </c:manualLayout>
              </c:layou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chemeClr val="tx1">
                        <a:lumMod val="75000"/>
                        <a:lumOff val="2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75000"/>
                      <a:lumOff val="25000"/>
                    </a:schemeClr>
                  </a:solidFill>
                  <a:latin typeface="SF UI Display Thin" charset="0"/>
                  <a:ea typeface="SF UI Display Thin" charset="0"/>
                  <a:cs typeface="SF UI Display Thin"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Category 1</c:v>
                </c:pt>
                <c:pt idx="1">
                  <c:v>Category 2</c:v>
                </c:pt>
              </c:strCache>
            </c:strRef>
          </c:cat>
          <c:val>
            <c:numRef>
              <c:f>Sheet1!$C$2:$C$4</c:f>
              <c:numCache>
                <c:formatCode>General</c:formatCode>
                <c:ptCount val="2"/>
                <c:pt idx="0">
                  <c:v>24</c:v>
                </c:pt>
                <c:pt idx="1">
                  <c:v>44</c:v>
                </c:pt>
              </c:numCache>
            </c:numRef>
          </c:val>
          <c:shape/>
        </c:ser>
        <c:dLbls>
          <c:showLegendKey val="0"/>
          <c:showVal val="0"/>
          <c:showCatName val="0"/>
          <c:showSerName val="0"/>
          <c:showPercent val="0"/>
          <c:showBubbleSize val="0"/>
          <c:showLeaderLines val="0"/>
        </c:dLbls>
        <c:gapWidth val="250"/>
        <c:gapDepth/>
        <c:shape/>
        <c:axId val="1517617952"/>
        <c:axId val="1517609248"/>
        <c:axId val="132590731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bg1">
                      <a:lumMod val="85000"/>
                    </a:schemeClr>
                  </a:solidFill>
                  <a:ln>
                    <a:noFill/>
                  </a:ln>
                  <a:effectLst/>
                  <a:sp3d/>
                </c:spPr>
                <c:invertIfNegative val="0"/>
                <c:dLbls>
                  <c:spPr>
                    <a:noFill/>
                    <a:ln>
                      <a:noFill/>
                    </a:ln>
                    <a:effectLst/>
                  </c:spPr>
                  <c:txPr>
                    <a:bodyPr anchor="ctr" anchorCtr="1" bIns="19050" lIns="38100" rIns="38100" rot="0" spcFirstLastPara="1" tIns="19050" vert="horz" vertOverflow="ellipsis" wrap="square">
                      <a:spAutoFit/>
                    </a:bodyPr>
                    <a:lstStyle/>
                    <a:p>
                      <a:pPr>
                        <a:defRPr b="0" baseline="0" i="0" kern="1200" strike="noStrike" sz="1200" u="none">
                          <a:solidFill>
                            <a:schemeClr val="bg1">
                              <a:lumMod val="85000"/>
                            </a:schemeClr>
                          </a:solidFill>
                          <a:latin typeface="+mj-lt"/>
                          <a:ea charset="0" typeface="SF UI Display Thin"/>
                          <a:cs charset="0" typeface="SF UI Display Thin"/>
                        </a:defRPr>
                      </a:pPr>
                      <a:endParaRPr lang="zh-CN"/>
                    </a:p>
                  </c:txPr>
                  <c:showLegendKey val="0"/>
                  <c:showVal val="1"/>
                  <c:showCatName val="0"/>
                  <c:showSerName val="0"/>
                  <c:showPercent val="0"/>
                  <c:showBubbleSize val="0"/>
                  <c:showLeaderLines val="0"/>
                  <c:extLst>
                    <c:ext uri="{CE6537A1-D6FC-4f65-9D91-7224C49458BB}">
                      <c15:showLeaderLines val="1"/>
                      <c15:leaderLines>
                        <c:spPr>
                          <a:ln algn="ctr" cap="flat" cmpd="sng" w="9525">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Category 1</c:v>
                      </c:pt>
                      <c:pt idx="1">
                        <c:v>Category 2</c:v>
                      </c:pt>
                    </c:strCache>
                  </c:strRef>
                </c:cat>
                <c:val>
                  <c:numRef>
                    <c:extLst>
                      <c:ext uri="{02D57815-91ED-43cb-92C2-25804820EDAC}">
                        <c15:formulaRef>
                          <c15:sqref>Sheet1!$D$2:$D$4</c15:sqref>
                        </c15:formulaRef>
                      </c:ext>
                    </c:extLst>
                    <c:numCache>
                      <c:formatCode>General</c:formatCode>
                      <c:ptCount val="2"/>
                      <c:pt idx="0">
                        <c:v>5</c:v>
                      </c:pt>
                      <c:pt idx="1">
                        <c:v>12</c:v>
                      </c:pt>
                    </c:numCache>
                  </c:numRef>
                </c:val>
              </c15:ser>
            </c15:filteredBarSeries>
          </c:ext>
        </c:extLst>
      </c:bar3DChart>
      <c:catAx>
        <c:axId val="1517617952"/>
        <c:scaling>
          <c:orientation/>
        </c:scaling>
        <c:delete val="0"/>
        <c:axPos val="b"/>
        <c:numFmt formatCode="General" sourceLinked="1"/>
        <c:majorTickMark val="none"/>
        <c:minorTickMark val="none"/>
        <c:spPr>
          <a:noFill/>
          <a:ln w="3175" cap="flat" cmpd="sng" algn="ctr">
            <a:solidFill>
              <a:schemeClr val="tx1">
                <a:lumMod val="75000"/>
                <a:lumOff val="25000"/>
              </a:schemeClr>
            </a:solidFill>
            <a:miter lim="800000"/>
          </a:ln>
          <a:effectLst/>
        </c:spPr>
        <c:txPr>
          <a:bodyPr rot="0" spcFirstLastPara="1" vertOverflow="ellipsis" wrap="square" anchor="ctr" anchorCtr="1"/>
          <a:p>
            <a:pPr>
              <a:def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endParaRPr>
          </a:p>
        </c:txPr>
        <c:crossAx val="1517609248"/>
        <c:crosses val="autoZero"/>
        <c:auto val="0"/>
        <c:lblAlgn val="ctr"/>
        <c:lblOffset val="30"/>
        <c:noMultiLvlLbl val="0"/>
      </c:catAx>
      <c:valAx>
        <c:axId val="1517609248"/>
        <c:scaling>
          <c:orientation/>
          <c:max val="60"/>
          <c:min val="0"/>
        </c:scaling>
        <c:delete val="0"/>
        <c:axPos val="l"/>
        <c:majorGridlines>
          <c:spPr>
            <a:ln w="3175" cap="flat" cmpd="sng" algn="ctr">
              <a:solidFill>
                <a:schemeClr val="bg1">
                  <a:lumMod val="85000"/>
                </a:schemeClr>
              </a:solidFill>
              <a:prstDash val="sysDash"/>
              <a:round/>
            </a:ln>
            <a:effectLst/>
          </c:spPr>
        </c:majorGridlines>
        <c:numFmt formatCode="General" sourceLinked="0"/>
        <c:majorTickMark val="out"/>
        <c:minorTickMark val="none"/>
        <c:spPr>
          <a:noFill/>
          <a:ln w="3175">
            <a:solidFill>
              <a:schemeClr val="tx1">
                <a:lumMod val="75000"/>
                <a:lumOff val="25000"/>
              </a:schemeClr>
            </a:solidFill>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endParaRPr>
          </a:p>
        </c:txPr>
        <c:crossAx val="1517617952"/>
        <c:crosses val="autoZero"/>
        <c:crossBetween val="between"/>
        <c:majorUnit val="10"/>
        <c:minorUnit val="5"/>
      </c:valAx>
      <c:serAx>
        <c:axId val="1325907312"/>
        <c:scaling>
          <c:orientation/>
        </c:scaling>
        <c:delete val="1"/>
        <c:axPos val="b"/>
        <c:majorTickMark val="out"/>
        <c:minorTickMark val="none"/>
        <c:crossAx val="1517609248"/>
      </c:serAx>
      <c:spPr>
        <a:noFill/>
        <a:ln>
          <a:noFill/>
        </a:ln>
        <a:effectLst/>
      </c:spPr>
    </c:plotArea>
    <c:legend>
      <c:legendPos val="b"/>
      <c:layout>
        <c:manualLayout>
          <c:xMode val="edge"/>
          <c:yMode val="edge"/>
          <c:x val="0.31314975023269653"/>
          <c:y val="0.92897522449493408"/>
          <c:w val="0.4006197452545166"/>
          <c:h val="0.061120454221963882"/>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SF UI Display Thin" charset="0"/>
              <a:ea typeface="SF UI Display Thin" charset="0"/>
              <a:cs typeface="SF UI Display Thin" charset="0"/>
            </a:defRPr>
          </a:pPr>
          <a:endParaRPr sz="1197" b="0" i="0" u="none" strike="noStrike" kern="1200" baseline="0" smtId="4294967295">
            <a:solidFill>
              <a:schemeClr val="tx1">
                <a:lumMod val="65000"/>
                <a:lumOff val="35000"/>
              </a:schemeClr>
            </a:solidFill>
            <a:latin typeface="SF UI Display Thin" charset="0"/>
            <a:ea typeface="SF UI Display Thin" charset="0"/>
            <a:cs typeface="SF UI Display Thin" charset="0"/>
          </a:endParaRPr>
        </a:p>
      </c:txPr>
    </c:legend>
    <c:plotVisOnly val="1"/>
    <c:dispBlanksAs val="gap"/>
    <c:showDLblsOverMax val="0"/>
  </c:chart>
  <c:spPr>
    <a:noFill/>
    <a:ln>
      <a:noFill/>
    </a:ln>
    <a:effectLst/>
  </c:spPr>
  <c:txPr>
    <a:bodyPr/>
    <a:p>
      <a:pPr>
        <a:defRPr b="0" i="0" smtId="4294967295">
          <a:latin typeface="SF UI Display Thin" charset="0"/>
          <a:ea typeface="SF UI Display Thin" charset="0"/>
          <a:cs typeface="SF UI Display Thin" charset="0"/>
        </a:defRPr>
      </a:pPr>
      <a:endParaRPr b="0" i="0" smtId="4294967295">
        <a:latin typeface="SF UI Display Thin" charset="0"/>
        <a:ea typeface="SF UI Display Thin" charset="0"/>
        <a:cs typeface="SF UI Display Thin" charset="0"/>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SF UI Display Thin" charset="0"/>
                <a:ea typeface="SF UI Display Thin" charset="0"/>
                <a:cs typeface="SF UI Display Thin" charset="0"/>
              </a:defRPr>
            </a:pPr>
            <a:r>
              <a:rPr lang="zh-CN" altLang="zh-CN" sz="1800" smtClean="0">
                <a:effectLst/>
              </a:rPr>
              <a:t>添加标题</a:t>
            </a:r>
            <a:endParaRPr lang="zh-CN" altLang="zh-CN">
              <a:effectLst/>
            </a:endParaRPr>
          </a:p>
        </c:rich>
      </c:tx>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SF UI Display Thin" charset="0"/>
              <a:ea typeface="SF UI Display Thin" charset="0"/>
              <a:cs typeface="SF UI Display Thin" charset="0"/>
            </a:defRPr>
          </a:pPr>
          <a:endParaRPr sz="1862" b="0" i="0" u="none" strike="noStrike" kern="1200" spc="0" baseline="0" smtId="4294967295">
            <a:solidFill>
              <a:schemeClr val="tx1">
                <a:lumMod val="65000"/>
                <a:lumOff val="35000"/>
              </a:schemeClr>
            </a:solidFill>
            <a:latin typeface="SF UI Display Thin" charset="0"/>
            <a:ea typeface="SF UI Display Thin" charset="0"/>
            <a:cs typeface="SF UI Display Thin" charset="0"/>
          </a:endParaRPr>
        </a:p>
      </c:txPr>
    </c:title>
    <c:autoTitleDeleted val="0"/>
    <c:view3D>
      <c:rotX val="15"/>
      <c:rotY val="20"/>
      <c:rAngAx val="0"/>
      <c:perspective val="0"/>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ndard"/>
        <c:varyColors val="0"/>
        <c:ser>
          <c:idx val="0"/>
          <c:order val="0"/>
          <c:tx>
            <c:strRef>
              <c:f>Sheet1!$B$1</c:f>
              <c:strCache>
                <c:ptCount val="1"/>
                <c:pt idx="0">
                  <c:v>Series 1</c:v>
                </c:pt>
              </c:strCache>
            </c:strRef>
          </c:tx>
          <c:spPr>
            <a:solidFill>
              <a:srgbClr val="E53238"/>
            </a:solidFill>
            <a:ln>
              <a:noFill/>
            </a:ln>
            <a:effectLst/>
          </c:spPr>
          <c:invertIfNegative val="0"/>
          <c:dLbls>
            <c:dLbl>
              <c:idx val="0"/>
              <c:layout>
                <c:manualLayout>
                  <c:x val="0.014533805660903454"/>
                  <c:y val="-0.045691043138504028"/>
                </c:manualLayout>
              </c:layout>
              <c:showLegendKey val="0"/>
              <c:showVal val="1"/>
              <c:showCatName val="0"/>
              <c:showSerName val="0"/>
              <c:showPercent val="0"/>
              <c:showBubbleSize val="0"/>
              <c:extLst/>
            </c:dLbl>
            <c:dLbl>
              <c:idx val="1"/>
              <c:layout>
                <c:manualLayout>
                  <c:x val="0.014533805660903454"/>
                  <c:y val="-0.037627916783094406"/>
                </c:manualLayout>
              </c:layou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600" b="0" i="0" u="none" strike="noStrike" kern="1200" baseline="0" smtId="4294967295">
                    <a:solidFill>
                      <a:schemeClr val="tx1">
                        <a:lumMod val="75000"/>
                        <a:lumOff val="25000"/>
                      </a:schemeClr>
                    </a:solidFill>
                    <a:latin typeface="SF UI Display Thin" charset="0"/>
                    <a:ea typeface="SF UI Display Thin" charset="0"/>
                    <a:cs typeface="SF UI Display Thin" charset="0"/>
                  </a:defRPr>
                </a:pPr>
                <a:endParaRPr sz="1600" b="0" i="0" u="none" strike="noStrike" kern="1200" baseline="0" smtId="4294967295">
                  <a:solidFill>
                    <a:schemeClr val="tx1">
                      <a:lumMod val="75000"/>
                      <a:lumOff val="25000"/>
                    </a:schemeClr>
                  </a:solidFill>
                  <a:latin typeface="SF UI Display Thin" charset="0"/>
                  <a:ea typeface="SF UI Display Thin" charset="0"/>
                  <a:cs typeface="SF UI Display Thin"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Category 1</c:v>
                </c:pt>
                <c:pt idx="1">
                  <c:v>Category 2</c:v>
                </c:pt>
              </c:strCache>
            </c:strRef>
          </c:cat>
          <c:val>
            <c:numRef>
              <c:f>Sheet1!$B$2:$B$4</c:f>
              <c:numCache>
                <c:formatCode>General</c:formatCode>
                <c:ptCount val="2"/>
                <c:pt idx="0">
                  <c:v>43</c:v>
                </c:pt>
                <c:pt idx="1">
                  <c:v>25</c:v>
                </c:pt>
              </c:numCache>
            </c:numRef>
          </c:val>
          <c:shape/>
        </c:ser>
        <c:ser>
          <c:idx val="1"/>
          <c:order val="1"/>
          <c:tx>
            <c:strRef>
              <c:f>Sheet1!$C$1</c:f>
              <c:strCache>
                <c:ptCount val="1"/>
                <c:pt idx="0">
                  <c:v>Series 2</c:v>
                </c:pt>
              </c:strCache>
            </c:strRef>
          </c:tx>
          <c:spPr>
            <a:solidFill>
              <a:srgbClr val="595959"/>
            </a:solidFill>
            <a:ln>
              <a:noFill/>
            </a:ln>
            <a:effectLst/>
          </c:spPr>
          <c:invertIfNegative val="0"/>
          <c:dLbls>
            <c:dLbl>
              <c:idx val="0"/>
              <c:layout>
                <c:manualLayout>
                  <c:x val="0.017440566793084145"/>
                  <c:y val="-0.0349402092397213"/>
                </c:manualLayout>
              </c:layout>
              <c:showLegendKey val="0"/>
              <c:showVal val="1"/>
              <c:showCatName val="0"/>
              <c:showSerName val="0"/>
              <c:showPercent val="0"/>
              <c:showBubbleSize val="0"/>
              <c:extLst/>
            </c:dLbl>
            <c:dLbl>
              <c:idx val="1"/>
              <c:layout>
                <c:manualLayout>
                  <c:x val="0.017440566793084145"/>
                  <c:y val="-0.045691043138504028"/>
                </c:manualLayout>
              </c:layout>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chemeClr val="tx1">
                        <a:lumMod val="75000"/>
                        <a:lumOff val="2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75000"/>
                      <a:lumOff val="25000"/>
                    </a:schemeClr>
                  </a:solidFill>
                  <a:latin typeface="SF UI Display Thin" charset="0"/>
                  <a:ea typeface="SF UI Display Thin" charset="0"/>
                  <a:cs typeface="SF UI Display Thin"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2"/>
                <c:pt idx="0">
                  <c:v>Category 1</c:v>
                </c:pt>
                <c:pt idx="1">
                  <c:v>Category 2</c:v>
                </c:pt>
              </c:strCache>
            </c:strRef>
          </c:cat>
          <c:val>
            <c:numRef>
              <c:f>Sheet1!$C$2:$C$4</c:f>
              <c:numCache>
                <c:formatCode>General</c:formatCode>
                <c:ptCount val="2"/>
                <c:pt idx="0">
                  <c:v>24</c:v>
                </c:pt>
                <c:pt idx="1">
                  <c:v>44</c:v>
                </c:pt>
              </c:numCache>
            </c:numRef>
          </c:val>
          <c:shape/>
        </c:ser>
        <c:dLbls>
          <c:showLegendKey val="0"/>
          <c:showVal val="0"/>
          <c:showCatName val="0"/>
          <c:showSerName val="0"/>
          <c:showPercent val="0"/>
          <c:showBubbleSize val="0"/>
          <c:showLeaderLines val="0"/>
        </c:dLbls>
        <c:gapWidth val="250"/>
        <c:gapDepth/>
        <c:shape/>
        <c:axId val="1517615776"/>
        <c:axId val="1517603808"/>
        <c:axId val="132589171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Series 3</c:v>
                      </c:pt>
                    </c:strCache>
                  </c:strRef>
                </c:tx>
                <c:spPr>
                  <a:solidFill>
                    <a:schemeClr val="bg1">
                      <a:lumMod val="85000"/>
                    </a:schemeClr>
                  </a:solidFill>
                  <a:ln>
                    <a:noFill/>
                  </a:ln>
                  <a:effectLst/>
                  <a:sp3d/>
                </c:spPr>
                <c:invertIfNegative val="0"/>
                <c:dLbls>
                  <c:spPr>
                    <a:noFill/>
                    <a:ln>
                      <a:noFill/>
                    </a:ln>
                    <a:effectLst/>
                  </c:spPr>
                  <c:txPr>
                    <a:bodyPr anchor="ctr" anchorCtr="1" bIns="19050" lIns="38100" rIns="38100" rot="0" spcFirstLastPara="1" tIns="19050" vert="horz" vertOverflow="ellipsis" wrap="square">
                      <a:spAutoFit/>
                    </a:bodyPr>
                    <a:lstStyle/>
                    <a:p>
                      <a:pPr>
                        <a:defRPr b="0" baseline="0" i="0" kern="1200" strike="noStrike" sz="1200" u="none">
                          <a:solidFill>
                            <a:schemeClr val="bg1">
                              <a:lumMod val="85000"/>
                            </a:schemeClr>
                          </a:solidFill>
                          <a:latin typeface="+mj-lt"/>
                          <a:ea charset="0" typeface="SF UI Display Thin"/>
                          <a:cs charset="0" typeface="SF UI Display Thin"/>
                        </a:defRPr>
                      </a:pPr>
                      <a:endParaRPr lang="zh-CN"/>
                    </a:p>
                  </c:txPr>
                  <c:showLegendKey val="0"/>
                  <c:showVal val="1"/>
                  <c:showCatName val="0"/>
                  <c:showSerName val="0"/>
                  <c:showPercent val="0"/>
                  <c:showBubbleSize val="0"/>
                  <c:showLeaderLines val="0"/>
                  <c:extLst>
                    <c:ext uri="{CE6537A1-D6FC-4f65-9D91-7224C49458BB}">
                      <c15:showLeaderLines val="1"/>
                      <c15:leaderLines>
                        <c:spPr>
                          <a:ln algn="ctr" cap="flat" cmpd="sng" w="9525">
                            <a:solidFill>
                              <a:schemeClr val="tx1">
                                <a:lumMod val="35000"/>
                                <a:lumOff val="65000"/>
                              </a:schemeClr>
                            </a:solidFill>
                            <a:round/>
                          </a:ln>
                          <a:effectLst/>
                        </c:spPr>
                      </c15:leaderLines>
                    </c:ext>
                  </c:extLst>
                </c:dLbls>
                <c:cat>
                  <c:strRef>
                    <c:extLst>
                      <c:ext uri="{02D57815-91ED-43cb-92C2-25804820EDAC}">
                        <c15:formulaRef>
                          <c15:sqref>Sheet1!$A$2:$A$4</c15:sqref>
                        </c15:formulaRef>
                      </c:ext>
                    </c:extLst>
                    <c:strCache>
                      <c:ptCount val="2"/>
                      <c:pt idx="0">
                        <c:v>Category 1</c:v>
                      </c:pt>
                      <c:pt idx="1">
                        <c:v>Category 2</c:v>
                      </c:pt>
                    </c:strCache>
                  </c:strRef>
                </c:cat>
                <c:val>
                  <c:numRef>
                    <c:extLst>
                      <c:ext uri="{02D57815-91ED-43cb-92C2-25804820EDAC}">
                        <c15:formulaRef>
                          <c15:sqref>Sheet1!$D$2:$D$4</c15:sqref>
                        </c15:formulaRef>
                      </c:ext>
                    </c:extLst>
                    <c:numCache>
                      <c:formatCode>General</c:formatCode>
                      <c:ptCount val="2"/>
                      <c:pt idx="0">
                        <c:v>5</c:v>
                      </c:pt>
                      <c:pt idx="1">
                        <c:v>12</c:v>
                      </c:pt>
                    </c:numCache>
                  </c:numRef>
                </c:val>
              </c15:ser>
            </c15:filteredBarSeries>
          </c:ext>
        </c:extLst>
      </c:bar3DChart>
      <c:catAx>
        <c:axId val="1517615776"/>
        <c:scaling>
          <c:orientation/>
        </c:scaling>
        <c:delete val="0"/>
        <c:axPos val="b"/>
        <c:numFmt formatCode="General" sourceLinked="1"/>
        <c:majorTickMark val="none"/>
        <c:minorTickMark val="none"/>
        <c:spPr>
          <a:noFill/>
          <a:ln w="3175" cap="flat" cmpd="sng" algn="ctr">
            <a:solidFill>
              <a:schemeClr val="tx1">
                <a:lumMod val="75000"/>
                <a:lumOff val="25000"/>
              </a:schemeClr>
            </a:solidFill>
            <a:miter lim="800000"/>
          </a:ln>
          <a:effectLst/>
        </c:spPr>
        <c:txPr>
          <a:bodyPr rot="0" spcFirstLastPara="1" vertOverflow="ellipsis" wrap="square" anchor="ctr" anchorCtr="1"/>
          <a:p>
            <a:pPr>
              <a:def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endParaRPr>
          </a:p>
        </c:txPr>
        <c:crossAx val="1517603808"/>
        <c:crosses val="autoZero"/>
        <c:auto val="0"/>
        <c:lblAlgn val="ctr"/>
        <c:lblOffset val="30"/>
        <c:noMultiLvlLbl val="0"/>
      </c:catAx>
      <c:valAx>
        <c:axId val="1517603808"/>
        <c:scaling>
          <c:orientation/>
          <c:max val="60"/>
          <c:min val="0"/>
        </c:scaling>
        <c:delete val="0"/>
        <c:axPos val="l"/>
        <c:majorGridlines>
          <c:spPr>
            <a:ln w="3175" cap="flat" cmpd="sng" algn="ctr">
              <a:solidFill>
                <a:schemeClr val="bg1">
                  <a:lumMod val="85000"/>
                </a:schemeClr>
              </a:solidFill>
              <a:prstDash val="sysDash"/>
              <a:round/>
            </a:ln>
            <a:effectLst/>
          </c:spPr>
        </c:majorGridlines>
        <c:numFmt formatCode="General" sourceLinked="0"/>
        <c:majorTickMark val="out"/>
        <c:minorTickMark val="none"/>
        <c:spPr>
          <a:noFill/>
          <a:ln w="3175">
            <a:solidFill>
              <a:schemeClr val="tx1">
                <a:lumMod val="75000"/>
                <a:lumOff val="25000"/>
              </a:schemeClr>
            </a:solidFill>
          </a:ln>
          <a:effectLst/>
        </c:spPr>
        <c:txPr>
          <a:bodyPr rot="-60000000" spcFirstLastPara="1" vertOverflow="ellipsis" vert="horz" wrap="square" anchor="ctr" anchorCtr="1"/>
          <a:p>
            <a:pPr>
              <a:def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defRPr>
            </a:pPr>
            <a:endParaRPr sz="1400" b="0" i="0" u="none" strike="noStrike" kern="1200" baseline="0" smtId="4294967295">
              <a:solidFill>
                <a:schemeClr val="tx1">
                  <a:lumMod val="65000"/>
                  <a:lumOff val="35000"/>
                </a:schemeClr>
              </a:solidFill>
              <a:latin typeface="SF UI Display Thin" charset="0"/>
              <a:ea typeface="SF UI Display Thin" charset="0"/>
              <a:cs typeface="SF UI Display Thin" charset="0"/>
            </a:endParaRPr>
          </a:p>
        </c:txPr>
        <c:crossAx val="1517615776"/>
        <c:crosses val="autoZero"/>
        <c:crossBetween val="between"/>
        <c:majorUnit val="10"/>
        <c:minorUnit val="5"/>
      </c:valAx>
      <c:serAx>
        <c:axId val="1325891712"/>
        <c:scaling>
          <c:orientation/>
        </c:scaling>
        <c:delete val="1"/>
        <c:axPos val="b"/>
        <c:majorTickMark val="out"/>
        <c:minorTickMark val="none"/>
        <c:crossAx val="1517603808"/>
      </c:serAx>
      <c:spPr>
        <a:noFill/>
        <a:ln>
          <a:noFill/>
        </a:ln>
        <a:effectLst/>
      </c:spPr>
    </c:plotArea>
    <c:legend>
      <c:legendPos val="b"/>
      <c:layout>
        <c:manualLayout>
          <c:xMode val="edge"/>
          <c:yMode val="edge"/>
          <c:x val="0.31314975023269653"/>
          <c:y val="0.92897522449493408"/>
          <c:w val="0.4006197452545166"/>
          <c:h val="0.061120454221963882"/>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SF UI Display Thin" charset="0"/>
              <a:ea typeface="SF UI Display Thin" charset="0"/>
              <a:cs typeface="SF UI Display Thin" charset="0"/>
            </a:defRPr>
          </a:pPr>
          <a:endParaRPr sz="1197" b="0" i="0" u="none" strike="noStrike" kern="1200" baseline="0" smtId="4294967295">
            <a:solidFill>
              <a:schemeClr val="tx1">
                <a:lumMod val="65000"/>
                <a:lumOff val="35000"/>
              </a:schemeClr>
            </a:solidFill>
            <a:latin typeface="SF UI Display Thin" charset="0"/>
            <a:ea typeface="SF UI Display Thin" charset="0"/>
            <a:cs typeface="SF UI Display Thin" charset="0"/>
          </a:endParaRPr>
        </a:p>
      </c:txPr>
    </c:legend>
    <c:plotVisOnly val="1"/>
    <c:dispBlanksAs val="gap"/>
    <c:showDLblsOverMax val="0"/>
  </c:chart>
  <c:spPr>
    <a:noFill/>
    <a:ln>
      <a:noFill/>
    </a:ln>
    <a:effectLst/>
  </c:spPr>
  <c:txPr>
    <a:bodyPr/>
    <a:p>
      <a:pPr>
        <a:defRPr b="0" i="0" smtId="4294967295">
          <a:latin typeface="SF UI Display Thin" charset="0"/>
          <a:ea typeface="SF UI Display Thin" charset="0"/>
          <a:cs typeface="SF UI Display Thin" charset="0"/>
        </a:defRPr>
      </a:pPr>
      <a:endParaRPr b="0" i="0" smtId="4294967295">
        <a:latin typeface="SF UI Display Thin" charset="0"/>
        <a:ea typeface="SF UI Display Thin" charset="0"/>
        <a:cs typeface="SF UI Display Thin"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F02D-85A5-4B41-8C42-B27D0CA6291A}" type="datetimeFigureOut">
              <a:rPr lang="zh-CN" altLang="en-US" smtClean="0"/>
              <a:t>2020/12/25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E3A23-DE27-4733-AAD0-972943309144}" type="slidenum">
              <a:rPr lang="zh-CN" altLang="en-US" smtClean="0"/>
              <a:t>‹#›</a:t>
            </a:fld>
            <a:endParaRPr lang="zh-CN" altLang="en-US"/>
          </a:p>
        </p:txBody>
      </p:sp>
    </p:spTree>
    <p:extLst>
      <p:ext uri="{BB962C8B-B14F-4D97-AF65-F5344CB8AC3E}">
        <p14:creationId val="28086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723345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545438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284231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76276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221704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77960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686583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644398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2819776"/>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716662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1337012"/>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249224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9016827"/>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9149583"/>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67502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7836127"/>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34881"/>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9119378"/>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6656094"/>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4965445"/>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031700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771648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298878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316797143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17000683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284882440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Tree>
    <p:extLst>
      <p:ext uri="{BB962C8B-B14F-4D97-AF65-F5344CB8AC3E}">
        <p14:creationId val="508707218"/>
      </p:ext>
    </p:extLst>
  </p:cSld>
  <p:clrMapOvr>
    <a:masterClrMapping/>
  </p:clrMapOvr>
  <mc:AlternateContent>
    <mc:Choice Requires="p14">
      <p:transition spd="slow" advTm="3000" p14:dur="1500">
        <p:random/>
      </p:transition>
    </mc:Choice>
    <mc:Fallback>
      <p:transition spd="slow" advTm="3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Shape 15"/>
        <p:cNvGrpSpPr/>
        <p:nvPr/>
      </p:nvGrpSpPr>
      <p:grpSpPr>
        <a:xfrm>
          <a:off x="0" y="0"/>
          <a:ext cx="0" cy="0"/>
        </a:xfrm>
      </p:grpSpPr>
    </p:spTree>
    <p:extLst>
      <p:ext uri="{BB962C8B-B14F-4D97-AF65-F5344CB8AC3E}">
        <p14:creationId val="3849083008"/>
      </p:ext>
    </p:extLst>
  </p:cSld>
  <p:clrMapOvr>
    <a:masterClrMapping/>
  </p:clrMapOvr>
  <p:transition spd="slow" advTm="3000">
    <p:fade/>
  </p:transition>
  <p:timing/>
  <p:hf sldNum="0"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Tree>
    <p:extLst>
      <p:ext uri="{BB962C8B-B14F-4D97-AF65-F5344CB8AC3E}">
        <p14:creationId val="241722901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Title Only">
    <p:spTree>
      <p:nvGrpSpPr>
        <p:cNvPr id="1" name=""/>
        <p:cNvGrpSpPr/>
        <p:nvPr/>
      </p:nvGrpSpPr>
      <p:grpSpPr>
        <a:xfrm>
          <a:off x="0" y="0"/>
          <a:ext cx="0" cy="0"/>
        </a:xfrm>
      </p:grpSpPr>
    </p:spTree>
    <p:extLst>
      <p:ext uri="{BB962C8B-B14F-4D97-AF65-F5344CB8AC3E}">
        <p14:creationId val="2594741080"/>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设计页面">
    <p:spTree>
      <p:nvGrpSpPr>
        <p:cNvPr id="1" name=""/>
        <p:cNvGrpSpPr/>
        <p:nvPr/>
      </p:nvGrpSpPr>
      <p:grpSpPr>
        <a:xfrm>
          <a:off x="0" y="0"/>
          <a:ext cx="0" cy="0"/>
        </a:xfrm>
      </p:grpSpPr>
    </p:spTree>
    <p:extLst>
      <p:ext uri="{BB962C8B-B14F-4D97-AF65-F5344CB8AC3E}">
        <p14:creationId val="4186704880"/>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r.Z">
    <p:spTree>
      <p:nvGrpSpPr>
        <p:cNvPr id="1" name=""/>
        <p:cNvGrpSpPr/>
        <p:nvPr/>
      </p:nvGrpSpPr>
      <p:grpSpPr>
        <a:xfrm>
          <a:off x="0" y="0"/>
          <a:ext cx="0" cy="0"/>
        </a:xfrm>
      </p:grpSpPr>
    </p:spTree>
    <p:extLst>
      <p:ext uri="{BB962C8B-B14F-4D97-AF65-F5344CB8AC3E}">
        <p14:creationId val="1103869815"/>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Title Slide">
    <p:spTree>
      <p:nvGrpSpPr>
        <p:cNvPr id="1" name=""/>
        <p:cNvGrpSpPr/>
        <p:nvPr/>
      </p:nvGrpSpPr>
      <p:grpSpPr>
        <a:xfrm>
          <a:off x="0" y="0"/>
          <a:ext cx="0" cy="0"/>
        </a:xfrm>
      </p:grpSpPr>
    </p:spTree>
    <p:extLst>
      <p:ext uri="{BB962C8B-B14F-4D97-AF65-F5344CB8AC3E}">
        <p14:creationId val="3041624801"/>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ig Landscape Bottom">
    <p:spTree>
      <p:nvGrpSpPr>
        <p:cNvPr id="1" name=""/>
        <p:cNvGrpSpPr/>
        <p:nvPr/>
      </p:nvGrpSpPr>
      <p:grpSpPr>
        <a:xfrm>
          <a:off x="0" y="0"/>
          <a:ext cx="0" cy="0"/>
        </a:xfrm>
      </p:grpSpPr>
    </p:spTree>
    <p:extLst>
      <p:ext uri="{BB962C8B-B14F-4D97-AF65-F5344CB8AC3E}">
        <p14:creationId val="3981118852"/>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176655190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Title Slide">
    <p:spTree>
      <p:nvGrpSpPr>
        <p:cNvPr id="1" name=""/>
        <p:cNvGrpSpPr/>
        <p:nvPr/>
      </p:nvGrpSpPr>
      <p:grpSpPr>
        <a:xfrm>
          <a:off x="0" y="0"/>
          <a:ext cx="0" cy="0"/>
        </a:xfrm>
      </p:grpSpPr>
    </p:spTree>
    <p:extLst>
      <p:ext uri="{BB962C8B-B14F-4D97-AF65-F5344CB8AC3E}">
        <p14:creationId val="193557772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Title Slide">
    <p:spTree>
      <p:nvGrpSpPr>
        <p:cNvPr id="1" name=""/>
        <p:cNvGrpSpPr/>
        <p:nvPr/>
      </p:nvGrpSpPr>
      <p:grpSpPr>
        <a:xfrm>
          <a:off x="0" y="0"/>
          <a:ext cx="0" cy="0"/>
        </a:xfrm>
      </p:grpSpPr>
    </p:spTree>
    <p:extLst>
      <p:ext uri="{BB962C8B-B14F-4D97-AF65-F5344CB8AC3E}">
        <p14:creationId val="26729706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178534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35507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371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357704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126"/>
            <a:ext cx="10514231"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69108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6248630"/>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899042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08457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346135978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820535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283139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634465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2792291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400817456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410956093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1"/>
          <p:cNvSpPr/>
          <p:nvPr userDrawn="1"/>
        </p:nvSpPr>
        <p:spPr>
          <a:xfrm>
            <a:off x="0" y="1349"/>
            <a:ext cx="2325316" cy="1123395"/>
          </a:xfrm>
          <a:custGeom>
            <a:gdLst>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4" fmla="*/ 0 w 2278782"/>
              <a:gd name="connsiteY4" fmla="*/ 0 h 1185739"/>
            </a:gdLst>
            <a:cxnLst>
              <a:cxn ang="0">
                <a:pos x="connsiteX0" y="connsiteY0"/>
              </a:cxn>
              <a:cxn ang="0">
                <a:pos x="connsiteX1" y="connsiteY1"/>
              </a:cxn>
              <a:cxn ang="0">
                <a:pos x="connsiteX2" y="connsiteY2"/>
              </a:cxn>
              <a:cxn ang="0">
                <a:pos x="connsiteX3" y="connsiteY3"/>
              </a:cxn>
            </a:cxnLst>
            <a:rect l="l" t="t" r="r" b="b"/>
            <a:pathLst>
              <a:path w="2278782" h="1185739">
                <a:moveTo>
                  <a:pt x="0" y="0"/>
                </a:moveTo>
                <a:lnTo>
                  <a:pt x="2278782" y="0"/>
                </a:lnTo>
                <a:cubicBezTo>
                  <a:pt x="1561836" y="209976"/>
                  <a:pt x="436656" y="837059"/>
                  <a:pt x="0" y="1185739"/>
                </a:cubicBezTo>
                <a:lnTo>
                  <a:pt x="0" y="0"/>
                </a:lnTo>
                <a:close/>
              </a:path>
            </a:pathLst>
          </a:custGeom>
          <a:gradFill>
            <a:gsLst>
              <a:gs pos="0">
                <a:srgbClr val="E53238"/>
              </a:gs>
              <a:gs pos="100000">
                <a:srgbClr val="AC2125"/>
              </a:gs>
            </a:gsLst>
            <a:lin ang="4200000" scaled="0"/>
          </a:gra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
          <p:cNvSpPr/>
          <p:nvPr userDrawn="1"/>
        </p:nvSpPr>
        <p:spPr>
          <a:xfrm flipH="1" flipV="1">
            <a:off x="9865097" y="5743147"/>
            <a:ext cx="2325316" cy="1123395"/>
          </a:xfrm>
          <a:custGeom>
            <a:gdLst>
              <a:gd name="connsiteX0" fmla="*/ 0 w 2278782"/>
              <a:gd name="connsiteY0" fmla="*/ 0 h 1185739"/>
              <a:gd name="connsiteX1" fmla="*/ 2278782 w 2278782"/>
              <a:gd name="connsiteY1" fmla="*/ 0 h 1185739"/>
              <a:gd name="connsiteX2" fmla="*/ 0 w 2278782"/>
              <a:gd name="connsiteY2" fmla="*/ 1185739 h 1185739"/>
              <a:gd name="connsiteX3" fmla="*/ 0 w 2278782"/>
              <a:gd name="connsiteY3" fmla="*/ 0 h 1185739"/>
              <a:gd name="connsiteX4" fmla="*/ 0 w 2278782"/>
              <a:gd name="connsiteY4" fmla="*/ 0 h 1185739"/>
            </a:gdLst>
            <a:cxnLst>
              <a:cxn ang="0">
                <a:pos x="connsiteX0" y="connsiteY0"/>
              </a:cxn>
              <a:cxn ang="0">
                <a:pos x="connsiteX1" y="connsiteY1"/>
              </a:cxn>
              <a:cxn ang="0">
                <a:pos x="connsiteX2" y="connsiteY2"/>
              </a:cxn>
              <a:cxn ang="0">
                <a:pos x="connsiteX3" y="connsiteY3"/>
              </a:cxn>
            </a:cxnLst>
            <a:rect l="l" t="t" r="r" b="b"/>
            <a:pathLst>
              <a:path w="2278782" h="1185739">
                <a:moveTo>
                  <a:pt x="0" y="0"/>
                </a:moveTo>
                <a:lnTo>
                  <a:pt x="2278782" y="0"/>
                </a:lnTo>
                <a:cubicBezTo>
                  <a:pt x="1561836" y="209976"/>
                  <a:pt x="436656" y="837059"/>
                  <a:pt x="0" y="1185739"/>
                </a:cubicBezTo>
                <a:lnTo>
                  <a:pt x="0" y="0"/>
                </a:lnTo>
                <a:close/>
              </a:path>
            </a:pathLst>
          </a:custGeom>
          <a:gradFill>
            <a:gsLst>
              <a:gs pos="0">
                <a:srgbClr val="E53238"/>
              </a:gs>
              <a:gs pos="100000">
                <a:srgbClr val="C00000"/>
              </a:gs>
            </a:gsLst>
            <a:lin ang="4200000" scaled="0"/>
          </a:gradFill>
          <a:ln>
            <a:noFill/>
          </a:ln>
          <a:effectLst>
            <a:outerShdw blurRad="254000" dist="63500" dir="108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22142846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350609624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BFF934-1F9F-4611-8913-EB8F3A5388DD}" type="datetimeFigureOut">
              <a:rPr lang="zh-CN" altLang="en-US" smtClean="0"/>
              <a:t>2020/12/25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F93671-A93D-4D0D-BCC8-B0818F75E833}" type="slidenum">
              <a:rPr lang="zh-CN" altLang="en-US" smtClean="0"/>
              <a:t>‹#›</a:t>
            </a:fld>
            <a:endParaRPr lang="zh-CN" altLang="en-US"/>
          </a:p>
        </p:txBody>
      </p:sp>
    </p:spTree>
    <p:extLst>
      <p:ext uri="{BB962C8B-B14F-4D97-AF65-F5344CB8AC3E}">
        <p14:creationId val="7634115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91BFF934-1F9F-4611-8913-EB8F3A5388DD}" type="datetimeFigureOut">
              <a:rPr lang="zh-CN" altLang="en-US" smtClean="0"/>
              <a:t>2020/12/25</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7BF93671-A93D-4D0D-BCC8-B0818F75E833}" type="slidenum">
              <a:rPr lang="zh-CN" altLang="en-US" smtClean="0"/>
              <a:t>‹#›</a:t>
            </a:fld>
            <a:endParaRPr lang="zh-CN" altLang="en-US"/>
          </a:p>
        </p:txBody>
      </p:sp>
    </p:spTree>
    <p:extLst>
      <p:ext uri="{BB962C8B-B14F-4D97-AF65-F5344CB8AC3E}">
        <p14:creationId val="122028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transition/>
  <p:timing/>
  <p:txStyles>
    <p:titleStyle>
      <a:lvl1pPr algn="ctr" defTabSz="914400" rtl="0" eaLnBrk="1" latinLnBrk="0" hangingPunct="1">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panose="020b0500000000000000" pitchFamily="34" charset="-122"/>
          <a:ea typeface="思源黑体" panose="020b0500000000000000"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80300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 Id="rId4" Target="../media/image1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 Id="rId4" Target="../media/image1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charts/chart1.xml" Type="http://schemas.openxmlformats.org/officeDocument/2006/relationships/char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charts/chart2.xml" Type="http://schemas.openxmlformats.org/officeDocument/2006/relationships/char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charts/chart3.xml" Type="http://schemas.openxmlformats.org/officeDocument/2006/relationships/char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charts/chart4.xml" Type="http://schemas.openxmlformats.org/officeDocument/2006/relationships/char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charts/chart5.xml" Type="http://schemas.openxmlformats.org/officeDocument/2006/relationships/char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charts/chart6.xml" Type="http://schemas.openxmlformats.org/officeDocument/2006/relationships/chart"/><Relationship Id="rId4" Target="../charts/chart7.xml" Type="http://schemas.openxmlformats.org/officeDocument/2006/relationships/chart"/></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5.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png" Type="http://schemas.openxmlformats.org/officeDocument/2006/relationships/image"/><Relationship Id="rId6"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矩形 52"/>
          <p:cNvSpPr/>
          <p:nvPr/>
        </p:nvSpPr>
        <p:spPr>
          <a:xfrm>
            <a:off x="-30480" y="0"/>
            <a:ext cx="12220894" cy="6858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39" name="矩形 38"/>
          <p:cNvSpPr/>
          <p:nvPr/>
        </p:nvSpPr>
        <p:spPr>
          <a:xfrm>
            <a:off x="-30480" y="0"/>
            <a:ext cx="12220893" cy="6858000"/>
          </a:xfrm>
          <a:prstGeom prst="rect">
            <a:avLst/>
          </a:prstGeom>
          <a:solidFill>
            <a:srgbClr val="E5323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0" name="任意多边形 39"/>
          <p:cNvSpPr/>
          <p:nvPr/>
        </p:nvSpPr>
        <p:spPr>
          <a:xfrm>
            <a:off x="1236408" y="-237955"/>
            <a:ext cx="9687116" cy="7333910"/>
          </a:xfrm>
          <a:custGeom>
            <a:gdLst>
              <a:gd fmla="*/ 1572046 w 9058502" name="connsiteX0"/>
              <a:gd fmla="*/ 0 h 6858000" name="connsiteY0"/>
              <a:gd fmla="*/ 7486457 w 9058502" name="connsiteX1"/>
              <a:gd fmla="*/ 0 h 6858000" name="connsiteY1"/>
              <a:gd fmla="*/ 7574617 w 9058502" name="connsiteX2"/>
              <a:gd fmla="*/ 76367 h 6858000" name="connsiteY2"/>
              <a:gd fmla="*/ 9058502 w 9058502" name="connsiteX3"/>
              <a:gd fmla="*/ 3429000 h 6858000" name="connsiteY3"/>
              <a:gd fmla="*/ 7574617 w 9058502" name="connsiteX4"/>
              <a:gd fmla="*/ 6781634 h 6858000" name="connsiteY4"/>
              <a:gd fmla="*/ 7486457 w 9058502" name="connsiteX5"/>
              <a:gd fmla="*/ 6858000 h 6858000" name="connsiteY5"/>
              <a:gd fmla="*/ 1572046 w 9058502" name="connsiteX6"/>
              <a:gd fmla="*/ 6858000 h 6858000" name="connsiteY6"/>
              <a:gd fmla="*/ 1483885 w 9058502" name="connsiteX7"/>
              <a:gd fmla="*/ 6781634 h 6858000" name="connsiteY7"/>
              <a:gd fmla="*/ 0 w 9058502" name="connsiteX8"/>
              <a:gd fmla="*/ 3429000 h 6858000" name="connsiteY8"/>
              <a:gd fmla="*/ 1483885 w 9058502" name="connsiteX9"/>
              <a:gd fmla="*/ 76367 h 6858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858000" w="9058502">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gradFill>
            <a:gsLst>
              <a:gs pos="0">
                <a:srgbClr val="E53238">
                  <a:alpha val="95000"/>
                </a:srgbClr>
              </a:gs>
              <a:gs pos="100000">
                <a:srgbClr val="E53238">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38" name="任意多边形 37"/>
          <p:cNvSpPr/>
          <p:nvPr/>
        </p:nvSpPr>
        <p:spPr>
          <a:xfrm>
            <a:off x="1550715" y="0"/>
            <a:ext cx="9058502" cy="6858000"/>
          </a:xfrm>
          <a:custGeom>
            <a:gdLst>
              <a:gd fmla="*/ 1572046 w 9058502" name="connsiteX0"/>
              <a:gd fmla="*/ 0 h 6858000" name="connsiteY0"/>
              <a:gd fmla="*/ 7486457 w 9058502" name="connsiteX1"/>
              <a:gd fmla="*/ 0 h 6858000" name="connsiteY1"/>
              <a:gd fmla="*/ 7574617 w 9058502" name="connsiteX2"/>
              <a:gd fmla="*/ 76367 h 6858000" name="connsiteY2"/>
              <a:gd fmla="*/ 9058502 w 9058502" name="connsiteX3"/>
              <a:gd fmla="*/ 3429000 h 6858000" name="connsiteY3"/>
              <a:gd fmla="*/ 7574617 w 9058502" name="connsiteX4"/>
              <a:gd fmla="*/ 6781634 h 6858000" name="connsiteY4"/>
              <a:gd fmla="*/ 7486457 w 9058502" name="connsiteX5"/>
              <a:gd fmla="*/ 6858000 h 6858000" name="connsiteY5"/>
              <a:gd fmla="*/ 1572046 w 9058502" name="connsiteX6"/>
              <a:gd fmla="*/ 6858000 h 6858000" name="connsiteY6"/>
              <a:gd fmla="*/ 1483885 w 9058502" name="connsiteX7"/>
              <a:gd fmla="*/ 6781634 h 6858000" name="connsiteY7"/>
              <a:gd fmla="*/ 0 w 9058502" name="connsiteX8"/>
              <a:gd fmla="*/ 3429000 h 6858000" name="connsiteY8"/>
              <a:gd fmla="*/ 1483885 w 9058502" name="connsiteX9"/>
              <a:gd fmla="*/ 76367 h 6858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858000" w="9058502">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1" name="文本框 40"/>
          <p:cNvSpPr txBox="1"/>
          <p:nvPr/>
        </p:nvSpPr>
        <p:spPr>
          <a:xfrm>
            <a:off x="2538348" y="2796004"/>
            <a:ext cx="3115205" cy="929640"/>
          </a:xfrm>
          <a:prstGeom prst="rect">
            <a:avLst/>
          </a:prstGeom>
          <a:noFill/>
        </p:spPr>
        <p:txBody>
          <a:bodyPr rtlCol="0" wrap="square">
            <a:spAutoFit/>
            <a:scene3d>
              <a:camera prst="orthographicFront"/>
              <a:lightRig dir="t" rig="threePt"/>
            </a:scene3d>
            <a:sp3d contourW="12700"/>
          </a:bodyPr>
          <a:lstStyle/>
          <a:p>
            <a:pPr algn="dist"/>
            <a:r>
              <a:rPr altLang="en-US" b="1" lang="zh-CN" smtClean="0" sz="5500">
                <a:solidFill>
                  <a:schemeClr val="tx1">
                    <a:lumMod val="75000"/>
                    <a:lumOff val="25000"/>
                  </a:schemeClr>
                </a:solidFill>
                <a:ea charset="-122" panose="020b0500000000000000" pitchFamily="34" typeface="思源黑体"/>
              </a:rPr>
              <a:t>年终总结</a:t>
            </a:r>
          </a:p>
        </p:txBody>
      </p:sp>
      <p:sp>
        <p:nvSpPr>
          <p:cNvPr id="42" name="文本框 41"/>
          <p:cNvSpPr txBox="1"/>
          <p:nvPr/>
        </p:nvSpPr>
        <p:spPr>
          <a:xfrm>
            <a:off x="4773411" y="1139388"/>
            <a:ext cx="2653030" cy="1554328"/>
          </a:xfrm>
          <a:prstGeom prst="rect">
            <a:avLst/>
          </a:prstGeom>
          <a:noFill/>
          <a:effectLst>
            <a:outerShdw algn="tl" blurRad="254000" dir="2700000" dist="63500" rotWithShape="0">
              <a:prstClr val="black">
                <a:alpha val="30000"/>
              </a:prstClr>
            </a:outerShdw>
          </a:effectLst>
        </p:spPr>
        <p:txBody>
          <a:bodyPr rtlCol="0" wrap="none">
            <a:spAutoFit/>
            <a:scene3d>
              <a:camera prst="orthographicFront"/>
              <a:lightRig dir="t" rig="threePt"/>
            </a:scene3d>
            <a:sp3d contourW="12700"/>
          </a:bodyPr>
          <a:lstStyle/>
          <a:p>
            <a:pPr algn="ctr"/>
            <a:r>
              <a:rPr altLang="zh-CN" lang="en-US" smtClean="0" sz="9599">
                <a:solidFill>
                  <a:srgbClr val="D8270A"/>
                </a:solidFill>
                <a:latin charset="0" panose="020b0502020202020204" pitchFamily="34" typeface="Century Gothic"/>
                <a:ea charset="-122" panose="020b0500000000000000" pitchFamily="34" typeface="思源黑体"/>
              </a:rPr>
              <a:t>2021</a:t>
            </a:r>
          </a:p>
        </p:txBody>
      </p:sp>
      <p:sp>
        <p:nvSpPr>
          <p:cNvPr id="43" name="文本框 42"/>
          <p:cNvSpPr txBox="1"/>
          <p:nvPr/>
        </p:nvSpPr>
        <p:spPr>
          <a:xfrm>
            <a:off x="2821029" y="4390448"/>
            <a:ext cx="6557790" cy="577901"/>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prstClr val="white">
                    <a:lumMod val="50000"/>
                  </a:prstClr>
                </a:solidFill>
                <a:latin charset="-122" panose="02020300000000000000" pitchFamily="18" typeface="Adobe 宋体 Std L"/>
                <a:ea charset="-122" panose="02020300000000000000" pitchFamily="18" typeface="Adobe 宋体 Std L"/>
              </a:rPr>
              <a:t>The user can demonstrate on a projector or computer, or print the presentation and make it into a film to be used in a wider field</a:t>
            </a:r>
          </a:p>
        </p:txBody>
      </p:sp>
      <p:grpSp>
        <p:nvGrpSpPr>
          <p:cNvPr id="44" name="组合 43"/>
          <p:cNvGrpSpPr/>
          <p:nvPr/>
        </p:nvGrpSpPr>
        <p:grpSpPr>
          <a:xfrm>
            <a:off x="2653954" y="3900242"/>
            <a:ext cx="6882504" cy="367767"/>
            <a:chOff x="2654300" y="3900304"/>
            <a:chExt cx="6883400" cy="367814"/>
          </a:xfrm>
        </p:grpSpPr>
        <p:sp>
          <p:nvSpPr>
            <p:cNvPr id="45" name="原创设计         _4"/>
            <p:cNvSpPr/>
            <p:nvPr/>
          </p:nvSpPr>
          <p:spPr>
            <a:xfrm>
              <a:off x="2654300" y="3900304"/>
              <a:ext cx="6883400" cy="360000"/>
            </a:xfrm>
            <a:prstGeom prst="rect">
              <a:avLst/>
            </a:prstGeom>
            <a:gradFill>
              <a:gsLst>
                <a:gs pos="0">
                  <a:srgbClr val="E53238"/>
                </a:gs>
                <a:gs pos="100000">
                  <a:srgbClr val="E32126"/>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6" name="原创设计        _5"/>
            <p:cNvSpPr/>
            <p:nvPr/>
          </p:nvSpPr>
          <p:spPr>
            <a:xfrm>
              <a:off x="2787851" y="3902311"/>
              <a:ext cx="6616297" cy="365807"/>
            </a:xfrm>
            <a:prstGeom prst="rect">
              <a:avLst/>
            </a:prstGeom>
            <a:effectLst/>
          </p:spPr>
          <p:txBody>
            <a:bodyPr wrap="square">
              <a:spAutoFit/>
              <a:scene3d>
                <a:camera prst="orthographicFront"/>
                <a:lightRig dir="t" rig="threePt"/>
              </a:scene3d>
              <a:sp3d contourW="12700"/>
            </a:bodyPr>
            <a:lstStyle/>
            <a:p>
              <a:pPr algn="dist"/>
              <a:r>
                <a:rPr altLang="en-US" lang="zh-CN" smtClean="0">
                  <a:solidFill>
                    <a:schemeClr val="bg1"/>
                  </a:solidFill>
                  <a:latin charset="-122" panose="020b0500000000000000" pitchFamily="34" typeface="思源黑体"/>
                  <a:ea charset="-122" panose="020b0500000000000000" pitchFamily="34" typeface="思源黑体"/>
                </a:rPr>
                <a:t>工作总结  述职报告  工作计划  年终报告  新年目标</a:t>
              </a:r>
            </a:p>
          </p:txBody>
        </p:sp>
      </p:grpSp>
      <p:grpSp>
        <p:nvGrpSpPr>
          <p:cNvPr id="55" name="组合 54"/>
          <p:cNvGrpSpPr/>
          <p:nvPr/>
        </p:nvGrpSpPr>
        <p:grpSpPr>
          <a:xfrm>
            <a:off x="4293620" y="5370940"/>
            <a:ext cx="1662583" cy="337783"/>
            <a:chOff x="4293620" y="5370940"/>
            <a:chExt cx="1662583" cy="337783"/>
          </a:xfrm>
        </p:grpSpPr>
        <p:sp>
          <p:nvSpPr>
            <p:cNvPr id="47" name="Rectangle: Rounded Corners 100"/>
            <p:cNvSpPr/>
            <p:nvPr/>
          </p:nvSpPr>
          <p:spPr>
            <a:xfrm>
              <a:off x="4293620" y="5370940"/>
              <a:ext cx="1662583" cy="337783"/>
            </a:xfrm>
            <a:prstGeom prst="roundRect">
              <a:avLst>
                <a:gd fmla="val 50000" name="adj"/>
              </a:avLst>
            </a:prstGeom>
            <a:gradFill>
              <a:gsLst>
                <a:gs pos="0">
                  <a:srgbClr val="595959"/>
                </a:gs>
                <a:gs pos="100000">
                  <a:schemeClr val="tx1">
                    <a:lumMod val="85000"/>
                    <a:lumOff val="15000"/>
                  </a:schemeClr>
                </a:gs>
              </a:gsLst>
              <a:lin ang="5400000" scaled="0"/>
            </a:gra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0" panose="020b0502020202020204" pitchFamily="34" typeface="Century Gothic"/>
                <a:ea charset="-122" panose="020b0500000000000000" pitchFamily="34" typeface="思源黑体"/>
              </a:endParaRPr>
            </a:p>
          </p:txBody>
        </p:sp>
        <p:sp>
          <p:nvSpPr>
            <p:cNvPr id="49" name="原创设计师          _5"/>
            <p:cNvSpPr/>
            <p:nvPr/>
          </p:nvSpPr>
          <p:spPr>
            <a:xfrm>
              <a:off x="4293620" y="5394477"/>
              <a:ext cx="1662583" cy="274320"/>
            </a:xfrm>
            <a:prstGeom prst="rect">
              <a:avLst/>
            </a:prstGeom>
            <a:effectLst/>
          </p:spPr>
          <p:txBody>
            <a:bodyPr wrap="square">
              <a:spAutoFit/>
              <a:scene3d>
                <a:camera prst="orthographicFront"/>
                <a:lightRig dir="t" rig="threePt"/>
              </a:scene3d>
              <a:sp3d contourW="12700"/>
            </a:bodyPr>
            <a:lstStyle/>
            <a:p>
              <a:pPr algn="ctr"/>
              <a:r>
                <a:rPr altLang="en-US" lang="zh-CN" sz="1200">
                  <a:solidFill>
                    <a:schemeClr val="bg1"/>
                  </a:solidFill>
                  <a:latin charset="-122" panose="020b0500000000000000" pitchFamily="34" typeface="思源黑体"/>
                  <a:ea charset="-122" panose="020b0500000000000000" pitchFamily="34" typeface="思源黑体"/>
                </a:rPr>
                <a:t>汇报人：优页PPT</a:t>
              </a:r>
            </a:p>
          </p:txBody>
        </p:sp>
      </p:grpSp>
      <p:grpSp>
        <p:nvGrpSpPr>
          <p:cNvPr id="56" name="组合 55"/>
          <p:cNvGrpSpPr/>
          <p:nvPr/>
        </p:nvGrpSpPr>
        <p:grpSpPr>
          <a:xfrm>
            <a:off x="6234195" y="5370940"/>
            <a:ext cx="1662583" cy="337783"/>
            <a:chOff x="6234195" y="5370940"/>
            <a:chExt cx="1662583" cy="337783"/>
          </a:xfrm>
        </p:grpSpPr>
        <p:sp>
          <p:nvSpPr>
            <p:cNvPr id="48" name="Rectangle:"/>
            <p:cNvSpPr/>
            <p:nvPr/>
          </p:nvSpPr>
          <p:spPr>
            <a:xfrm>
              <a:off x="6234195" y="5370940"/>
              <a:ext cx="1662583" cy="337783"/>
            </a:xfrm>
            <a:prstGeom prst="roundRect">
              <a:avLst>
                <a:gd fmla="val 50000" name="adj"/>
              </a:avLst>
            </a:prstGeom>
            <a:gradFill>
              <a:gsLst>
                <a:gs pos="0">
                  <a:srgbClr val="595959"/>
                </a:gs>
                <a:gs pos="100000">
                  <a:schemeClr val="tx1">
                    <a:lumMod val="85000"/>
                    <a:lumOff val="15000"/>
                  </a:schemeClr>
                </a:gs>
              </a:gsLst>
              <a:lin ang="5400000" scaled="0"/>
            </a:gra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0" panose="020b0502020202020204" pitchFamily="34" typeface="Century Gothic"/>
                <a:ea charset="-122" panose="020b0500000000000000" pitchFamily="34" typeface="思源黑体"/>
              </a:endParaRPr>
            </a:p>
          </p:txBody>
        </p:sp>
        <p:sp>
          <p:nvSpPr>
            <p:cNvPr id="50" name="原创       _5"/>
            <p:cNvSpPr/>
            <p:nvPr/>
          </p:nvSpPr>
          <p:spPr>
            <a:xfrm>
              <a:off x="6234195" y="5394477"/>
              <a:ext cx="1662583" cy="274320"/>
            </a:xfrm>
            <a:prstGeom prst="rect">
              <a:avLst/>
            </a:prstGeom>
            <a:effectLst/>
          </p:spPr>
          <p:txBody>
            <a:bodyPr wrap="square">
              <a:spAutoFit/>
              <a:scene3d>
                <a:camera prst="orthographicFront"/>
                <a:lightRig dir="t" rig="threePt"/>
              </a:scene3d>
              <a:sp3d contourW="12700"/>
            </a:bodyPr>
            <a:lstStyle/>
            <a:p>
              <a:pPr algn="ctr"/>
              <a:r>
                <a:rPr altLang="en-US" lang="zh-CN" sz="1200">
                  <a:solidFill>
                    <a:schemeClr val="bg1"/>
                  </a:solidFill>
                  <a:latin charset="-122" panose="020b0500000000000000" pitchFamily="34" typeface="思源黑体"/>
                  <a:ea charset="-122" panose="020b0500000000000000" pitchFamily="34" typeface="思源黑体"/>
                </a:rPr>
                <a:t>时间：2021.01.01</a:t>
              </a:r>
            </a:p>
          </p:txBody>
        </p:sp>
      </p:grpSp>
      <p:sp>
        <p:nvSpPr>
          <p:cNvPr id="51" name="文本框 50"/>
          <p:cNvSpPr txBox="1"/>
          <p:nvPr/>
        </p:nvSpPr>
        <p:spPr>
          <a:xfrm>
            <a:off x="6566396" y="2796004"/>
            <a:ext cx="3115205" cy="929640"/>
          </a:xfrm>
          <a:prstGeom prst="rect">
            <a:avLst/>
          </a:prstGeom>
          <a:noFill/>
        </p:spPr>
        <p:txBody>
          <a:bodyPr rtlCol="0" wrap="square">
            <a:spAutoFit/>
            <a:scene3d>
              <a:camera prst="orthographicFront"/>
              <a:lightRig dir="t" rig="threePt"/>
            </a:scene3d>
            <a:sp3d contourW="12700"/>
          </a:bodyPr>
          <a:lstStyle/>
          <a:p>
            <a:pPr algn="dist"/>
            <a:r>
              <a:rPr altLang="en-US" b="1" lang="zh-CN" smtClean="0" sz="5500">
                <a:solidFill>
                  <a:schemeClr val="tx1">
                    <a:lumMod val="75000"/>
                    <a:lumOff val="25000"/>
                  </a:schemeClr>
                </a:solidFill>
                <a:ea charset="-122" panose="020b0500000000000000" pitchFamily="34" typeface="思源黑体"/>
              </a:rPr>
              <a:t>工作计划</a:t>
            </a:r>
          </a:p>
        </p:txBody>
      </p:sp>
      <p:sp>
        <p:nvSpPr>
          <p:cNvPr id="52" name="椭圆 51"/>
          <p:cNvSpPr/>
          <p:nvPr/>
        </p:nvSpPr>
        <p:spPr>
          <a:xfrm>
            <a:off x="5764194" y="2884888"/>
            <a:ext cx="663726" cy="663726"/>
          </a:xfrm>
          <a:prstGeom prst="ellipse">
            <a:avLst/>
          </a:prstGeom>
          <a:gradFill>
            <a:gsLst>
              <a:gs pos="0">
                <a:srgbClr val="E53238"/>
              </a:gs>
              <a:gs pos="100000">
                <a:srgbClr val="C00000"/>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ea charset="-122" panose="020b0500000000000000" pitchFamily="34" typeface="思源黑体"/>
              </a:rPr>
              <a:t>+</a:t>
            </a:r>
          </a:p>
        </p:txBody>
      </p:sp>
    </p:spTree>
    <p:extLst>
      <p:ext uri="{BB962C8B-B14F-4D97-AF65-F5344CB8AC3E}">
        <p14:creationId val="3042295602"/>
      </p:ext>
    </p:extLst>
  </p:cSld>
  <p:clrMapOvr>
    <a:masterClrMapping/>
  </p:clrMapOvr>
  <mc:AlternateContent>
    <mc:Choice Requires="p14">
      <p:transition advClick="0" advTm="3000" p14:dur="1400" spd="slow">
        <p14:ripple/>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9"/>
                                        </p:tgtEl>
                                        <p:attrNameLst>
                                          <p:attrName>style.visibility</p:attrName>
                                        </p:attrNameLst>
                                      </p:cBhvr>
                                      <p:to>
                                        <p:strVal val="visible"/>
                                      </p:to>
                                    </p:set>
                                    <p:animEffect filter="randombar(horizontal)" transition="in">
                                      <p:cBhvr>
                                        <p:cTn dur="500" id="7"/>
                                        <p:tgtEl>
                                          <p:spTgt spid="39"/>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53"/>
                                        </p:tgtEl>
                                        <p:attrNameLst>
                                          <p:attrName>style.visibility</p:attrName>
                                        </p:attrNameLst>
                                      </p:cBhvr>
                                      <p:to>
                                        <p:strVal val="visible"/>
                                      </p:to>
                                    </p:set>
                                    <p:animEffect filter="randombar(horizontal)" transition="in">
                                      <p:cBhvr>
                                        <p:cTn dur="500" id="10"/>
                                        <p:tgtEl>
                                          <p:spTgt spid="53"/>
                                        </p:tgtEl>
                                      </p:cBhvr>
                                    </p:animEffect>
                                  </p:childTnLst>
                                </p:cTn>
                              </p:par>
                              <p:par>
                                <p:cTn fill="hold" grpId="0" id="11" nodeType="withEffect" presetClass="entr" presetID="53" presetSubtype="0">
                                  <p:stCondLst>
                                    <p:cond delay="0"/>
                                  </p:stCondLst>
                                  <p:childTnLst>
                                    <p:set>
                                      <p:cBhvr>
                                        <p:cTn dur="1" fill="hold" id="12">
                                          <p:stCondLst>
                                            <p:cond delay="0"/>
                                          </p:stCondLst>
                                        </p:cTn>
                                        <p:tgtEl>
                                          <p:spTgt spid="38"/>
                                        </p:tgtEl>
                                        <p:attrNameLst>
                                          <p:attrName>style.visibility</p:attrName>
                                        </p:attrNameLst>
                                      </p:cBhvr>
                                      <p:to>
                                        <p:strVal val="visible"/>
                                      </p:to>
                                    </p:set>
                                    <p:anim calcmode="lin" valueType="num">
                                      <p:cBhvr>
                                        <p:cTn dur="500" fill="hold" id="13"/>
                                        <p:tgtEl>
                                          <p:spTgt spid="38"/>
                                        </p:tgtEl>
                                        <p:attrNameLst>
                                          <p:attrName>ppt_w</p:attrName>
                                        </p:attrNameLst>
                                      </p:cBhvr>
                                      <p:tavLst>
                                        <p:tav tm="0">
                                          <p:val>
                                            <p:fltVal val="0"/>
                                          </p:val>
                                        </p:tav>
                                        <p:tav tm="100000">
                                          <p:val>
                                            <p:strVal val="#ppt_w"/>
                                          </p:val>
                                        </p:tav>
                                      </p:tavLst>
                                    </p:anim>
                                    <p:anim calcmode="lin" valueType="num">
                                      <p:cBhvr>
                                        <p:cTn dur="500" fill="hold" id="14"/>
                                        <p:tgtEl>
                                          <p:spTgt spid="38"/>
                                        </p:tgtEl>
                                        <p:attrNameLst>
                                          <p:attrName>ppt_h</p:attrName>
                                        </p:attrNameLst>
                                      </p:cBhvr>
                                      <p:tavLst>
                                        <p:tav tm="0">
                                          <p:val>
                                            <p:fltVal val="0"/>
                                          </p:val>
                                        </p:tav>
                                        <p:tav tm="100000">
                                          <p:val>
                                            <p:strVal val="#ppt_h"/>
                                          </p:val>
                                        </p:tav>
                                      </p:tavLst>
                                    </p:anim>
                                    <p:animEffect filter="fade" transition="in">
                                      <p:cBhvr>
                                        <p:cTn dur="500" id="15"/>
                                        <p:tgtEl>
                                          <p:spTgt spid="38"/>
                                        </p:tgtEl>
                                      </p:cBhvr>
                                    </p:animEffect>
                                  </p:childTnLst>
                                </p:cTn>
                              </p:par>
                              <p:par>
                                <p:cTn fill="hold" grpId="0" id="16" nodeType="withEffect" presetClass="entr" presetID="22" presetSubtype="1">
                                  <p:stCondLst>
                                    <p:cond delay="500"/>
                                  </p:stCondLst>
                                  <p:childTnLst>
                                    <p:set>
                                      <p:cBhvr>
                                        <p:cTn dur="1" fill="hold" id="17">
                                          <p:stCondLst>
                                            <p:cond delay="0"/>
                                          </p:stCondLst>
                                        </p:cTn>
                                        <p:tgtEl>
                                          <p:spTgt spid="40"/>
                                        </p:tgtEl>
                                        <p:attrNameLst>
                                          <p:attrName>style.visibility</p:attrName>
                                        </p:attrNameLst>
                                      </p:cBhvr>
                                      <p:to>
                                        <p:strVal val="visible"/>
                                      </p:to>
                                    </p:set>
                                    <p:animEffect filter="wipe(up)" transition="in">
                                      <p:cBhvr>
                                        <p:cTn dur="500" id="18"/>
                                        <p:tgtEl>
                                          <p:spTgt spid="40"/>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2"/>
                                        </p:tgtEl>
                                        <p:attrNameLst>
                                          <p:attrName>style.visibility</p:attrName>
                                        </p:attrNameLst>
                                      </p:cBhvr>
                                      <p:to>
                                        <p:strVal val="visible"/>
                                      </p:to>
                                    </p:set>
                                    <p:anim calcmode="lin" valueType="num">
                                      <p:cBhvr>
                                        <p:cTn dur="500" fill="hold" id="27"/>
                                        <p:tgtEl>
                                          <p:spTgt spid="52"/>
                                        </p:tgtEl>
                                        <p:attrNameLst>
                                          <p:attrName>ppt_w</p:attrName>
                                        </p:attrNameLst>
                                      </p:cBhvr>
                                      <p:tavLst>
                                        <p:tav tm="0">
                                          <p:val>
                                            <p:fltVal val="0"/>
                                          </p:val>
                                        </p:tav>
                                        <p:tav tm="100000">
                                          <p:val>
                                            <p:strVal val="#ppt_w"/>
                                          </p:val>
                                        </p:tav>
                                      </p:tavLst>
                                    </p:anim>
                                    <p:anim calcmode="lin" valueType="num">
                                      <p:cBhvr>
                                        <p:cTn dur="500" fill="hold" id="28"/>
                                        <p:tgtEl>
                                          <p:spTgt spid="52"/>
                                        </p:tgtEl>
                                        <p:attrNameLst>
                                          <p:attrName>ppt_h</p:attrName>
                                        </p:attrNameLst>
                                      </p:cBhvr>
                                      <p:tavLst>
                                        <p:tav tm="0">
                                          <p:val>
                                            <p:fltVal val="0"/>
                                          </p:val>
                                        </p:tav>
                                        <p:tav tm="100000">
                                          <p:val>
                                            <p:strVal val="#ppt_h"/>
                                          </p:val>
                                        </p:tav>
                                      </p:tavLst>
                                    </p:anim>
                                    <p:animEffect filter="fade" transition="in">
                                      <p:cBhvr>
                                        <p:cTn dur="500" id="29"/>
                                        <p:tgtEl>
                                          <p:spTgt spid="52"/>
                                        </p:tgtEl>
                                      </p:cBhvr>
                                    </p:animEffect>
                                  </p:childTnLst>
                                </p:cTn>
                              </p:par>
                            </p:childTnLst>
                          </p:cTn>
                        </p:par>
                        <p:par>
                          <p:cTn fill="hold" id="30" nodeType="afterGroup">
                            <p:stCondLst>
                              <p:cond delay="1500"/>
                            </p:stCondLst>
                            <p:childTnLst>
                              <p:par>
                                <p:cTn decel="100000" fill="hold" grpId="0" id="31" nodeType="afterEffect" presetClass="entr" presetID="50" presetSubtype="0">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p:cTn dur="1000" fill="hold" id="33"/>
                                        <p:tgtEl>
                                          <p:spTgt spid="41"/>
                                        </p:tgtEl>
                                        <p:attrNameLst>
                                          <p:attrName>ppt_w</p:attrName>
                                        </p:attrNameLst>
                                      </p:cBhvr>
                                      <p:tavLst>
                                        <p:tav tm="0">
                                          <p:val>
                                            <p:strVal val="#ppt_w+.3"/>
                                          </p:val>
                                        </p:tav>
                                        <p:tav tm="100000">
                                          <p:val>
                                            <p:strVal val="#ppt_w"/>
                                          </p:val>
                                        </p:tav>
                                      </p:tavLst>
                                    </p:anim>
                                    <p:anim calcmode="lin" valueType="num">
                                      <p:cBhvr>
                                        <p:cTn dur="1000" fill="hold" id="34"/>
                                        <p:tgtEl>
                                          <p:spTgt spid="41"/>
                                        </p:tgtEl>
                                        <p:attrNameLst>
                                          <p:attrName>ppt_h</p:attrName>
                                        </p:attrNameLst>
                                      </p:cBhvr>
                                      <p:tavLst>
                                        <p:tav tm="0">
                                          <p:val>
                                            <p:strVal val="#ppt_h"/>
                                          </p:val>
                                        </p:tav>
                                        <p:tav tm="100000">
                                          <p:val>
                                            <p:strVal val="#ppt_h"/>
                                          </p:val>
                                        </p:tav>
                                      </p:tavLst>
                                    </p:anim>
                                    <p:animEffect filter="fade" transition="in">
                                      <p:cBhvr>
                                        <p:cTn dur="1000" id="35"/>
                                        <p:tgtEl>
                                          <p:spTgt spid="41"/>
                                        </p:tgtEl>
                                      </p:cBhvr>
                                    </p:animEffect>
                                  </p:childTnLst>
                                </p:cTn>
                              </p:par>
                              <p:par>
                                <p:cTn decel="100000" fill="hold" grpId="0" id="36" nodeType="withEffect" presetClass="entr" presetID="50" presetSubtype="0">
                                  <p:stCondLst>
                                    <p:cond delay="0"/>
                                  </p:stCondLst>
                                  <p:childTnLst>
                                    <p:set>
                                      <p:cBhvr>
                                        <p:cTn dur="1" fill="hold" id="37">
                                          <p:stCondLst>
                                            <p:cond delay="0"/>
                                          </p:stCondLst>
                                        </p:cTn>
                                        <p:tgtEl>
                                          <p:spTgt spid="51"/>
                                        </p:tgtEl>
                                        <p:attrNameLst>
                                          <p:attrName>style.visibility</p:attrName>
                                        </p:attrNameLst>
                                      </p:cBhvr>
                                      <p:to>
                                        <p:strVal val="visible"/>
                                      </p:to>
                                    </p:set>
                                    <p:anim calcmode="lin" valueType="num">
                                      <p:cBhvr>
                                        <p:cTn dur="1000" fill="hold" id="38"/>
                                        <p:tgtEl>
                                          <p:spTgt spid="51"/>
                                        </p:tgtEl>
                                        <p:attrNameLst>
                                          <p:attrName>ppt_w</p:attrName>
                                        </p:attrNameLst>
                                      </p:cBhvr>
                                      <p:tavLst>
                                        <p:tav tm="0">
                                          <p:val>
                                            <p:strVal val="#ppt_w+.3"/>
                                          </p:val>
                                        </p:tav>
                                        <p:tav tm="100000">
                                          <p:val>
                                            <p:strVal val="#ppt_w"/>
                                          </p:val>
                                        </p:tav>
                                      </p:tavLst>
                                    </p:anim>
                                    <p:anim calcmode="lin" valueType="num">
                                      <p:cBhvr>
                                        <p:cTn dur="1000" fill="hold" id="39"/>
                                        <p:tgtEl>
                                          <p:spTgt spid="51"/>
                                        </p:tgtEl>
                                        <p:attrNameLst>
                                          <p:attrName>ppt_h</p:attrName>
                                        </p:attrNameLst>
                                      </p:cBhvr>
                                      <p:tavLst>
                                        <p:tav tm="0">
                                          <p:val>
                                            <p:strVal val="#ppt_h"/>
                                          </p:val>
                                        </p:tav>
                                        <p:tav tm="100000">
                                          <p:val>
                                            <p:strVal val="#ppt_h"/>
                                          </p:val>
                                        </p:tav>
                                      </p:tavLst>
                                    </p:anim>
                                    <p:animEffect filter="fade" transition="in">
                                      <p:cBhvr>
                                        <p:cTn dur="1000" id="40"/>
                                        <p:tgtEl>
                                          <p:spTgt spid="51"/>
                                        </p:tgtEl>
                                      </p:cBhvr>
                                    </p:animEffect>
                                  </p:childTnLst>
                                </p:cTn>
                              </p:par>
                              <p:par>
                                <p:cTn fill="hold" id="41" nodeType="withEffect" presetClass="entr" presetID="16" presetSubtype="37">
                                  <p:stCondLst>
                                    <p:cond delay="250"/>
                                  </p:stCondLst>
                                  <p:childTnLst>
                                    <p:set>
                                      <p:cBhvr>
                                        <p:cTn dur="1" fill="hold" id="42">
                                          <p:stCondLst>
                                            <p:cond delay="0"/>
                                          </p:stCondLst>
                                        </p:cTn>
                                        <p:tgtEl>
                                          <p:spTgt spid="44"/>
                                        </p:tgtEl>
                                        <p:attrNameLst>
                                          <p:attrName>style.visibility</p:attrName>
                                        </p:attrNameLst>
                                      </p:cBhvr>
                                      <p:to>
                                        <p:strVal val="visible"/>
                                      </p:to>
                                    </p:set>
                                    <p:animEffect filter="barn(outVertical)" transition="in">
                                      <p:cBhvr>
                                        <p:cTn dur="500" id="43"/>
                                        <p:tgtEl>
                                          <p:spTgt spid="44"/>
                                        </p:tgtEl>
                                      </p:cBhvr>
                                    </p:animEffect>
                                  </p:childTnLst>
                                </p:cTn>
                              </p:par>
                              <p:par>
                                <p:cTn fill="hold" grpId="0" id="44" nodeType="withEffect" presetClass="entr" presetID="22" presetSubtype="1">
                                  <p:stCondLst>
                                    <p:cond delay="500"/>
                                  </p:stCondLst>
                                  <p:childTnLst>
                                    <p:set>
                                      <p:cBhvr>
                                        <p:cTn dur="1" fill="hold" id="45">
                                          <p:stCondLst>
                                            <p:cond delay="0"/>
                                          </p:stCondLst>
                                        </p:cTn>
                                        <p:tgtEl>
                                          <p:spTgt spid="43"/>
                                        </p:tgtEl>
                                        <p:attrNameLst>
                                          <p:attrName>style.visibility</p:attrName>
                                        </p:attrNameLst>
                                      </p:cBhvr>
                                      <p:to>
                                        <p:strVal val="visible"/>
                                      </p:to>
                                    </p:set>
                                    <p:animEffect filter="wipe(up)" transition="in">
                                      <p:cBhvr>
                                        <p:cTn dur="500" id="46"/>
                                        <p:tgtEl>
                                          <p:spTgt spid="43"/>
                                        </p:tgtEl>
                                      </p:cBhvr>
                                    </p:animEffect>
                                  </p:childTnLst>
                                </p:cTn>
                              </p:par>
                            </p:childTnLst>
                          </p:cTn>
                        </p:par>
                        <p:par>
                          <p:cTn fill="hold" id="47" nodeType="afterGroup">
                            <p:stCondLst>
                              <p:cond delay="2500"/>
                            </p:stCondLst>
                            <p:childTnLst>
                              <p:par>
                                <p:cTn fill="hold" id="48" nodeType="afterEffect" presetClass="entr" presetID="2" presetSubtype="4">
                                  <p:stCondLst>
                                    <p:cond delay="0"/>
                                  </p:stCondLst>
                                  <p:childTnLst>
                                    <p:set>
                                      <p:cBhvr>
                                        <p:cTn dur="1" fill="hold" id="49">
                                          <p:stCondLst>
                                            <p:cond delay="0"/>
                                          </p:stCondLst>
                                        </p:cTn>
                                        <p:tgtEl>
                                          <p:spTgt spid="55"/>
                                        </p:tgtEl>
                                        <p:attrNameLst>
                                          <p:attrName>style.visibility</p:attrName>
                                        </p:attrNameLst>
                                      </p:cBhvr>
                                      <p:to>
                                        <p:strVal val="visible"/>
                                      </p:to>
                                    </p:set>
                                    <p:anim calcmode="lin" valueType="num">
                                      <p:cBhvr additive="base">
                                        <p:cTn dur="750" fill="hold" id="50"/>
                                        <p:tgtEl>
                                          <p:spTgt spid="55"/>
                                        </p:tgtEl>
                                        <p:attrNameLst>
                                          <p:attrName>ppt_x</p:attrName>
                                        </p:attrNameLst>
                                      </p:cBhvr>
                                      <p:tavLst>
                                        <p:tav tm="0">
                                          <p:val>
                                            <p:strVal val="#ppt_x"/>
                                          </p:val>
                                        </p:tav>
                                        <p:tav tm="100000">
                                          <p:val>
                                            <p:strVal val="#ppt_x"/>
                                          </p:val>
                                        </p:tav>
                                      </p:tavLst>
                                    </p:anim>
                                    <p:anim calcmode="lin" valueType="num">
                                      <p:cBhvr additive="base">
                                        <p:cTn dur="750" fill="hold" id="51"/>
                                        <p:tgtEl>
                                          <p:spTgt spid="55"/>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4">
                                  <p:stCondLst>
                                    <p:cond delay="500"/>
                                  </p:stCondLst>
                                  <p:childTnLst>
                                    <p:set>
                                      <p:cBhvr>
                                        <p:cTn dur="1" fill="hold" id="53">
                                          <p:stCondLst>
                                            <p:cond delay="0"/>
                                          </p:stCondLst>
                                        </p:cTn>
                                        <p:tgtEl>
                                          <p:spTgt spid="56"/>
                                        </p:tgtEl>
                                        <p:attrNameLst>
                                          <p:attrName>style.visibility</p:attrName>
                                        </p:attrNameLst>
                                      </p:cBhvr>
                                      <p:to>
                                        <p:strVal val="visible"/>
                                      </p:to>
                                    </p:set>
                                    <p:anim calcmode="lin" valueType="num">
                                      <p:cBhvr additive="base">
                                        <p:cTn dur="750" fill="hold" id="54"/>
                                        <p:tgtEl>
                                          <p:spTgt spid="56"/>
                                        </p:tgtEl>
                                        <p:attrNameLst>
                                          <p:attrName>ppt_x</p:attrName>
                                        </p:attrNameLst>
                                      </p:cBhvr>
                                      <p:tavLst>
                                        <p:tav tm="0">
                                          <p:val>
                                            <p:strVal val="#ppt_x"/>
                                          </p:val>
                                        </p:tav>
                                        <p:tav tm="100000">
                                          <p:val>
                                            <p:strVal val="#ppt_x"/>
                                          </p:val>
                                        </p:tav>
                                      </p:tavLst>
                                    </p:anim>
                                    <p:anim calcmode="lin" valueType="num">
                                      <p:cBhvr additive="base">
                                        <p:cTn dur="750" fill="hold" id="55"/>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39"/>
      <p:bldP grpId="0" spid="40"/>
      <p:bldP grpId="0" spid="38"/>
      <p:bldP grpId="0" spid="41"/>
      <p:bldP grpId="0" spid="42"/>
      <p:bldP grpId="0" spid="43"/>
      <p:bldP grpId="0" spid="51"/>
      <p:bldP grpId="0" spid="5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38"/>
          <p:cNvGrpSpPr/>
          <p:nvPr/>
        </p:nvGrpSpPr>
        <p:grpSpPr>
          <a:xfrm>
            <a:off x="777227" y="3532538"/>
            <a:ext cx="2648970" cy="895027"/>
            <a:chOff x="1430743" y="1418620"/>
            <a:chExt cx="2076062" cy="701455"/>
          </a:xfrm>
        </p:grpSpPr>
        <p:sp>
          <p:nvSpPr>
            <p:cNvPr id="8" name="TextBox 7"/>
            <p:cNvSpPr txBox="1"/>
            <p:nvPr/>
          </p:nvSpPr>
          <p:spPr>
            <a:xfrm>
              <a:off x="2431849" y="1406567"/>
              <a:ext cx="1074956" cy="279489"/>
            </a:xfrm>
            <a:prstGeom prst="rect">
              <a:avLst/>
            </a:prstGeom>
            <a:noFill/>
          </p:spPr>
          <p:txBody>
            <a:bodyPr anchor="ctr" bIns="0" lIns="0" rIns="0" rtlCol="0" tIns="0" wrap="none">
              <a:spAutoFit/>
            </a:bodyPr>
            <a:lstStyle/>
            <a:p>
              <a:pPr algn="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9" name="TextBox 8"/>
            <p:cNvSpPr txBox="1"/>
            <p:nvPr/>
          </p:nvSpPr>
          <p:spPr>
            <a:xfrm>
              <a:off x="1430743" y="1649712"/>
              <a:ext cx="2076062" cy="465815"/>
            </a:xfrm>
            <a:prstGeom prst="rect">
              <a:avLst/>
            </a:prstGeom>
            <a:noFill/>
          </p:spPr>
          <p:txBody>
            <a:bodyPr anchor="t" bIns="0" lIns="0" rIns="0" rtlCol="0" tIns="0" wrap="square">
              <a:spAutoFit/>
            </a:bodyPr>
            <a:lstStyle/>
            <a:p>
              <a:pPr algn="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sp>
        <p:nvSpPr>
          <p:cNvPr id="11" name="Rectangular Callout 28"/>
          <p:cNvSpPr>
            <a:spLocks noChangeAspect="1"/>
          </p:cNvSpPr>
          <p:nvPr/>
        </p:nvSpPr>
        <p:spPr>
          <a:xfrm flipH="1">
            <a:off x="3517738" y="3659971"/>
            <a:ext cx="738829" cy="717676"/>
          </a:xfrm>
          <a:prstGeom prst="wedgeRectCallou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30000"/>
              </a:lnSpc>
            </a:pPr>
            <a:r>
              <a:rPr lang="en-US" smtClean="0" sz="2000">
                <a:solidFill>
                  <a:schemeClr val="bg1"/>
                </a:solidFill>
                <a:latin charset="-122" panose="020b0500000000000000" pitchFamily="34" typeface="思源黑体"/>
                <a:ea charset="-122" panose="020b0500000000000000" pitchFamily="34" typeface="思源黑体"/>
                <a:cs typeface="+mn-ea"/>
                <a:sym typeface="+mn-lt"/>
              </a:rPr>
              <a:t>01</a:t>
            </a:r>
          </a:p>
        </p:txBody>
      </p:sp>
      <p:sp>
        <p:nvSpPr>
          <p:cNvPr id="12" name="Rectangular Callout 32"/>
          <p:cNvSpPr>
            <a:spLocks noChangeAspect="1"/>
          </p:cNvSpPr>
          <p:nvPr/>
        </p:nvSpPr>
        <p:spPr>
          <a:xfrm flipH="1">
            <a:off x="3517738" y="4727472"/>
            <a:ext cx="738829" cy="717678"/>
          </a:xfrm>
          <a:prstGeom prst="wedgeRectCallou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sz="2000">
                <a:solidFill>
                  <a:schemeClr val="bg1"/>
                </a:solidFill>
                <a:latin charset="-122" panose="020b0500000000000000" pitchFamily="34" typeface="思源黑体"/>
                <a:ea charset="-122" panose="020b0500000000000000" pitchFamily="34" typeface="思源黑体"/>
                <a:cs typeface="+mn-ea"/>
                <a:sym typeface="+mn-lt"/>
              </a:rPr>
              <a:t>03</a:t>
            </a:r>
          </a:p>
        </p:txBody>
      </p:sp>
      <p:sp>
        <p:nvSpPr>
          <p:cNvPr id="13" name="Rectangular Callout 36"/>
          <p:cNvSpPr>
            <a:spLocks noChangeAspect="1"/>
          </p:cNvSpPr>
          <p:nvPr/>
        </p:nvSpPr>
        <p:spPr>
          <a:xfrm>
            <a:off x="7931774" y="3646937"/>
            <a:ext cx="738829" cy="717678"/>
          </a:xfrm>
          <a:prstGeom prst="wedgeRectCallou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sz="2000">
                <a:solidFill>
                  <a:schemeClr val="bg1"/>
                </a:solidFill>
                <a:latin charset="-122" panose="020b0500000000000000" pitchFamily="34" typeface="思源黑体"/>
                <a:ea charset="-122" panose="020b0500000000000000" pitchFamily="34" typeface="思源黑体"/>
                <a:cs typeface="+mn-ea"/>
                <a:sym typeface="+mn-lt"/>
              </a:rPr>
              <a:t>02</a:t>
            </a:r>
          </a:p>
        </p:txBody>
      </p:sp>
      <p:sp>
        <p:nvSpPr>
          <p:cNvPr id="14" name="Rectangular Callout 40"/>
          <p:cNvSpPr>
            <a:spLocks noChangeAspect="1"/>
          </p:cNvSpPr>
          <p:nvPr/>
        </p:nvSpPr>
        <p:spPr>
          <a:xfrm>
            <a:off x="7931774" y="4714510"/>
            <a:ext cx="738829" cy="717678"/>
          </a:xfrm>
          <a:prstGeom prst="wedgeRectCallou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sz="2000">
                <a:latin charset="-122" panose="020b0500000000000000" pitchFamily="34" typeface="思源黑体"/>
                <a:ea charset="-122" panose="020b0500000000000000" pitchFamily="34" typeface="思源黑体"/>
                <a:cs typeface="+mn-ea"/>
                <a:sym typeface="+mn-lt"/>
              </a:rPr>
              <a:t>04</a:t>
            </a:r>
          </a:p>
        </p:txBody>
      </p:sp>
      <p:sp>
        <p:nvSpPr>
          <p:cNvPr id="15" name="Arc 41"/>
          <p:cNvSpPr/>
          <p:nvPr/>
        </p:nvSpPr>
        <p:spPr>
          <a:xfrm rot="19051048">
            <a:off x="6628394" y="3046916"/>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6" name="Arc 42"/>
          <p:cNvSpPr/>
          <p:nvPr/>
        </p:nvSpPr>
        <p:spPr>
          <a:xfrm flipH="1" rot="2548953">
            <a:off x="3472062" y="3046916"/>
            <a:ext cx="2087887" cy="20878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nvGrpSpPr>
          <p:cNvPr id="17" name="Group 286"/>
          <p:cNvGrpSpPr/>
          <p:nvPr/>
        </p:nvGrpSpPr>
        <p:grpSpPr>
          <a:xfrm>
            <a:off x="4516005" y="3507677"/>
            <a:ext cx="3156333" cy="2586413"/>
            <a:chOff x="5633243" y="1798638"/>
            <a:chExt cx="1992313" cy="1632575"/>
          </a:xfrm>
        </p:grpSpPr>
        <p:sp>
          <p:nvSpPr>
            <p:cNvPr id="18" name="Freeform 10"/>
            <p:cNvSpPr/>
            <p:nvPr/>
          </p:nvSpPr>
          <p:spPr bwMode="auto">
            <a:xfrm>
              <a:off x="6276180" y="3115300"/>
              <a:ext cx="706438" cy="315913"/>
            </a:xfrm>
            <a:custGeom>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b="b" l="0" r="r" t="0"/>
              <a:pathLst>
                <a:path h="84" w="188">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9" name="Freeform 12"/>
            <p:cNvSpPr/>
            <p:nvPr/>
          </p:nvSpPr>
          <p:spPr bwMode="auto">
            <a:xfrm>
              <a:off x="5633243" y="1798638"/>
              <a:ext cx="1992313" cy="1425575"/>
            </a:xfrm>
            <a:custGeom>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b="b" l="0" r="r" t="0"/>
              <a:pathLst>
                <a:path h="379" w="530">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0" name="Rectangle 13"/>
            <p:cNvSpPr>
              <a:spLocks noChangeArrowheads="1"/>
            </p:cNvSpPr>
            <p:nvPr/>
          </p:nvSpPr>
          <p:spPr bwMode="auto">
            <a:xfrm>
              <a:off x="5701505" y="1862138"/>
              <a:ext cx="1855788" cy="1147763"/>
            </a:xfrm>
            <a:prstGeom prst="rect">
              <a:avLst/>
            </a:prstGeom>
            <a:blipFill dpi="0" rotWithShape="1">
              <a:blip r:embed="rId3">
                <a:extLst>
                  <a:ext uri="{28A0092B-C50C-407E-A947-70E740481C1C}">
                    <a14:useLocalDpi val="0"/>
                  </a:ext>
                </a:extLst>
              </a:blip>
              <a:stretch>
                <a:fillRect/>
              </a:stretch>
            </a:blipFill>
            <a:ln w="9525">
              <a:noFill/>
              <a:miter lim="800000"/>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1" name="Freeform 14"/>
            <p:cNvSpPr/>
            <p:nvPr/>
          </p:nvSpPr>
          <p:spPr bwMode="auto">
            <a:xfrm>
              <a:off x="5701361" y="1865401"/>
              <a:ext cx="1855788" cy="1147763"/>
            </a:xfrm>
            <a:custGeom>
              <a:cxnLst>
                <a:cxn ang="0">
                  <a:pos x="1169" y="0"/>
                </a:cxn>
                <a:cxn ang="0">
                  <a:pos x="0" y="0"/>
                </a:cxn>
                <a:cxn ang="0">
                  <a:pos x="0" y="723"/>
                </a:cxn>
                <a:cxn ang="0">
                  <a:pos x="1169" y="0"/>
                </a:cxn>
              </a:cxnLst>
              <a:rect b="b" l="0" r="r" t="0"/>
              <a:pathLst>
                <a:path h="723" w="1169">
                  <a:moveTo>
                    <a:pt x="1169" y="0"/>
                  </a:moveTo>
                  <a:lnTo>
                    <a:pt x="0" y="0"/>
                  </a:lnTo>
                  <a:lnTo>
                    <a:pt x="0" y="723"/>
                  </a:lnTo>
                  <a:lnTo>
                    <a:pt x="1169" y="0"/>
                  </a:lnTo>
                  <a:close/>
                </a:path>
              </a:pathLst>
            </a:custGeom>
            <a:solidFill>
              <a:schemeClr val="bg2">
                <a:lumMod val="95000"/>
                <a:alpha val="36000"/>
              </a:schemeClr>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2" name="Oval 15"/>
            <p:cNvSpPr>
              <a:spLocks noChangeArrowheads="1"/>
            </p:cNvSpPr>
            <p:nvPr/>
          </p:nvSpPr>
          <p:spPr bwMode="auto">
            <a:xfrm>
              <a:off x="6580980" y="3059113"/>
              <a:ext cx="93663" cy="93663"/>
            </a:xfrm>
            <a:prstGeom prst="ellipse">
              <a:avLst/>
            </a:prstGeom>
            <a:solidFill>
              <a:srgbClr val="6E6F7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grpSp>
        <p:nvGrpSpPr>
          <p:cNvPr id="23" name="Group 38"/>
          <p:cNvGrpSpPr/>
          <p:nvPr/>
        </p:nvGrpSpPr>
        <p:grpSpPr>
          <a:xfrm>
            <a:off x="766614" y="4669361"/>
            <a:ext cx="2648970" cy="895027"/>
            <a:chOff x="1430743" y="1418620"/>
            <a:chExt cx="2076062" cy="701455"/>
          </a:xfrm>
        </p:grpSpPr>
        <p:sp>
          <p:nvSpPr>
            <p:cNvPr id="24" name="TextBox 23"/>
            <p:cNvSpPr txBox="1"/>
            <p:nvPr/>
          </p:nvSpPr>
          <p:spPr>
            <a:xfrm>
              <a:off x="2431849" y="1406567"/>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25" name="TextBox 24"/>
            <p:cNvSpPr txBox="1"/>
            <p:nvPr/>
          </p:nvSpPr>
          <p:spPr>
            <a:xfrm>
              <a:off x="1430743" y="1649712"/>
              <a:ext cx="2076062" cy="465815"/>
            </a:xfrm>
            <a:prstGeom prst="rect">
              <a:avLst/>
            </a:prstGeom>
            <a:noFill/>
          </p:spPr>
          <p:txBody>
            <a:bodyPr anchor="t" bIns="0" lIns="0" rIns="0" rtlCol="0" tIns="0" wrap="square">
              <a:spAutoFit/>
            </a:bodyPr>
            <a:lstStyle/>
            <a:p>
              <a:pPr algn="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grpSp>
        <p:nvGrpSpPr>
          <p:cNvPr id="26" name="Group 38"/>
          <p:cNvGrpSpPr/>
          <p:nvPr/>
        </p:nvGrpSpPr>
        <p:grpSpPr>
          <a:xfrm>
            <a:off x="8759502" y="4701706"/>
            <a:ext cx="2648970" cy="895027"/>
            <a:chOff x="1430743" y="1418620"/>
            <a:chExt cx="2076062" cy="701455"/>
          </a:xfrm>
        </p:grpSpPr>
        <p:sp>
          <p:nvSpPr>
            <p:cNvPr id="27" name="TextBox 26"/>
            <p:cNvSpPr txBox="1"/>
            <p:nvPr/>
          </p:nvSpPr>
          <p:spPr>
            <a:xfrm>
              <a:off x="1441241" y="1406567"/>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28" name="TextBox 27"/>
            <p:cNvSpPr txBox="1"/>
            <p:nvPr/>
          </p:nvSpPr>
          <p:spPr>
            <a:xfrm>
              <a:off x="1430743" y="1649712"/>
              <a:ext cx="2076062" cy="465815"/>
            </a:xfrm>
            <a:prstGeom prst="rect">
              <a:avLst/>
            </a:prstGeom>
            <a:noFill/>
          </p:spPr>
          <p:txBody>
            <a:bodyPr anchor="t" bIns="0" lIns="0" rIns="0" rtlCol="0" tIns="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grpSp>
        <p:nvGrpSpPr>
          <p:cNvPr id="29" name="Group 38"/>
          <p:cNvGrpSpPr/>
          <p:nvPr/>
        </p:nvGrpSpPr>
        <p:grpSpPr>
          <a:xfrm>
            <a:off x="8759502" y="3517233"/>
            <a:ext cx="2648970" cy="895027"/>
            <a:chOff x="1430743" y="1418620"/>
            <a:chExt cx="2076062" cy="701455"/>
          </a:xfrm>
        </p:grpSpPr>
        <p:sp>
          <p:nvSpPr>
            <p:cNvPr id="30" name="TextBox 29"/>
            <p:cNvSpPr txBox="1"/>
            <p:nvPr/>
          </p:nvSpPr>
          <p:spPr>
            <a:xfrm>
              <a:off x="1441241" y="1406567"/>
              <a:ext cx="1074956" cy="279489"/>
            </a:xfrm>
            <a:prstGeom prst="rect">
              <a:avLst/>
            </a:prstGeom>
            <a:noFill/>
          </p:spPr>
          <p:txBody>
            <a:bodyPr anchor="ctr" bIns="0" lIns="0" rIns="0" rtlCol="0" tIns="0" wrap="none">
              <a:spAutoFit/>
            </a:bodyPr>
            <a:lstStyle/>
            <a:p>
              <a:pPr algn="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计划目标任务</a:t>
              </a:r>
            </a:p>
          </p:txBody>
        </p:sp>
        <p:sp>
          <p:nvSpPr>
            <p:cNvPr id="31" name="TextBox 30"/>
            <p:cNvSpPr txBox="1"/>
            <p:nvPr/>
          </p:nvSpPr>
          <p:spPr>
            <a:xfrm>
              <a:off x="1430743" y="1649712"/>
              <a:ext cx="2076062" cy="465815"/>
            </a:xfrm>
            <a:prstGeom prst="rect">
              <a:avLst/>
            </a:prstGeom>
            <a:noFill/>
          </p:spPr>
          <p:txBody>
            <a:bodyPr anchor="t" bIns="0" lIns="0" rIns="0" rtlCol="0" tIns="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右键点击图片选择设置图片格式可直接替换图片。您的容打在这里，或者通这里，或者通过复制过复制您的文本。</a:t>
              </a:r>
            </a:p>
          </p:txBody>
        </p:sp>
      </p:grpSp>
      <p:grpSp>
        <p:nvGrpSpPr>
          <p:cNvPr id="32" name="组合 31"/>
          <p:cNvGrpSpPr/>
          <p:nvPr/>
        </p:nvGrpSpPr>
        <p:grpSpPr>
          <a:xfrm>
            <a:off x="4890021" y="1817420"/>
            <a:ext cx="2403846" cy="418191"/>
            <a:chOff x="4673997" y="1960442"/>
            <a:chExt cx="2403846" cy="418191"/>
          </a:xfrm>
          <a:effectLst>
            <a:outerShdw algn="tl" blurRad="254000" dir="2700000" dist="63500" rotWithShape="0">
              <a:prstClr val="black">
                <a:alpha val="30000"/>
              </a:prstClr>
            </a:outerShdw>
          </a:effectLst>
        </p:grpSpPr>
        <p:sp>
          <p:nvSpPr>
            <p:cNvPr id="33" name="Round Same Side Corner Rectangle 48"/>
            <p:cNvSpPr/>
            <p:nvPr/>
          </p:nvSpPr>
          <p:spPr>
            <a:xfrm rot="5400000">
              <a:off x="5701617" y="986973"/>
              <a:ext cx="348605" cy="2403846"/>
            </a:xfrm>
            <a:prstGeom prst="round2SameRect">
              <a:avLst>
                <a:gd fmla="val 50000" name="adj1"/>
                <a:gd fmla="val 50000" name="adj2"/>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sz="1600">
                <a:ea charset="-122" panose="020b0500000000000000" pitchFamily="34" typeface="思源黑体"/>
                <a:cs typeface="+mn-ea"/>
                <a:sym typeface="+mn-lt"/>
              </a:endParaRPr>
            </a:p>
          </p:txBody>
        </p:sp>
        <p:sp>
          <p:nvSpPr>
            <p:cNvPr id="34" name="Rectangle 49"/>
            <p:cNvSpPr/>
            <p:nvPr/>
          </p:nvSpPr>
          <p:spPr>
            <a:xfrm>
              <a:off x="5112321" y="1960442"/>
              <a:ext cx="1554480" cy="448056"/>
            </a:xfrm>
            <a:prstGeom prst="rect">
              <a:avLst/>
            </a:prstGeom>
          </p:spPr>
          <p:txBody>
            <a:bodyPr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年度计划目标</a:t>
              </a:r>
            </a:p>
          </p:txBody>
        </p:sp>
      </p:grpSp>
      <p:sp>
        <p:nvSpPr>
          <p:cNvPr id="35" name="TextBox 34"/>
          <p:cNvSpPr txBox="1"/>
          <p:nvPr/>
        </p:nvSpPr>
        <p:spPr>
          <a:xfrm>
            <a:off x="982638" y="2277866"/>
            <a:ext cx="10281818" cy="487680"/>
          </a:xfrm>
          <a:prstGeom prst="rect">
            <a:avLst/>
          </a:prstGeom>
          <a:noFill/>
        </p:spPr>
        <p:txBody>
          <a:bodyPr rtlCol="0" wrap="square">
            <a:spAutoFit/>
          </a:bodyPr>
          <a:lstStyle/>
          <a:p>
            <a:pPr algn="ct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由行政人事部负责公司的各项培训工作，包括培训制度的拟定、培训体系的建立、培训流程的完善、培训计划的制定、培训通知的发送、培训的组织实施、培训的跟踪与反馈、培训效果的评估与总结等工作。</a:t>
            </a:r>
          </a:p>
        </p:txBody>
      </p:sp>
      <p:grpSp>
        <p:nvGrpSpPr>
          <p:cNvPr id="40" name="组合 39"/>
          <p:cNvGrpSpPr/>
          <p:nvPr/>
        </p:nvGrpSpPr>
        <p:grpSpPr>
          <a:xfrm>
            <a:off x="3960903" y="266662"/>
            <a:ext cx="4268606" cy="919077"/>
            <a:chOff x="3925680" y="337337"/>
            <a:chExt cx="4269162" cy="919197"/>
          </a:xfrm>
        </p:grpSpPr>
        <p:sp>
          <p:nvSpPr>
            <p:cNvPr id="41" name="文本框 40"/>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年度计划目标</a:t>
              </a:r>
            </a:p>
          </p:txBody>
        </p:sp>
        <p:sp>
          <p:nvSpPr>
            <p:cNvPr id="42" name="文本框 4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58106073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Effect filter="fade" transition="in">
                                      <p:cBhvr>
                                        <p:cTn dur="500" id="15"/>
                                        <p:tgtEl>
                                          <p:spTgt spid="35"/>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2">
                                  <p:stCondLst>
                                    <p:cond delay="500"/>
                                  </p:stCondLst>
                                  <p:childTnLst>
                                    <p:set>
                                      <p:cBhvr>
                                        <p:cTn dur="1" fill="hold" id="23">
                                          <p:stCondLst>
                                            <p:cond delay="0"/>
                                          </p:stCondLst>
                                        </p:cTn>
                                        <p:tgtEl>
                                          <p:spTgt spid="16"/>
                                        </p:tgtEl>
                                        <p:attrNameLst>
                                          <p:attrName>style.visibility</p:attrName>
                                        </p:attrNameLst>
                                      </p:cBhvr>
                                      <p:to>
                                        <p:strVal val="visible"/>
                                      </p:to>
                                    </p:set>
                                    <p:animEffect filter="wipe(right)" transition="in">
                                      <p:cBhvr>
                                        <p:cTn dur="500" id="24"/>
                                        <p:tgtEl>
                                          <p:spTgt spid="16"/>
                                        </p:tgtEl>
                                      </p:cBhvr>
                                    </p:animEffect>
                                  </p:childTnLst>
                                </p:cTn>
                              </p:par>
                              <p:par>
                                <p:cTn fill="hold" grpId="0" id="25" nodeType="withEffect" presetClass="entr" presetID="22" presetSubtype="8">
                                  <p:stCondLst>
                                    <p:cond delay="50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500" id="27"/>
                                        <p:tgtEl>
                                          <p:spTgt spid="15"/>
                                        </p:tgtEl>
                                      </p:cBhvr>
                                    </p:animEffect>
                                  </p:childTnLst>
                                </p:cTn>
                              </p:par>
                              <p:par>
                                <p:cTn fill="hold" grpId="0" id="28" nodeType="withEffect" presetClass="entr" presetID="10" presetSubtype="0">
                                  <p:stCondLst>
                                    <p:cond delay="125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par>
                                <p:cTn fill="hold" grpId="0" id="31" nodeType="withEffect" presetClass="entr" presetID="10" presetSubtype="0">
                                  <p:stCondLst>
                                    <p:cond delay="125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par>
                                <p:cTn fill="hold" grpId="0" id="34" nodeType="withEffect" presetClass="entr" presetID="10" presetSubtype="0">
                                  <p:stCondLst>
                                    <p:cond delay="1250"/>
                                  </p:stCondLst>
                                  <p:childTnLst>
                                    <p:set>
                                      <p:cBhvr>
                                        <p:cTn dur="1" fill="hold" id="35">
                                          <p:stCondLst>
                                            <p:cond delay="0"/>
                                          </p:stCondLst>
                                        </p:cTn>
                                        <p:tgtEl>
                                          <p:spTgt spid="13"/>
                                        </p:tgtEl>
                                        <p:attrNameLst>
                                          <p:attrName>style.visibility</p:attrName>
                                        </p:attrNameLst>
                                      </p:cBhvr>
                                      <p:to>
                                        <p:strVal val="visible"/>
                                      </p:to>
                                    </p:set>
                                    <p:animEffect filter="fade" transition="in">
                                      <p:cBhvr>
                                        <p:cTn dur="500" id="36"/>
                                        <p:tgtEl>
                                          <p:spTgt spid="13"/>
                                        </p:tgtEl>
                                      </p:cBhvr>
                                    </p:animEffect>
                                  </p:childTnLst>
                                </p:cTn>
                              </p:par>
                              <p:par>
                                <p:cTn fill="hold" grpId="0" id="37" nodeType="withEffect" presetClass="entr" presetID="10" presetSubtype="0">
                                  <p:stCondLst>
                                    <p:cond delay="1250"/>
                                  </p:stCondLst>
                                  <p:childTnLst>
                                    <p:set>
                                      <p:cBhvr>
                                        <p:cTn dur="1" fill="hold" id="38">
                                          <p:stCondLst>
                                            <p:cond delay="0"/>
                                          </p:stCondLst>
                                        </p:cTn>
                                        <p:tgtEl>
                                          <p:spTgt spid="14"/>
                                        </p:tgtEl>
                                        <p:attrNameLst>
                                          <p:attrName>style.visibility</p:attrName>
                                        </p:attrNameLst>
                                      </p:cBhvr>
                                      <p:to>
                                        <p:strVal val="visible"/>
                                      </p:to>
                                    </p:set>
                                    <p:animEffect filter="fade" transition="in">
                                      <p:cBhvr>
                                        <p:cTn dur="500" id="39"/>
                                        <p:tgtEl>
                                          <p:spTgt spid="14"/>
                                        </p:tgtEl>
                                      </p:cBhvr>
                                    </p:animEffect>
                                  </p:childTnLst>
                                </p:cTn>
                              </p:par>
                              <p:par>
                                <p:cTn fill="hold" id="40" nodeType="withEffect" presetClass="entr" presetID="42" presetSubtype="0">
                                  <p:stCondLst>
                                    <p:cond delay="1750"/>
                                  </p:stCondLst>
                                  <p:childTnLst>
                                    <p:set>
                                      <p:cBhvr>
                                        <p:cTn dur="1" fill="hold" id="41">
                                          <p:stCondLst>
                                            <p:cond delay="0"/>
                                          </p:stCondLst>
                                        </p:cTn>
                                        <p:tgtEl>
                                          <p:spTgt spid="7"/>
                                        </p:tgtEl>
                                        <p:attrNameLst>
                                          <p:attrName>style.visibility</p:attrName>
                                        </p:attrNameLst>
                                      </p:cBhvr>
                                      <p:to>
                                        <p:strVal val="visible"/>
                                      </p:to>
                                    </p:set>
                                    <p:animEffect filter="fade" transition="in">
                                      <p:cBhvr>
                                        <p:cTn dur="1000" id="42"/>
                                        <p:tgtEl>
                                          <p:spTgt spid="7"/>
                                        </p:tgtEl>
                                      </p:cBhvr>
                                    </p:animEffect>
                                    <p:anim calcmode="lin" valueType="num">
                                      <p:cBhvr>
                                        <p:cTn dur="1000" fill="hold" id="43"/>
                                        <p:tgtEl>
                                          <p:spTgt spid="7"/>
                                        </p:tgtEl>
                                        <p:attrNameLst>
                                          <p:attrName>ppt_x</p:attrName>
                                        </p:attrNameLst>
                                      </p:cBhvr>
                                      <p:tavLst>
                                        <p:tav tm="0">
                                          <p:val>
                                            <p:strVal val="#ppt_x"/>
                                          </p:val>
                                        </p:tav>
                                        <p:tav tm="100000">
                                          <p:val>
                                            <p:strVal val="#ppt_x"/>
                                          </p:val>
                                        </p:tav>
                                      </p:tavLst>
                                    </p:anim>
                                    <p:anim calcmode="lin" valueType="num">
                                      <p:cBhvr>
                                        <p:cTn dur="1000" fill="hold" id="44"/>
                                        <p:tgtEl>
                                          <p:spTgt spid="7"/>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1750"/>
                                  </p:stCondLst>
                                  <p:childTnLst>
                                    <p:set>
                                      <p:cBhvr>
                                        <p:cTn dur="1" fill="hold" id="46">
                                          <p:stCondLst>
                                            <p:cond delay="0"/>
                                          </p:stCondLst>
                                        </p:cTn>
                                        <p:tgtEl>
                                          <p:spTgt spid="23"/>
                                        </p:tgtEl>
                                        <p:attrNameLst>
                                          <p:attrName>style.visibility</p:attrName>
                                        </p:attrNameLst>
                                      </p:cBhvr>
                                      <p:to>
                                        <p:strVal val="visible"/>
                                      </p:to>
                                    </p:set>
                                    <p:animEffect filter="fade" transition="in">
                                      <p:cBhvr>
                                        <p:cTn dur="1000" id="47"/>
                                        <p:tgtEl>
                                          <p:spTgt spid="23"/>
                                        </p:tgtEl>
                                      </p:cBhvr>
                                    </p:animEffect>
                                    <p:anim calcmode="lin" valueType="num">
                                      <p:cBhvr>
                                        <p:cTn dur="1000" fill="hold" id="48"/>
                                        <p:tgtEl>
                                          <p:spTgt spid="23"/>
                                        </p:tgtEl>
                                        <p:attrNameLst>
                                          <p:attrName>ppt_x</p:attrName>
                                        </p:attrNameLst>
                                      </p:cBhvr>
                                      <p:tavLst>
                                        <p:tav tm="0">
                                          <p:val>
                                            <p:strVal val="#ppt_x"/>
                                          </p:val>
                                        </p:tav>
                                        <p:tav tm="100000">
                                          <p:val>
                                            <p:strVal val="#ppt_x"/>
                                          </p:val>
                                        </p:tav>
                                      </p:tavLst>
                                    </p:anim>
                                    <p:anim calcmode="lin" valueType="num">
                                      <p:cBhvr>
                                        <p:cTn dur="1000" fill="hold" id="49"/>
                                        <p:tgtEl>
                                          <p:spTgt spid="23"/>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1750"/>
                                  </p:stCondLst>
                                  <p:childTnLst>
                                    <p:set>
                                      <p:cBhvr>
                                        <p:cTn dur="1" fill="hold" id="51">
                                          <p:stCondLst>
                                            <p:cond delay="0"/>
                                          </p:stCondLst>
                                        </p:cTn>
                                        <p:tgtEl>
                                          <p:spTgt spid="26"/>
                                        </p:tgtEl>
                                        <p:attrNameLst>
                                          <p:attrName>style.visibility</p:attrName>
                                        </p:attrNameLst>
                                      </p:cBhvr>
                                      <p:to>
                                        <p:strVal val="visible"/>
                                      </p:to>
                                    </p:set>
                                    <p:animEffect filter="fade" transition="in">
                                      <p:cBhvr>
                                        <p:cTn dur="1000" id="52"/>
                                        <p:tgtEl>
                                          <p:spTgt spid="26"/>
                                        </p:tgtEl>
                                      </p:cBhvr>
                                    </p:animEffect>
                                    <p:anim calcmode="lin" valueType="num">
                                      <p:cBhvr>
                                        <p:cTn dur="1000" fill="hold" id="53"/>
                                        <p:tgtEl>
                                          <p:spTgt spid="26"/>
                                        </p:tgtEl>
                                        <p:attrNameLst>
                                          <p:attrName>ppt_x</p:attrName>
                                        </p:attrNameLst>
                                      </p:cBhvr>
                                      <p:tavLst>
                                        <p:tav tm="0">
                                          <p:val>
                                            <p:strVal val="#ppt_x"/>
                                          </p:val>
                                        </p:tav>
                                        <p:tav tm="100000">
                                          <p:val>
                                            <p:strVal val="#ppt_x"/>
                                          </p:val>
                                        </p:tav>
                                      </p:tavLst>
                                    </p:anim>
                                    <p:anim calcmode="lin" valueType="num">
                                      <p:cBhvr>
                                        <p:cTn dur="1000" fill="hold" id="54"/>
                                        <p:tgtEl>
                                          <p:spTgt spid="26"/>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1750"/>
                                  </p:stCondLst>
                                  <p:childTnLst>
                                    <p:set>
                                      <p:cBhvr>
                                        <p:cTn dur="1" fill="hold" id="56">
                                          <p:stCondLst>
                                            <p:cond delay="0"/>
                                          </p:stCondLst>
                                        </p:cTn>
                                        <p:tgtEl>
                                          <p:spTgt spid="29"/>
                                        </p:tgtEl>
                                        <p:attrNameLst>
                                          <p:attrName>style.visibility</p:attrName>
                                        </p:attrNameLst>
                                      </p:cBhvr>
                                      <p:to>
                                        <p:strVal val="visible"/>
                                      </p:to>
                                    </p:set>
                                    <p:animEffect filter="fade" transition="in">
                                      <p:cBhvr>
                                        <p:cTn dur="1000" id="57"/>
                                        <p:tgtEl>
                                          <p:spTgt spid="29"/>
                                        </p:tgtEl>
                                      </p:cBhvr>
                                    </p:animEffect>
                                    <p:anim calcmode="lin" valueType="num">
                                      <p:cBhvr>
                                        <p:cTn dur="1000" fill="hold" id="58"/>
                                        <p:tgtEl>
                                          <p:spTgt spid="29"/>
                                        </p:tgtEl>
                                        <p:attrNameLst>
                                          <p:attrName>ppt_x</p:attrName>
                                        </p:attrNameLst>
                                      </p:cBhvr>
                                      <p:tavLst>
                                        <p:tav tm="0">
                                          <p:val>
                                            <p:strVal val="#ppt_x"/>
                                          </p:val>
                                        </p:tav>
                                        <p:tav tm="100000">
                                          <p:val>
                                            <p:strVal val="#ppt_x"/>
                                          </p:val>
                                        </p:tav>
                                      </p:tavLst>
                                    </p:anim>
                                    <p:anim calcmode="lin" valueType="num">
                                      <p:cBhvr>
                                        <p:cTn dur="1000" fill="hold" id="5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3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6"/>
          <p:cNvSpPr txBox="1"/>
          <p:nvPr/>
        </p:nvSpPr>
        <p:spPr>
          <a:xfrm>
            <a:off x="1774726" y="1805356"/>
            <a:ext cx="8704774" cy="624078"/>
          </a:xfrm>
          <a:prstGeom prst="rect">
            <a:avLst/>
          </a:prstGeom>
          <a:noFill/>
        </p:spPr>
        <p:txBody>
          <a:bodyPr bIns="0" lIns="0" rIns="0" rtlCol="0" tIns="0" wrap="square">
            <a:spAutoFit/>
          </a:bodyPr>
          <a:lstStyle/>
          <a:p>
            <a:pPr algn="ctr">
              <a:lnSpc>
                <a:spcPct val="130000"/>
              </a:lnSpc>
            </a:pPr>
            <a:r>
              <a:rPr altLang="en-US" lang="zh-CN" sz="105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每一个员工的生活物质保障。然而关乎这两个的重点就是实效，实事求是，与时俱进，才能不被打败，才能立足这个日益竞争激烈的社会。</a:t>
            </a:r>
          </a:p>
        </p:txBody>
      </p:sp>
      <p:sp>
        <p:nvSpPr>
          <p:cNvPr id="8" name="TextBox 7"/>
          <p:cNvSpPr txBox="1"/>
          <p:nvPr/>
        </p:nvSpPr>
        <p:spPr>
          <a:xfrm>
            <a:off x="3502918" y="1340768"/>
            <a:ext cx="5112568" cy="396240"/>
          </a:xfrm>
          <a:prstGeom prst="rect">
            <a:avLst/>
          </a:prstGeom>
          <a:noFill/>
        </p:spPr>
        <p:txBody>
          <a:bodyPr bIns="0" lIns="0" rIns="0" rtlCol="0" tIns="0" wrap="square">
            <a:spAutoFit/>
          </a:bodyPr>
          <a:lstStyle/>
          <a:p>
            <a:pPr algn="ctr" lvl="0">
              <a:lnSpc>
                <a:spcPct val="130000"/>
              </a:lnSpc>
              <a:spcBef>
                <a:spcPct val="0"/>
              </a:spcBef>
              <a:defRPr/>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目标完成情况概述</a:t>
            </a:r>
          </a:p>
        </p:txBody>
      </p:sp>
      <p:grpSp>
        <p:nvGrpSpPr>
          <p:cNvPr id="9" name="组合 8"/>
          <p:cNvGrpSpPr/>
          <p:nvPr/>
        </p:nvGrpSpPr>
        <p:grpSpPr>
          <a:xfrm>
            <a:off x="1533958" y="2724679"/>
            <a:ext cx="1792053" cy="1218920"/>
            <a:chOff x="1533958" y="2724679"/>
            <a:chExt cx="1792053" cy="1218920"/>
          </a:xfrm>
          <a:solidFill>
            <a:srgbClr val="E53238"/>
          </a:solidFill>
          <a:effectLst>
            <a:outerShdw algn="tl" blurRad="254000" dir="2700000" dist="63500" rotWithShape="0">
              <a:prstClr val="black">
                <a:alpha val="30000"/>
              </a:prstClr>
            </a:outerShdw>
          </a:effectLst>
        </p:grpSpPr>
        <p:sp>
          <p:nvSpPr>
            <p:cNvPr id="11" name="Freeform 5"/>
            <p:cNvSpPr>
              <a:spLocks noChangeAspect="1"/>
            </p:cNvSpPr>
            <p:nvPr/>
          </p:nvSpPr>
          <p:spPr bwMode="auto">
            <a:xfrm>
              <a:off x="1533958"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2" name="TextBox 11"/>
            <p:cNvSpPr txBox="1"/>
            <p:nvPr/>
          </p:nvSpPr>
          <p:spPr>
            <a:xfrm>
              <a:off x="1764600" y="2939449"/>
              <a:ext cx="1325880" cy="448056"/>
            </a:xfrm>
            <a:prstGeom prst="rect">
              <a:avLst/>
            </a:prstGeom>
            <a:grpFill/>
          </p:spPr>
          <p:txBody>
            <a:bodyPr rtlCol="0"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完成目标一</a:t>
              </a:r>
            </a:p>
          </p:txBody>
        </p:sp>
      </p:grpSp>
      <p:grpSp>
        <p:nvGrpSpPr>
          <p:cNvPr id="13" name="组合 12"/>
          <p:cNvGrpSpPr/>
          <p:nvPr/>
        </p:nvGrpSpPr>
        <p:grpSpPr>
          <a:xfrm>
            <a:off x="1126654" y="4156333"/>
            <a:ext cx="2601772" cy="1216883"/>
            <a:chOff x="1126654" y="4156333"/>
            <a:chExt cx="2601772" cy="1216883"/>
          </a:xfrm>
        </p:grpSpPr>
        <p:sp>
          <p:nvSpPr>
            <p:cNvPr id="14" name="圆角矩形 13"/>
            <p:cNvSpPr/>
            <p:nvPr/>
          </p:nvSpPr>
          <p:spPr>
            <a:xfrm>
              <a:off x="1126654" y="4156333"/>
              <a:ext cx="2601772" cy="1216883"/>
            </a:xfrm>
            <a:prstGeom prst="roundRect">
              <a:avLst>
                <a:gd fmla="val 50000" name="adj"/>
              </a:avLst>
            </a:prstGeom>
            <a:no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15" name="TextBox 14"/>
            <p:cNvSpPr txBox="1"/>
            <p:nvPr/>
          </p:nvSpPr>
          <p:spPr>
            <a:xfrm>
              <a:off x="1427955" y="4492714"/>
              <a:ext cx="1898056" cy="68580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16" name="组合 15"/>
          <p:cNvGrpSpPr/>
          <p:nvPr/>
        </p:nvGrpSpPr>
        <p:grpSpPr>
          <a:xfrm>
            <a:off x="3589393" y="4156333"/>
            <a:ext cx="2601772" cy="1216883"/>
            <a:chOff x="3589393" y="4156333"/>
            <a:chExt cx="2601772" cy="1216883"/>
          </a:xfrm>
        </p:grpSpPr>
        <p:sp>
          <p:nvSpPr>
            <p:cNvPr id="17" name="圆角矩形 16"/>
            <p:cNvSpPr/>
            <p:nvPr/>
          </p:nvSpPr>
          <p:spPr>
            <a:xfrm>
              <a:off x="3589393" y="4156333"/>
              <a:ext cx="2601772" cy="1216883"/>
            </a:xfrm>
            <a:prstGeom prst="roundRect">
              <a:avLst>
                <a:gd fmla="val 50000" name="adj"/>
              </a:avLst>
            </a:prstGeom>
            <a:no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18" name="TextBox 17"/>
            <p:cNvSpPr txBox="1"/>
            <p:nvPr/>
          </p:nvSpPr>
          <p:spPr>
            <a:xfrm>
              <a:off x="3941250" y="4492714"/>
              <a:ext cx="1898056" cy="68580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19" name="组合 18"/>
          <p:cNvGrpSpPr/>
          <p:nvPr/>
        </p:nvGrpSpPr>
        <p:grpSpPr>
          <a:xfrm>
            <a:off x="6052133" y="4156333"/>
            <a:ext cx="2601772" cy="1216883"/>
            <a:chOff x="6052133" y="4156333"/>
            <a:chExt cx="2601772" cy="1216883"/>
          </a:xfrm>
        </p:grpSpPr>
        <p:sp>
          <p:nvSpPr>
            <p:cNvPr id="20" name="圆角矩形 19"/>
            <p:cNvSpPr/>
            <p:nvPr/>
          </p:nvSpPr>
          <p:spPr>
            <a:xfrm>
              <a:off x="6052133" y="4156333"/>
              <a:ext cx="2601772" cy="1216883"/>
            </a:xfrm>
            <a:prstGeom prst="roundRect">
              <a:avLst>
                <a:gd fmla="val 50000" name="adj"/>
              </a:avLst>
            </a:prstGeom>
            <a:no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21" name="TextBox 20"/>
            <p:cNvSpPr txBox="1"/>
            <p:nvPr/>
          </p:nvSpPr>
          <p:spPr>
            <a:xfrm>
              <a:off x="6403991" y="4492714"/>
              <a:ext cx="1898056" cy="68580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22" name="组合 21"/>
          <p:cNvGrpSpPr/>
          <p:nvPr/>
        </p:nvGrpSpPr>
        <p:grpSpPr>
          <a:xfrm>
            <a:off x="8514872" y="4156333"/>
            <a:ext cx="2601772" cy="1216883"/>
            <a:chOff x="8514872" y="4156333"/>
            <a:chExt cx="2601772" cy="1216883"/>
          </a:xfrm>
        </p:grpSpPr>
        <p:sp>
          <p:nvSpPr>
            <p:cNvPr id="23" name="圆角矩形 22"/>
            <p:cNvSpPr/>
            <p:nvPr/>
          </p:nvSpPr>
          <p:spPr>
            <a:xfrm>
              <a:off x="8514872" y="4156333"/>
              <a:ext cx="2601772" cy="1216883"/>
            </a:xfrm>
            <a:prstGeom prst="roundRect">
              <a:avLst>
                <a:gd fmla="val 50000" name="adj"/>
              </a:avLst>
            </a:prstGeom>
            <a:noFill/>
            <a:ln w="12700">
              <a:solidFill>
                <a:schemeClr val="bg1">
                  <a:lumMod val="8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p:txBody>
        </p:sp>
        <p:sp>
          <p:nvSpPr>
            <p:cNvPr id="24" name="TextBox 23"/>
            <p:cNvSpPr txBox="1"/>
            <p:nvPr/>
          </p:nvSpPr>
          <p:spPr>
            <a:xfrm>
              <a:off x="8866730" y="4492714"/>
              <a:ext cx="1898056" cy="68580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a:t>
              </a:r>
            </a:p>
          </p:txBody>
        </p:sp>
      </p:grpSp>
      <p:grpSp>
        <p:nvGrpSpPr>
          <p:cNvPr id="25" name="组合 24"/>
          <p:cNvGrpSpPr/>
          <p:nvPr/>
        </p:nvGrpSpPr>
        <p:grpSpPr>
          <a:xfrm>
            <a:off x="3996698" y="2724679"/>
            <a:ext cx="1792053" cy="1218920"/>
            <a:chOff x="3996698" y="2724679"/>
            <a:chExt cx="1792053" cy="1218920"/>
          </a:xfrm>
          <a:solidFill>
            <a:srgbClr val="595959"/>
          </a:solidFill>
          <a:effectLst>
            <a:outerShdw algn="tl" blurRad="254000" dir="2700000" dist="63500" rotWithShape="0">
              <a:prstClr val="black">
                <a:alpha val="30000"/>
              </a:prstClr>
            </a:outerShdw>
          </a:effectLst>
        </p:grpSpPr>
        <p:sp>
          <p:nvSpPr>
            <p:cNvPr id="26" name="Freeform 5"/>
            <p:cNvSpPr>
              <a:spLocks noChangeAspect="1"/>
            </p:cNvSpPr>
            <p:nvPr/>
          </p:nvSpPr>
          <p:spPr bwMode="auto">
            <a:xfrm>
              <a:off x="3996698"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7" name="TextBox 26"/>
            <p:cNvSpPr txBox="1"/>
            <p:nvPr/>
          </p:nvSpPr>
          <p:spPr>
            <a:xfrm>
              <a:off x="4227337"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完成目标二</a:t>
              </a:r>
            </a:p>
          </p:txBody>
        </p:sp>
      </p:grpSp>
      <p:grpSp>
        <p:nvGrpSpPr>
          <p:cNvPr id="28" name="组合 27"/>
          <p:cNvGrpSpPr/>
          <p:nvPr/>
        </p:nvGrpSpPr>
        <p:grpSpPr>
          <a:xfrm>
            <a:off x="6454547" y="2724679"/>
            <a:ext cx="1792053" cy="1218920"/>
            <a:chOff x="6454547" y="2724679"/>
            <a:chExt cx="1792053" cy="1218920"/>
          </a:xfrm>
          <a:solidFill>
            <a:srgbClr val="E53238"/>
          </a:solidFill>
          <a:effectLst>
            <a:outerShdw algn="tl" blurRad="254000" dir="2700000" dist="63500" rotWithShape="0">
              <a:prstClr val="black">
                <a:alpha val="30000"/>
              </a:prstClr>
            </a:outerShdw>
          </a:effectLst>
        </p:grpSpPr>
        <p:sp>
          <p:nvSpPr>
            <p:cNvPr id="29" name="Freeform 5"/>
            <p:cNvSpPr>
              <a:spLocks noChangeAspect="1"/>
            </p:cNvSpPr>
            <p:nvPr/>
          </p:nvSpPr>
          <p:spPr bwMode="auto">
            <a:xfrm>
              <a:off x="6454547"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0" name="TextBox 29"/>
            <p:cNvSpPr txBox="1"/>
            <p:nvPr/>
          </p:nvSpPr>
          <p:spPr>
            <a:xfrm>
              <a:off x="6690078"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完成目标三</a:t>
              </a:r>
            </a:p>
          </p:txBody>
        </p:sp>
      </p:grpSp>
      <p:grpSp>
        <p:nvGrpSpPr>
          <p:cNvPr id="31" name="组合 30"/>
          <p:cNvGrpSpPr/>
          <p:nvPr/>
        </p:nvGrpSpPr>
        <p:grpSpPr>
          <a:xfrm>
            <a:off x="8917286" y="2724679"/>
            <a:ext cx="1792053" cy="1218920"/>
            <a:chOff x="8917286" y="2724679"/>
            <a:chExt cx="1792053" cy="1218920"/>
          </a:xfrm>
          <a:solidFill>
            <a:srgbClr val="595959"/>
          </a:solidFill>
          <a:effectLst>
            <a:outerShdw algn="tl" blurRad="254000" dir="2700000" dist="63500" rotWithShape="0">
              <a:prstClr val="black">
                <a:alpha val="30000"/>
              </a:prstClr>
            </a:outerShdw>
          </a:effectLst>
        </p:grpSpPr>
        <p:sp>
          <p:nvSpPr>
            <p:cNvPr id="32" name="Freeform 5"/>
            <p:cNvSpPr>
              <a:spLocks noChangeAspect="1"/>
            </p:cNvSpPr>
            <p:nvPr/>
          </p:nvSpPr>
          <p:spPr bwMode="auto">
            <a:xfrm>
              <a:off x="8917286" y="2724679"/>
              <a:ext cx="1792053" cy="1218920"/>
            </a:xfrm>
            <a:custGeom>
              <a:gdLst>
                <a:gd fmla="*/ 368 w 7852" name="T0"/>
                <a:gd fmla="*/ 0 h 5322" name="T1"/>
                <a:gd fmla="*/ 7496 w 7852" name="T2"/>
                <a:gd fmla="*/ 0 h 5322" name="T3"/>
                <a:gd fmla="*/ 7497 w 7852" name="T4"/>
                <a:gd fmla="*/ 0 h 5322" name="T5"/>
                <a:gd fmla="*/ 7497 w 7852" name="T6"/>
                <a:gd fmla="*/ 0 h 5322" name="T7"/>
                <a:gd fmla="*/ 7852 w 7852" name="T8"/>
                <a:gd fmla="*/ 357 h 5322" name="T9"/>
                <a:gd fmla="*/ 7852 w 7852" name="T10"/>
                <a:gd fmla="*/ 363 h 5322" name="T11"/>
                <a:gd fmla="*/ 7852 w 7852" name="T12"/>
                <a:gd fmla="*/ 363 h 5322" name="T13"/>
                <a:gd fmla="*/ 7852 w 7852" name="T14"/>
                <a:gd fmla="*/ 3116 h 5322" name="T15"/>
                <a:gd fmla="*/ 7852 w 7852" name="T16"/>
                <a:gd fmla="*/ 3120 h 5322" name="T17"/>
                <a:gd fmla="*/ 7852 w 7852" name="T18"/>
                <a:gd fmla="*/ 3120 h 5322" name="T19"/>
                <a:gd fmla="*/ 7482 w 7852" name="T20"/>
                <a:gd fmla="*/ 3676 h 5322" name="T21"/>
                <a:gd fmla="*/ 4025 w 7852" name="T22"/>
                <a:gd fmla="*/ 5297 h 5322" name="T23"/>
                <a:gd fmla="*/ 4024 w 7852" name="T24"/>
                <a:gd fmla="*/ 5298 h 5322" name="T25"/>
                <a:gd fmla="*/ 3926 w 7852" name="T26"/>
                <a:gd fmla="*/ 5322 h 5322" name="T27"/>
                <a:gd fmla="*/ 3833 w 7852" name="T28"/>
                <a:gd fmla="*/ 5300 h 5322" name="T29"/>
                <a:gd fmla="*/ 378 w 7852" name="T30"/>
                <a:gd fmla="*/ 3680 h 5322" name="T31"/>
                <a:gd fmla="*/ 0 w 7852" name="T32"/>
                <a:gd fmla="*/ 3116 h 5322" name="T33"/>
                <a:gd fmla="*/ 0 w 7852" name="T34"/>
                <a:gd fmla="*/ 3099 h 5322" name="T35"/>
                <a:gd fmla="*/ 0 w 7852" name="T36"/>
                <a:gd fmla="*/ 3099 h 5322" name="T37"/>
                <a:gd fmla="*/ 0 w 7852" name="T38"/>
                <a:gd fmla="*/ 362 h 5322" name="T39"/>
                <a:gd fmla="*/ 0 w 7852" name="T40"/>
                <a:gd fmla="*/ 362 h 5322" name="T41"/>
                <a:gd fmla="*/ 0 w 7852" name="T42"/>
                <a:gd fmla="*/ 357 h 5322" name="T43"/>
                <a:gd fmla="*/ 357 w 7852" name="T44"/>
                <a:gd fmla="*/ 0 h 5322" name="T45"/>
                <a:gd fmla="*/ 368 w 7852" name="T46"/>
                <a:gd fmla="*/ 0 h 53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322" w="785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3" name="TextBox 32"/>
            <p:cNvSpPr txBox="1"/>
            <p:nvPr/>
          </p:nvSpPr>
          <p:spPr>
            <a:xfrm>
              <a:off x="9152817" y="2939449"/>
              <a:ext cx="1325880" cy="448056"/>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完成目标四</a:t>
              </a:r>
            </a:p>
          </p:txBody>
        </p:sp>
      </p:grpSp>
      <p:grpSp>
        <p:nvGrpSpPr>
          <p:cNvPr id="38" name="组合 37"/>
          <p:cNvGrpSpPr/>
          <p:nvPr/>
        </p:nvGrpSpPr>
        <p:grpSpPr>
          <a:xfrm>
            <a:off x="3960903" y="266662"/>
            <a:ext cx="4268606" cy="919077"/>
            <a:chOff x="3925680" y="337337"/>
            <a:chExt cx="4269162" cy="919197"/>
          </a:xfrm>
        </p:grpSpPr>
        <p:sp>
          <p:nvSpPr>
            <p:cNvPr id="39" name="文本框 38"/>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目标完成情况</a:t>
              </a:r>
            </a:p>
          </p:txBody>
        </p:sp>
        <p:sp>
          <p:nvSpPr>
            <p:cNvPr id="40" name="文本框 39"/>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20355850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300" fill="hold" id="7"/>
                                        <p:tgtEl>
                                          <p:spTgt spid="8"/>
                                        </p:tgtEl>
                                        <p:attrNameLst>
                                          <p:attrName>ppt_x</p:attrName>
                                        </p:attrNameLst>
                                      </p:cBhvr>
                                      <p:tavLst>
                                        <p:tav tm="0">
                                          <p:val>
                                            <p:strVal val="1+#ppt_w/2"/>
                                          </p:val>
                                        </p:tav>
                                        <p:tav tm="100000">
                                          <p:val>
                                            <p:strVal val="#ppt_x"/>
                                          </p:val>
                                        </p:tav>
                                      </p:tavLst>
                                    </p:anim>
                                    <p:anim calcmode="lin" valueType="num">
                                      <p:cBhvr additive="base">
                                        <p:cTn dur="3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300" fill="hold" id="12"/>
                                        <p:tgtEl>
                                          <p:spTgt spid="7"/>
                                        </p:tgtEl>
                                        <p:attrNameLst>
                                          <p:attrName>ppt_x</p:attrName>
                                        </p:attrNameLst>
                                      </p:cBhvr>
                                      <p:tavLst>
                                        <p:tav tm="0">
                                          <p:val>
                                            <p:strVal val="1+#ppt_w/2"/>
                                          </p:val>
                                        </p:tav>
                                        <p:tav tm="100000">
                                          <p:val>
                                            <p:strVal val="#ppt_x"/>
                                          </p:val>
                                        </p:tav>
                                      </p:tavLst>
                                    </p:anim>
                                    <p:anim calcmode="lin" valueType="num">
                                      <p:cBhvr additive="base">
                                        <p:cTn dur="300" fill="hold" id="13"/>
                                        <p:tgtEl>
                                          <p:spTgt spid="7"/>
                                        </p:tgtEl>
                                        <p:attrNameLst>
                                          <p:attrName>ppt_y</p:attrName>
                                        </p:attrNameLst>
                                      </p:cBhvr>
                                      <p:tavLst>
                                        <p:tav tm="0">
                                          <p:val>
                                            <p:strVal val="#ppt_y"/>
                                          </p:val>
                                        </p:tav>
                                        <p:tav tm="100000">
                                          <p:val>
                                            <p:strVal val="#ppt_y"/>
                                          </p:val>
                                        </p:tav>
                                      </p:tavLst>
                                    </p:anim>
                                  </p:childTnLst>
                                </p:cTn>
                              </p:par>
                              <p:par>
                                <p:cTn fill="hold" id="14" nodeType="withEffect" presetClass="entr" presetID="42" presetSubtype="0">
                                  <p:stCondLst>
                                    <p:cond delay="750"/>
                                  </p:stCondLst>
                                  <p:childTnLst>
                                    <p:set>
                                      <p:cBhvr>
                                        <p:cTn dur="1" fill="hold" id="15">
                                          <p:stCondLst>
                                            <p:cond delay="0"/>
                                          </p:stCondLst>
                                        </p:cTn>
                                        <p:tgtEl>
                                          <p:spTgt spid="9"/>
                                        </p:tgtEl>
                                        <p:attrNameLst>
                                          <p:attrName>style.visibility</p:attrName>
                                        </p:attrNameLst>
                                      </p:cBhvr>
                                      <p:to>
                                        <p:strVal val="visible"/>
                                      </p:to>
                                    </p:set>
                                    <p:animEffect filter="fade" transition="in">
                                      <p:cBhvr>
                                        <p:cTn dur="1000" id="16"/>
                                        <p:tgtEl>
                                          <p:spTgt spid="9"/>
                                        </p:tgtEl>
                                      </p:cBhvr>
                                    </p:animEffect>
                                    <p:anim calcmode="lin" valueType="num">
                                      <p:cBhvr>
                                        <p:cTn dur="1000" fill="hold" id="17"/>
                                        <p:tgtEl>
                                          <p:spTgt spid="9"/>
                                        </p:tgtEl>
                                        <p:attrNameLst>
                                          <p:attrName>ppt_x</p:attrName>
                                        </p:attrNameLst>
                                      </p:cBhvr>
                                      <p:tavLst>
                                        <p:tav tm="0">
                                          <p:val>
                                            <p:strVal val="#ppt_x"/>
                                          </p:val>
                                        </p:tav>
                                        <p:tav tm="100000">
                                          <p:val>
                                            <p:strVal val="#ppt_x"/>
                                          </p:val>
                                        </p:tav>
                                      </p:tavLst>
                                    </p:anim>
                                    <p:anim calcmode="lin" valueType="num">
                                      <p:cBhvr>
                                        <p:cTn dur="1000" fill="hold" id="18"/>
                                        <p:tgtEl>
                                          <p:spTgt spid="9"/>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75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750"/>
                                  </p:stCondLst>
                                  <p:childTnLst>
                                    <p:set>
                                      <p:cBhvr>
                                        <p:cTn dur="1" fill="hold" id="25">
                                          <p:stCondLst>
                                            <p:cond delay="0"/>
                                          </p:stCondLst>
                                        </p:cTn>
                                        <p:tgtEl>
                                          <p:spTgt spid="28"/>
                                        </p:tgtEl>
                                        <p:attrNameLst>
                                          <p:attrName>style.visibility</p:attrName>
                                        </p:attrNameLst>
                                      </p:cBhvr>
                                      <p:to>
                                        <p:strVal val="visible"/>
                                      </p:to>
                                    </p:set>
                                    <p:animEffect filter="fade" transition="in">
                                      <p:cBhvr>
                                        <p:cTn dur="1000" id="26"/>
                                        <p:tgtEl>
                                          <p:spTgt spid="28"/>
                                        </p:tgtEl>
                                      </p:cBhvr>
                                    </p:animEffect>
                                    <p:anim calcmode="lin" valueType="num">
                                      <p:cBhvr>
                                        <p:cTn dur="1000" fill="hold" id="27"/>
                                        <p:tgtEl>
                                          <p:spTgt spid="28"/>
                                        </p:tgtEl>
                                        <p:attrNameLst>
                                          <p:attrName>ppt_x</p:attrName>
                                        </p:attrNameLst>
                                      </p:cBhvr>
                                      <p:tavLst>
                                        <p:tav tm="0">
                                          <p:val>
                                            <p:strVal val="#ppt_x"/>
                                          </p:val>
                                        </p:tav>
                                        <p:tav tm="100000">
                                          <p:val>
                                            <p:strVal val="#ppt_x"/>
                                          </p:val>
                                        </p:tav>
                                      </p:tavLst>
                                    </p:anim>
                                    <p:anim calcmode="lin" valueType="num">
                                      <p:cBhvr>
                                        <p:cTn dur="1000" fill="hold" id="28"/>
                                        <p:tgtEl>
                                          <p:spTgt spid="28"/>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750"/>
                                  </p:stCondLst>
                                  <p:childTnLst>
                                    <p:set>
                                      <p:cBhvr>
                                        <p:cTn dur="1" fill="hold" id="30">
                                          <p:stCondLst>
                                            <p:cond delay="0"/>
                                          </p:stCondLst>
                                        </p:cTn>
                                        <p:tgtEl>
                                          <p:spTgt spid="31"/>
                                        </p:tgtEl>
                                        <p:attrNameLst>
                                          <p:attrName>style.visibility</p:attrName>
                                        </p:attrNameLst>
                                      </p:cBhvr>
                                      <p:to>
                                        <p:strVal val="visible"/>
                                      </p:to>
                                    </p:set>
                                    <p:animEffect filter="fade" transition="in">
                                      <p:cBhvr>
                                        <p:cTn dur="1000" id="31"/>
                                        <p:tgtEl>
                                          <p:spTgt spid="31"/>
                                        </p:tgtEl>
                                      </p:cBhvr>
                                    </p:animEffect>
                                    <p:anim calcmode="lin" valueType="num">
                                      <p:cBhvr>
                                        <p:cTn dur="1000" fill="hold" id="32"/>
                                        <p:tgtEl>
                                          <p:spTgt spid="31"/>
                                        </p:tgtEl>
                                        <p:attrNameLst>
                                          <p:attrName>ppt_x</p:attrName>
                                        </p:attrNameLst>
                                      </p:cBhvr>
                                      <p:tavLst>
                                        <p:tav tm="0">
                                          <p:val>
                                            <p:strVal val="#ppt_x"/>
                                          </p:val>
                                        </p:tav>
                                        <p:tav tm="100000">
                                          <p:val>
                                            <p:strVal val="#ppt_x"/>
                                          </p:val>
                                        </p:tav>
                                      </p:tavLst>
                                    </p:anim>
                                    <p:anim calcmode="lin" valueType="num">
                                      <p:cBhvr>
                                        <p:cTn dur="1000" fill="hold" id="33"/>
                                        <p:tgtEl>
                                          <p:spTgt spid="31"/>
                                        </p:tgtEl>
                                        <p:attrNameLst>
                                          <p:attrName>ppt_y</p:attrName>
                                        </p:attrNameLst>
                                      </p:cBhvr>
                                      <p:tavLst>
                                        <p:tav tm="0">
                                          <p:val>
                                            <p:strVal val="#ppt_y+.1"/>
                                          </p:val>
                                        </p:tav>
                                        <p:tav tm="100000">
                                          <p:val>
                                            <p:strVal val="#ppt_y"/>
                                          </p:val>
                                        </p:tav>
                                      </p:tavLst>
                                    </p:anim>
                                  </p:childTnLst>
                                </p:cTn>
                              </p:par>
                              <p:par>
                                <p:cTn fill="hold" id="34" nodeType="withEffect" presetClass="entr" presetID="53" presetSubtype="0">
                                  <p:stCondLst>
                                    <p:cond delay="150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par>
                                <p:cTn fill="hold" id="39" nodeType="withEffect" presetClass="entr" presetID="53" presetSubtype="0">
                                  <p:stCondLst>
                                    <p:cond delay="1500"/>
                                  </p:stCondLst>
                                  <p:childTnLst>
                                    <p:set>
                                      <p:cBhvr>
                                        <p:cTn dur="1" fill="hold" id="40">
                                          <p:stCondLst>
                                            <p:cond delay="0"/>
                                          </p:stCondLst>
                                        </p:cTn>
                                        <p:tgtEl>
                                          <p:spTgt spid="16"/>
                                        </p:tgtEl>
                                        <p:attrNameLst>
                                          <p:attrName>style.visibility</p:attrName>
                                        </p:attrNameLst>
                                      </p:cBhvr>
                                      <p:to>
                                        <p:strVal val="visible"/>
                                      </p:to>
                                    </p:set>
                                    <p:anim calcmode="lin" valueType="num">
                                      <p:cBhvr>
                                        <p:cTn dur="500" fill="hold" id="41"/>
                                        <p:tgtEl>
                                          <p:spTgt spid="16"/>
                                        </p:tgtEl>
                                        <p:attrNameLst>
                                          <p:attrName>ppt_w</p:attrName>
                                        </p:attrNameLst>
                                      </p:cBhvr>
                                      <p:tavLst>
                                        <p:tav tm="0">
                                          <p:val>
                                            <p:fltVal val="0"/>
                                          </p:val>
                                        </p:tav>
                                        <p:tav tm="100000">
                                          <p:val>
                                            <p:strVal val="#ppt_w"/>
                                          </p:val>
                                        </p:tav>
                                      </p:tavLst>
                                    </p:anim>
                                    <p:anim calcmode="lin" valueType="num">
                                      <p:cBhvr>
                                        <p:cTn dur="500" fill="hold" id="42"/>
                                        <p:tgtEl>
                                          <p:spTgt spid="16"/>
                                        </p:tgtEl>
                                        <p:attrNameLst>
                                          <p:attrName>ppt_h</p:attrName>
                                        </p:attrNameLst>
                                      </p:cBhvr>
                                      <p:tavLst>
                                        <p:tav tm="0">
                                          <p:val>
                                            <p:fltVal val="0"/>
                                          </p:val>
                                        </p:tav>
                                        <p:tav tm="100000">
                                          <p:val>
                                            <p:strVal val="#ppt_h"/>
                                          </p:val>
                                        </p:tav>
                                      </p:tavLst>
                                    </p:anim>
                                    <p:animEffect filter="fade" transition="in">
                                      <p:cBhvr>
                                        <p:cTn dur="500" id="43"/>
                                        <p:tgtEl>
                                          <p:spTgt spid="16"/>
                                        </p:tgtEl>
                                      </p:cBhvr>
                                    </p:animEffect>
                                  </p:childTnLst>
                                </p:cTn>
                              </p:par>
                              <p:par>
                                <p:cTn fill="hold" id="44" nodeType="withEffect" presetClass="entr" presetID="53" presetSubtype="0">
                                  <p:stCondLst>
                                    <p:cond delay="1500"/>
                                  </p:stCondLst>
                                  <p:childTnLst>
                                    <p:set>
                                      <p:cBhvr>
                                        <p:cTn dur="1" fill="hold" id="45">
                                          <p:stCondLst>
                                            <p:cond delay="0"/>
                                          </p:stCondLst>
                                        </p:cTn>
                                        <p:tgtEl>
                                          <p:spTgt spid="19"/>
                                        </p:tgtEl>
                                        <p:attrNameLst>
                                          <p:attrName>style.visibility</p:attrName>
                                        </p:attrNameLst>
                                      </p:cBhvr>
                                      <p:to>
                                        <p:strVal val="visible"/>
                                      </p:to>
                                    </p:set>
                                    <p:anim calcmode="lin" valueType="num">
                                      <p:cBhvr>
                                        <p:cTn dur="500" fill="hold" id="46"/>
                                        <p:tgtEl>
                                          <p:spTgt spid="19"/>
                                        </p:tgtEl>
                                        <p:attrNameLst>
                                          <p:attrName>ppt_w</p:attrName>
                                        </p:attrNameLst>
                                      </p:cBhvr>
                                      <p:tavLst>
                                        <p:tav tm="0">
                                          <p:val>
                                            <p:fltVal val="0"/>
                                          </p:val>
                                        </p:tav>
                                        <p:tav tm="100000">
                                          <p:val>
                                            <p:strVal val="#ppt_w"/>
                                          </p:val>
                                        </p:tav>
                                      </p:tavLst>
                                    </p:anim>
                                    <p:anim calcmode="lin" valueType="num">
                                      <p:cBhvr>
                                        <p:cTn dur="500" fill="hold" id="47"/>
                                        <p:tgtEl>
                                          <p:spTgt spid="19"/>
                                        </p:tgtEl>
                                        <p:attrNameLst>
                                          <p:attrName>ppt_h</p:attrName>
                                        </p:attrNameLst>
                                      </p:cBhvr>
                                      <p:tavLst>
                                        <p:tav tm="0">
                                          <p:val>
                                            <p:fltVal val="0"/>
                                          </p:val>
                                        </p:tav>
                                        <p:tav tm="100000">
                                          <p:val>
                                            <p:strVal val="#ppt_h"/>
                                          </p:val>
                                        </p:tav>
                                      </p:tavLst>
                                    </p:anim>
                                    <p:animEffect filter="fade" transition="in">
                                      <p:cBhvr>
                                        <p:cTn dur="500" id="48"/>
                                        <p:tgtEl>
                                          <p:spTgt spid="19"/>
                                        </p:tgtEl>
                                      </p:cBhvr>
                                    </p:animEffect>
                                  </p:childTnLst>
                                </p:cTn>
                              </p:par>
                              <p:par>
                                <p:cTn fill="hold" id="49" nodeType="withEffect" presetClass="entr" presetID="53" presetSubtype="0">
                                  <p:stCondLst>
                                    <p:cond delay="1500"/>
                                  </p:stCondLst>
                                  <p:childTnLst>
                                    <p:set>
                                      <p:cBhvr>
                                        <p:cTn dur="1" fill="hold" id="50">
                                          <p:stCondLst>
                                            <p:cond delay="0"/>
                                          </p:stCondLst>
                                        </p:cTn>
                                        <p:tgtEl>
                                          <p:spTgt spid="22"/>
                                        </p:tgtEl>
                                        <p:attrNameLst>
                                          <p:attrName>style.visibility</p:attrName>
                                        </p:attrNameLst>
                                      </p:cBhvr>
                                      <p:to>
                                        <p:strVal val="visible"/>
                                      </p:to>
                                    </p:set>
                                    <p:anim calcmode="lin" valueType="num">
                                      <p:cBhvr>
                                        <p:cTn dur="500" fill="hold" id="51"/>
                                        <p:tgtEl>
                                          <p:spTgt spid="22"/>
                                        </p:tgtEl>
                                        <p:attrNameLst>
                                          <p:attrName>ppt_w</p:attrName>
                                        </p:attrNameLst>
                                      </p:cBhvr>
                                      <p:tavLst>
                                        <p:tav tm="0">
                                          <p:val>
                                            <p:fltVal val="0"/>
                                          </p:val>
                                        </p:tav>
                                        <p:tav tm="100000">
                                          <p:val>
                                            <p:strVal val="#ppt_w"/>
                                          </p:val>
                                        </p:tav>
                                      </p:tavLst>
                                    </p:anim>
                                    <p:anim calcmode="lin" valueType="num">
                                      <p:cBhvr>
                                        <p:cTn dur="500" fill="hold" id="52"/>
                                        <p:tgtEl>
                                          <p:spTgt spid="22"/>
                                        </p:tgtEl>
                                        <p:attrNameLst>
                                          <p:attrName>ppt_h</p:attrName>
                                        </p:attrNameLst>
                                      </p:cBhvr>
                                      <p:tavLst>
                                        <p:tav tm="0">
                                          <p:val>
                                            <p:fltVal val="0"/>
                                          </p:val>
                                        </p:tav>
                                        <p:tav tm="100000">
                                          <p:val>
                                            <p:strVal val="#ppt_h"/>
                                          </p:val>
                                        </p:tav>
                                      </p:tavLst>
                                    </p:anim>
                                    <p:animEffect filter="fade" transition="in">
                                      <p:cBhvr>
                                        <p:cTn dur="500" id="5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4" name="组合 213"/>
          <p:cNvGrpSpPr/>
          <p:nvPr/>
        </p:nvGrpSpPr>
        <p:grpSpPr>
          <a:xfrm>
            <a:off x="1385119" y="1651233"/>
            <a:ext cx="9420180" cy="4286402"/>
            <a:chOff x="2045602" y="1955154"/>
            <a:chExt cx="8100797" cy="3686052"/>
          </a:xfrm>
        </p:grpSpPr>
        <p:sp>
          <p:nvSpPr>
            <p:cNvPr id="215" name="椭圆 214"/>
            <p:cNvSpPr/>
            <p:nvPr/>
          </p:nvSpPr>
          <p:spPr bwMode="auto">
            <a:xfrm rot="351052">
              <a:off x="2659068" y="4921547"/>
              <a:ext cx="216582" cy="221405"/>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6" name="椭圆 215"/>
            <p:cNvSpPr/>
            <p:nvPr/>
          </p:nvSpPr>
          <p:spPr bwMode="auto">
            <a:xfrm rot="285728">
              <a:off x="3257429" y="4328930"/>
              <a:ext cx="216582"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7" name="椭圆 216"/>
            <p:cNvSpPr/>
            <p:nvPr/>
          </p:nvSpPr>
          <p:spPr bwMode="auto">
            <a:xfrm rot="20925770">
              <a:off x="4049322" y="3866270"/>
              <a:ext cx="215391" cy="221405"/>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8" name="椭圆 217"/>
            <p:cNvSpPr/>
            <p:nvPr/>
          </p:nvSpPr>
          <p:spPr bwMode="auto">
            <a:xfrm rot="21146216">
              <a:off x="4650187" y="4477627"/>
              <a:ext cx="216582"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19" name="椭圆 218"/>
            <p:cNvSpPr/>
            <p:nvPr/>
          </p:nvSpPr>
          <p:spPr bwMode="auto">
            <a:xfrm rot="372077">
              <a:off x="6085899" y="4115283"/>
              <a:ext cx="215391"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0" name="椭圆 219"/>
            <p:cNvSpPr/>
            <p:nvPr/>
          </p:nvSpPr>
          <p:spPr bwMode="auto">
            <a:xfrm rot="444650">
              <a:off x="6775752" y="3737925"/>
              <a:ext cx="215391" cy="220214"/>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1" name="椭圆 220"/>
            <p:cNvSpPr/>
            <p:nvPr/>
          </p:nvSpPr>
          <p:spPr bwMode="auto">
            <a:xfrm rot="411978">
              <a:off x="7302869" y="3256443"/>
              <a:ext cx="216582" cy="22021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2" name="椭圆 221"/>
            <p:cNvSpPr/>
            <p:nvPr/>
          </p:nvSpPr>
          <p:spPr bwMode="auto">
            <a:xfrm rot="705091">
              <a:off x="8323395" y="2784215"/>
              <a:ext cx="216582" cy="220214"/>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3" name="椭圆 222"/>
            <p:cNvSpPr/>
            <p:nvPr/>
          </p:nvSpPr>
          <p:spPr bwMode="auto">
            <a:xfrm rot="1654378">
              <a:off x="9243742" y="2261439"/>
              <a:ext cx="215391" cy="221405"/>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sp>
          <p:nvSpPr>
            <p:cNvPr id="224" name="文本框 30"/>
            <p:cNvSpPr txBox="1">
              <a:spLocks noChangeArrowheads="1"/>
            </p:cNvSpPr>
            <p:nvPr/>
          </p:nvSpPr>
          <p:spPr bwMode="auto">
            <a:xfrm>
              <a:off x="2505886"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3月份</a:t>
              </a:r>
            </a:p>
          </p:txBody>
        </p:sp>
        <p:sp>
          <p:nvSpPr>
            <p:cNvPr id="225" name="文本框 31"/>
            <p:cNvSpPr txBox="1">
              <a:spLocks noChangeArrowheads="1"/>
            </p:cNvSpPr>
            <p:nvPr/>
          </p:nvSpPr>
          <p:spPr bwMode="auto">
            <a:xfrm>
              <a:off x="3118910"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4月份</a:t>
              </a:r>
            </a:p>
          </p:txBody>
        </p:sp>
        <p:sp>
          <p:nvSpPr>
            <p:cNvPr id="226" name="文本框 32"/>
            <p:cNvSpPr txBox="1">
              <a:spLocks noChangeArrowheads="1"/>
            </p:cNvSpPr>
            <p:nvPr/>
          </p:nvSpPr>
          <p:spPr bwMode="auto">
            <a:xfrm>
              <a:off x="3891051"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5月份</a:t>
              </a:r>
            </a:p>
          </p:txBody>
        </p:sp>
        <p:sp>
          <p:nvSpPr>
            <p:cNvPr id="227" name="文本框 33"/>
            <p:cNvSpPr txBox="1">
              <a:spLocks noChangeArrowheads="1"/>
            </p:cNvSpPr>
            <p:nvPr/>
          </p:nvSpPr>
          <p:spPr bwMode="auto">
            <a:xfrm>
              <a:off x="4468204"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6月份</a:t>
              </a:r>
            </a:p>
          </p:txBody>
        </p:sp>
        <p:sp>
          <p:nvSpPr>
            <p:cNvPr id="228" name="文本框 34"/>
            <p:cNvSpPr txBox="1">
              <a:spLocks noChangeArrowheads="1"/>
            </p:cNvSpPr>
            <p:nvPr/>
          </p:nvSpPr>
          <p:spPr bwMode="auto">
            <a:xfrm>
              <a:off x="5966421"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8月份</a:t>
              </a:r>
            </a:p>
          </p:txBody>
        </p:sp>
        <p:sp>
          <p:nvSpPr>
            <p:cNvPr id="229" name="文本框 35"/>
            <p:cNvSpPr txBox="1">
              <a:spLocks noChangeArrowheads="1"/>
            </p:cNvSpPr>
            <p:nvPr/>
          </p:nvSpPr>
          <p:spPr bwMode="auto">
            <a:xfrm>
              <a:off x="6685865"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9月份</a:t>
              </a:r>
            </a:p>
          </p:txBody>
        </p:sp>
        <p:sp>
          <p:nvSpPr>
            <p:cNvPr id="230" name="文本框 36"/>
            <p:cNvSpPr txBox="1">
              <a:spLocks noChangeArrowheads="1"/>
            </p:cNvSpPr>
            <p:nvPr/>
          </p:nvSpPr>
          <p:spPr bwMode="auto">
            <a:xfrm>
              <a:off x="7283417" y="5409681"/>
              <a:ext cx="568372"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10月份</a:t>
              </a:r>
            </a:p>
          </p:txBody>
        </p:sp>
        <p:sp>
          <p:nvSpPr>
            <p:cNvPr id="231" name="文本框 37"/>
            <p:cNvSpPr txBox="1">
              <a:spLocks noChangeArrowheads="1"/>
            </p:cNvSpPr>
            <p:nvPr/>
          </p:nvSpPr>
          <p:spPr bwMode="auto">
            <a:xfrm>
              <a:off x="8307503" y="5409681"/>
              <a:ext cx="568372"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11月份</a:t>
              </a:r>
            </a:p>
          </p:txBody>
        </p:sp>
        <p:sp>
          <p:nvSpPr>
            <p:cNvPr id="232" name="文本框 38"/>
            <p:cNvSpPr txBox="1">
              <a:spLocks noChangeArrowheads="1"/>
            </p:cNvSpPr>
            <p:nvPr/>
          </p:nvSpPr>
          <p:spPr bwMode="auto">
            <a:xfrm>
              <a:off x="9154958" y="5409681"/>
              <a:ext cx="568372"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12月份</a:t>
              </a:r>
            </a:p>
          </p:txBody>
        </p:sp>
        <p:sp>
          <p:nvSpPr>
            <p:cNvPr id="233" name="文本框 39"/>
            <p:cNvSpPr txBox="1">
              <a:spLocks noChangeArrowheads="1"/>
            </p:cNvSpPr>
            <p:nvPr/>
          </p:nvSpPr>
          <p:spPr bwMode="auto">
            <a:xfrm>
              <a:off x="2993824" y="4872526"/>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34" name="文本框 40"/>
            <p:cNvSpPr txBox="1">
              <a:spLocks noChangeArrowheads="1"/>
            </p:cNvSpPr>
            <p:nvPr/>
          </p:nvSpPr>
          <p:spPr bwMode="auto">
            <a:xfrm>
              <a:off x="2045602" y="4321698"/>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35" name="文本框 41"/>
            <p:cNvSpPr txBox="1">
              <a:spLocks noChangeArrowheads="1"/>
            </p:cNvSpPr>
            <p:nvPr/>
          </p:nvSpPr>
          <p:spPr bwMode="auto">
            <a:xfrm>
              <a:off x="3692913" y="3543886"/>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36" name="文本框 42"/>
            <p:cNvSpPr txBox="1">
              <a:spLocks noChangeArrowheads="1"/>
            </p:cNvSpPr>
            <p:nvPr/>
          </p:nvSpPr>
          <p:spPr bwMode="auto">
            <a:xfrm>
              <a:off x="4588963" y="4187402"/>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37" name="文本框 43"/>
            <p:cNvSpPr txBox="1">
              <a:spLocks noChangeArrowheads="1"/>
            </p:cNvSpPr>
            <p:nvPr/>
          </p:nvSpPr>
          <p:spPr bwMode="auto">
            <a:xfrm>
              <a:off x="6344478" y="4074331"/>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38" name="文本框 44"/>
            <p:cNvSpPr txBox="1">
              <a:spLocks noChangeArrowheads="1"/>
            </p:cNvSpPr>
            <p:nvPr/>
          </p:nvSpPr>
          <p:spPr bwMode="auto">
            <a:xfrm>
              <a:off x="7036643" y="3718379"/>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39" name="文本框 45"/>
            <p:cNvSpPr txBox="1">
              <a:spLocks noChangeArrowheads="1"/>
            </p:cNvSpPr>
            <p:nvPr/>
          </p:nvSpPr>
          <p:spPr bwMode="auto">
            <a:xfrm>
              <a:off x="7615767" y="3240202"/>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40" name="文本框 46"/>
            <p:cNvSpPr txBox="1">
              <a:spLocks noChangeArrowheads="1"/>
            </p:cNvSpPr>
            <p:nvPr/>
          </p:nvSpPr>
          <p:spPr bwMode="auto">
            <a:xfrm>
              <a:off x="8637382" y="2747242"/>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cxnSp>
          <p:nvCxnSpPr>
            <p:cNvPr id="241" name="直接连接符 240"/>
            <p:cNvCxnSpPr>
              <a:stCxn id="215" idx="7"/>
              <a:endCxn id="216"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216" idx="7"/>
              <a:endCxn id="217"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a:stCxn id="217" idx="5"/>
              <a:endCxn id="218"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4" name="椭圆 243"/>
            <p:cNvSpPr/>
            <p:nvPr/>
          </p:nvSpPr>
          <p:spPr bwMode="auto">
            <a:xfrm rot="827460">
              <a:off x="5277747" y="4826201"/>
              <a:ext cx="216582" cy="221405"/>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68" lIns="68534" rIns="68534" tIns="34268">
              <a:scene3d>
                <a:camera prst="orthographicFront"/>
                <a:lightRig dir="t" rig="threePt"/>
              </a:scene3d>
              <a:sp3d contourW="12700"/>
            </a:bodyPr>
            <a:lstStyle/>
            <a:p>
              <a:pPr algn="ctr">
                <a:defRPr/>
              </a:pPr>
              <a:endParaRPr altLang="en-US" lang="zh-CN" sz="1353">
                <a:solidFill>
                  <a:schemeClr val="tx1">
                    <a:lumMod val="65000"/>
                    <a:lumOff val="35000"/>
                  </a:schemeClr>
                </a:solidFill>
                <a:ea charset="-122" panose="020b0500000000000000" pitchFamily="34" typeface="思源黑体"/>
              </a:endParaRPr>
            </a:p>
          </p:txBody>
        </p:sp>
        <p:cxnSp>
          <p:nvCxnSpPr>
            <p:cNvPr id="245" name="直接连接符 244"/>
            <p:cNvCxnSpPr>
              <a:stCxn id="218" idx="5"/>
              <a:endCxn id="244"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44" idx="7"/>
              <a:endCxn id="219"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219" idx="7"/>
              <a:endCxn id="220"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220" idx="7"/>
              <a:endCxn id="221"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21" idx="7"/>
              <a:endCxn id="222"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a:stCxn id="222" idx="7"/>
              <a:endCxn id="223"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1" name="文本框 39"/>
            <p:cNvSpPr txBox="1">
              <a:spLocks noChangeArrowheads="1"/>
            </p:cNvSpPr>
            <p:nvPr/>
          </p:nvSpPr>
          <p:spPr bwMode="auto">
            <a:xfrm>
              <a:off x="5550382" y="4815387"/>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sp>
          <p:nvSpPr>
            <p:cNvPr id="252" name="文本框 33"/>
            <p:cNvSpPr txBox="1">
              <a:spLocks noChangeArrowheads="1"/>
            </p:cNvSpPr>
            <p:nvPr/>
          </p:nvSpPr>
          <p:spPr bwMode="auto">
            <a:xfrm>
              <a:off x="5131491" y="5409681"/>
              <a:ext cx="485097"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zh-CN" lang="en-US" sz="13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7月份</a:t>
              </a:r>
            </a:p>
          </p:txBody>
        </p:sp>
        <p:sp>
          <p:nvSpPr>
            <p:cNvPr id="253" name="文本框 46"/>
            <p:cNvSpPr txBox="1">
              <a:spLocks noChangeArrowheads="1"/>
            </p:cNvSpPr>
            <p:nvPr/>
          </p:nvSpPr>
          <p:spPr bwMode="auto">
            <a:xfrm>
              <a:off x="8776157" y="1955154"/>
              <a:ext cx="969728" cy="229308"/>
            </a:xfrm>
            <a:prstGeom prst="rect">
              <a:avLst/>
            </a:prstGeom>
            <a:noFill/>
            <a:ln w="9525">
              <a:noFill/>
              <a:miter lim="800000"/>
            </a:ln>
          </p:spPr>
          <p:txBody>
            <a:bodyPr bIns="34268" lIns="68534" rIns="68534" tIns="34268" wrap="none">
              <a:spAutoFit/>
              <a:scene3d>
                <a:camera prst="orthographicFront"/>
                <a:lightRig dir="t" rig="threePt"/>
              </a:scene3d>
              <a:sp3d contourW="12700"/>
            </a:bodyPr>
            <a:lstStyle/>
            <a:p>
              <a:r>
                <a:rPr altLang="en-US" lang="zh-CN" sz="1300">
                  <a:solidFill>
                    <a:schemeClr val="tx1">
                      <a:lumMod val="65000"/>
                      <a:lumOff val="35000"/>
                    </a:schemeClr>
                  </a:solidFill>
                  <a:latin charset="0" panose="020f0502020204030204" pitchFamily="34" typeface="Calibri"/>
                  <a:ea charset="-122" panose="020b0503020204020204" pitchFamily="34" typeface="微软雅黑"/>
                </a:rPr>
                <a:t>添加文字内容</a:t>
              </a:r>
            </a:p>
          </p:txBody>
        </p:sp>
        <p:grpSp>
          <p:nvGrpSpPr>
            <p:cNvPr id="254" name="组合 253"/>
            <p:cNvGrpSpPr/>
            <p:nvPr/>
          </p:nvGrpSpPr>
          <p:grpSpPr>
            <a:xfrm>
              <a:off x="2092444" y="5275574"/>
              <a:ext cx="8053955" cy="76668"/>
              <a:chOff x="738746" y="5964849"/>
              <a:chExt cx="10744200" cy="102248"/>
            </a:xfrm>
          </p:grpSpPr>
          <p:cxnSp>
            <p:nvCxnSpPr>
              <p:cNvPr id="255" name="直接连接符 254"/>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6" name="组合 265"/>
          <p:cNvGrpSpPr/>
          <p:nvPr/>
        </p:nvGrpSpPr>
        <p:grpSpPr>
          <a:xfrm>
            <a:off x="1725973" y="1868921"/>
            <a:ext cx="3438961" cy="1193780"/>
            <a:chOff x="6736921" y="2180774"/>
            <a:chExt cx="3439409" cy="1193932"/>
          </a:xfrm>
        </p:grpSpPr>
        <p:sp>
          <p:nvSpPr>
            <p:cNvPr id="267" name="TextBox 11"/>
            <p:cNvSpPr txBox="1"/>
            <p:nvPr/>
          </p:nvSpPr>
          <p:spPr>
            <a:xfrm>
              <a:off x="6736921" y="2520885"/>
              <a:ext cx="3439409" cy="845684"/>
            </a:xfrm>
            <a:prstGeom prst="rect">
              <a:avLst/>
            </a:prstGeom>
            <a:noFill/>
          </p:spPr>
          <p:txBody>
            <a:bodyPr bIns="0" lIns="0" rIns="0" rtlCol="0" tIns="0" wrap="square">
              <a:spAutoFit/>
              <a:scene3d>
                <a:camera prst="orthographicFront"/>
                <a:lightRig dir="t" rig="threePt"/>
              </a:scene3d>
              <a:sp3d contourW="12700"/>
            </a:bodyPr>
            <a:lstStyle/>
            <a:p>
              <a:pPr algn="just">
                <a:lnSpc>
                  <a:spcPct val="130000"/>
                </a:lnSpc>
              </a:pPr>
              <a:r>
                <a:rPr altLang="en-US" lang="zh-CN" sz="1067">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您的内容打在这里，或者通过复制您的文本后，在此框中选择粘贴，并选择只保留文字。您的内容打在这里，或者通过通过复制您的文本。您的内容打在这里，或者通过复制您的文本后，在此框中选择粘贴</a:t>
              </a:r>
            </a:p>
          </p:txBody>
        </p:sp>
        <p:sp>
          <p:nvSpPr>
            <p:cNvPr id="268" name="TextBox 11"/>
            <p:cNvSpPr txBox="1"/>
            <p:nvPr/>
          </p:nvSpPr>
          <p:spPr>
            <a:xfrm>
              <a:off x="6736921" y="2180774"/>
              <a:ext cx="2449034" cy="304839"/>
            </a:xfrm>
            <a:prstGeom prst="rect">
              <a:avLst/>
            </a:prstGeom>
            <a:noFill/>
          </p:spPr>
          <p:txBody>
            <a:bodyPr bIns="0" lIns="0" rIns="0" rtlCol="0" tIns="0" wrap="square">
              <a:spAutoFit/>
              <a:scene3d>
                <a:camera prst="orthographicFront"/>
                <a:lightRig dir="t" rig="threePt"/>
              </a:scene3d>
              <a:sp3d contourW="12700"/>
            </a:bodyPr>
            <a:lstStyle/>
            <a:p>
              <a:pPr defTabSz="457143">
                <a:buClr>
                  <a:srgbClr val="151314"/>
                </a:buClr>
                <a:buSzPct val="25000"/>
              </a:pPr>
              <a:r>
                <a:rPr altLang="en-US" b="1" kern="0" lang="zh-CN" smtClean="0" sz="2000">
                  <a:solidFill>
                    <a:schemeClr val="tx1">
                      <a:lumMod val="85000"/>
                      <a:lumOff val="15000"/>
                    </a:schemeClr>
                  </a:solidFill>
                  <a:ea charset="-122" panose="020b0500000000000000" pitchFamily="34" typeface="思源黑体"/>
                  <a:cs typeface="+mn-ea"/>
                  <a:sym typeface="+mn-lt"/>
                </a:rPr>
                <a:t>月度完成情况</a:t>
              </a:r>
            </a:p>
          </p:txBody>
        </p:sp>
      </p:grpSp>
      <p:grpSp>
        <p:nvGrpSpPr>
          <p:cNvPr id="61" name="组合 60"/>
          <p:cNvGrpSpPr/>
          <p:nvPr/>
        </p:nvGrpSpPr>
        <p:grpSpPr>
          <a:xfrm>
            <a:off x="3960903" y="266662"/>
            <a:ext cx="4268606" cy="919077"/>
            <a:chOff x="3925680" y="337337"/>
            <a:chExt cx="4269162" cy="919197"/>
          </a:xfrm>
        </p:grpSpPr>
        <p:sp>
          <p:nvSpPr>
            <p:cNvPr id="62" name="文本框 61"/>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月度完成情况</a:t>
              </a:r>
            </a:p>
          </p:txBody>
        </p:sp>
        <p:sp>
          <p:nvSpPr>
            <p:cNvPr id="67" name="文本框 66"/>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66081486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14"/>
                                        </p:tgtEl>
                                        <p:attrNameLst>
                                          <p:attrName>style.visibility</p:attrName>
                                        </p:attrNameLst>
                                      </p:cBhvr>
                                      <p:to>
                                        <p:strVal val="visible"/>
                                      </p:to>
                                    </p:set>
                                    <p:animEffect filter="wipe(left)" transition="in">
                                      <p:cBhvr>
                                        <p:cTn dur="500" id="7"/>
                                        <p:tgtEl>
                                          <p:spTgt spid="21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66"/>
                                        </p:tgtEl>
                                        <p:attrNameLst>
                                          <p:attrName>style.visibility</p:attrName>
                                        </p:attrNameLst>
                                      </p:cBhvr>
                                      <p:to>
                                        <p:strVal val="visible"/>
                                      </p:to>
                                    </p:set>
                                    <p:animEffect filter="fade" transition="in">
                                      <p:cBhvr>
                                        <p:cTn dur="1000" id="11"/>
                                        <p:tgtEl>
                                          <p:spTgt spid="266"/>
                                        </p:tgtEl>
                                      </p:cBhvr>
                                    </p:animEffect>
                                    <p:anim calcmode="lin" valueType="num">
                                      <p:cBhvr>
                                        <p:cTn dur="1000" fill="hold" id="12"/>
                                        <p:tgtEl>
                                          <p:spTgt spid="266"/>
                                        </p:tgtEl>
                                        <p:attrNameLst>
                                          <p:attrName>ppt_x</p:attrName>
                                        </p:attrNameLst>
                                      </p:cBhvr>
                                      <p:tavLst>
                                        <p:tav tm="0">
                                          <p:val>
                                            <p:strVal val="#ppt_x"/>
                                          </p:val>
                                        </p:tav>
                                        <p:tav tm="100000">
                                          <p:val>
                                            <p:strVal val="#ppt_x"/>
                                          </p:val>
                                        </p:tav>
                                      </p:tavLst>
                                    </p:anim>
                                    <p:anim calcmode="lin" valueType="num">
                                      <p:cBhvr>
                                        <p:cTn dur="1000" fill="hold" id="13"/>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TextBox 16"/>
          <p:cNvSpPr txBox="1"/>
          <p:nvPr/>
        </p:nvSpPr>
        <p:spPr>
          <a:xfrm>
            <a:off x="1198662" y="2276447"/>
            <a:ext cx="9638933" cy="1034540"/>
          </a:xfrm>
          <a:prstGeom prst="rect">
            <a:avLst/>
          </a:prstGeom>
          <a:noFill/>
        </p:spPr>
        <p:txBody>
          <a:bodyPr bIns="45249" lIns="90496" rIns="90496" rtlCol="0" tIns="45249" wrap="square">
            <a:spAutoFit/>
          </a:bodyPr>
          <a:lstStyle/>
          <a:p>
            <a:pPr algn="just">
              <a:lnSpc>
                <a:spcPct val="130000"/>
              </a:lnSpc>
            </a:pPr>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您的内容打在这里，或者通过复制您的文本后，在此框中选择粘贴，并选择只保留文字。您的内容打在这里，或者通过通过复制您的文本。</a:t>
            </a:r>
          </a:p>
          <a:p>
            <a:pPr algn="just">
              <a:lnSpc>
                <a:spcPct val="130000"/>
              </a:lnSpc>
            </a:pPr>
            <a:endParaRPr altLang="en-US" lang="zh-CN" sz="953">
              <a:solidFill>
                <a:schemeClr val="tx1">
                  <a:lumMod val="65000"/>
                  <a:lumOff val="35000"/>
                </a:schemeClr>
              </a:solidFill>
              <a:latin charset="-122" panose="020b0503020204020204" pitchFamily="34" typeface="微软雅黑"/>
              <a:ea charset="-122" panose="020b0503020204020204" pitchFamily="34" typeface="微软雅黑"/>
            </a:endParaRPr>
          </a:p>
          <a:p>
            <a:pPr algn="just">
              <a:lnSpc>
                <a:spcPct val="130000"/>
              </a:lnSpc>
            </a:pPr>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48" name="椭圆 47"/>
          <p:cNvSpPr/>
          <p:nvPr/>
        </p:nvSpPr>
        <p:spPr>
          <a:xfrm>
            <a:off x="1836535" y="3690762"/>
            <a:ext cx="141749" cy="143997"/>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49" name="TextBox 18"/>
          <p:cNvSpPr txBox="1"/>
          <p:nvPr/>
        </p:nvSpPr>
        <p:spPr>
          <a:xfrm>
            <a:off x="2049157" y="3608894"/>
            <a:ext cx="1266842" cy="307973"/>
          </a:xfrm>
          <a:prstGeom prst="rect">
            <a:avLst/>
          </a:prstGeom>
          <a:noFill/>
        </p:spPr>
        <p:txBody>
          <a:bodyPr bIns="45249" lIns="90496" rIns="90496" rtlCol="0" tIns="45249" wrap="none">
            <a:spAutoFit/>
          </a:bodyPr>
          <a:lstStyle/>
          <a:p>
            <a:r>
              <a:rPr altLang="en-US" lang="zh-CN" sz="1427">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cxnSp>
        <p:nvCxnSpPr>
          <p:cNvPr id="50" name="直接连接符 49"/>
          <p:cNvCxnSpPr/>
          <p:nvPr/>
        </p:nvCxnSpPr>
        <p:spPr>
          <a:xfrm>
            <a:off x="3395772"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TextBox 20"/>
          <p:cNvSpPr txBox="1"/>
          <p:nvPr/>
        </p:nvSpPr>
        <p:spPr>
          <a:xfrm>
            <a:off x="2049159" y="4111378"/>
            <a:ext cx="1246204" cy="508074"/>
          </a:xfrm>
          <a:prstGeom prst="rect">
            <a:avLst/>
          </a:prstGeom>
          <a:noFill/>
        </p:spPr>
        <p:txBody>
          <a:bodyPr bIns="45249" lIns="90496" rIns="90496" rtlCol="0" tIns="45249" wrap="none">
            <a:spAutoFit/>
          </a:bodyPr>
          <a:lstStyle/>
          <a:p>
            <a:r>
              <a:rPr altLang="zh-CN" lang="en-US" sz="2740">
                <a:solidFill>
                  <a:schemeClr val="tx1">
                    <a:lumMod val="75000"/>
                    <a:lumOff val="25000"/>
                  </a:schemeClr>
                </a:solidFill>
                <a:latin typeface="+mj-lt"/>
                <a:ea charset="-122" panose="020b0503020204020204" pitchFamily="34" typeface="微软雅黑"/>
              </a:rPr>
              <a:t>73,856</a:t>
            </a:r>
          </a:p>
        </p:txBody>
      </p:sp>
      <p:sp>
        <p:nvSpPr>
          <p:cNvPr id="52" name="圆角矩形 51"/>
          <p:cNvSpPr/>
          <p:nvPr/>
        </p:nvSpPr>
        <p:spPr>
          <a:xfrm>
            <a:off x="3577435"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3" name="圆角矩形 52"/>
          <p:cNvSpPr/>
          <p:nvPr/>
        </p:nvSpPr>
        <p:spPr>
          <a:xfrm>
            <a:off x="4016545"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4" name="圆角矩形 53"/>
          <p:cNvSpPr/>
          <p:nvPr/>
        </p:nvSpPr>
        <p:spPr>
          <a:xfrm>
            <a:off x="4455655"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5" name="圆角矩形 54"/>
          <p:cNvSpPr/>
          <p:nvPr/>
        </p:nvSpPr>
        <p:spPr>
          <a:xfrm>
            <a:off x="4894763"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6" name="圆角矩形 55"/>
          <p:cNvSpPr/>
          <p:nvPr/>
        </p:nvSpPr>
        <p:spPr>
          <a:xfrm>
            <a:off x="3577435" y="5144863"/>
            <a:ext cx="354373" cy="633529"/>
          </a:xfrm>
          <a:prstGeom prst="roundRect">
            <a:avLst/>
          </a:prstGeom>
          <a:solidFill>
            <a:srgbClr val="595959"/>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7" name="圆角矩形 56"/>
          <p:cNvSpPr/>
          <p:nvPr/>
        </p:nvSpPr>
        <p:spPr>
          <a:xfrm>
            <a:off x="4016545" y="5049014"/>
            <a:ext cx="354373" cy="729377"/>
          </a:xfrm>
          <a:prstGeom prst="roundRect">
            <a:avLst/>
          </a:prstGeom>
          <a:solidFill>
            <a:srgbClr val="E53238"/>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8" name="圆角矩形 57"/>
          <p:cNvSpPr/>
          <p:nvPr/>
        </p:nvSpPr>
        <p:spPr>
          <a:xfrm>
            <a:off x="4455655" y="4867363"/>
            <a:ext cx="354373" cy="911029"/>
          </a:xfrm>
          <a:prstGeom prst="roundRect">
            <a:avLst/>
          </a:prstGeom>
          <a:solidFill>
            <a:srgbClr val="595959"/>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59" name="圆角矩形 58"/>
          <p:cNvSpPr/>
          <p:nvPr/>
        </p:nvSpPr>
        <p:spPr>
          <a:xfrm>
            <a:off x="4894763" y="4476923"/>
            <a:ext cx="354373" cy="1301470"/>
          </a:xfrm>
          <a:prstGeom prst="roundRect">
            <a:avLst/>
          </a:prstGeom>
          <a:solidFill>
            <a:srgbClr val="E53238"/>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60" name="TextBox 29"/>
          <p:cNvSpPr txBox="1"/>
          <p:nvPr/>
        </p:nvSpPr>
        <p:spPr>
          <a:xfrm>
            <a:off x="3537520"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61" name="TextBox 30"/>
          <p:cNvSpPr txBox="1"/>
          <p:nvPr/>
        </p:nvSpPr>
        <p:spPr>
          <a:xfrm>
            <a:off x="3976631"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62" name="TextBox 31"/>
          <p:cNvSpPr txBox="1"/>
          <p:nvPr/>
        </p:nvSpPr>
        <p:spPr>
          <a:xfrm>
            <a:off x="4415741"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63" name="TextBox 32"/>
          <p:cNvSpPr txBox="1"/>
          <p:nvPr/>
        </p:nvSpPr>
        <p:spPr>
          <a:xfrm>
            <a:off x="4854849"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64" name="TextBox 33"/>
          <p:cNvSpPr txBox="1"/>
          <p:nvPr/>
        </p:nvSpPr>
        <p:spPr>
          <a:xfrm>
            <a:off x="2055770" y="4653732"/>
            <a:ext cx="1165242" cy="562024"/>
          </a:xfrm>
          <a:prstGeom prst="rect">
            <a:avLst/>
          </a:prstGeom>
          <a:noFill/>
        </p:spPr>
        <p:txBody>
          <a:bodyPr bIns="45249" lIns="90496" rIns="90496" rtlCol="0" tIns="45249" wrap="none">
            <a:spAutoFit/>
          </a:bodyPr>
          <a:lstStyle/>
          <a:p>
            <a:pPr algn="ctr"/>
            <a:r>
              <a:rPr altLang="en-US" lang="zh-CN" sz="1547">
                <a:solidFill>
                  <a:schemeClr val="tx1">
                    <a:lumMod val="75000"/>
                    <a:lumOff val="25000"/>
                  </a:schemeClr>
                </a:solidFill>
                <a:latin charset="-122" panose="020b0503020204020204" pitchFamily="34" typeface="微软雅黑"/>
                <a:ea charset="-122" panose="020b0503020204020204" pitchFamily="34" typeface="微软雅黑"/>
              </a:rPr>
              <a:t>去年创收</a:t>
            </a:r>
          </a:p>
          <a:p>
            <a:pPr algn="ctr"/>
            <a:r>
              <a:rPr altLang="en-US" lang="zh-CN" sz="1547">
                <a:solidFill>
                  <a:schemeClr val="tx1">
                    <a:lumMod val="75000"/>
                    <a:lumOff val="25000"/>
                  </a:schemeClr>
                </a:solidFill>
                <a:latin charset="-122" panose="020b0503020204020204" pitchFamily="34" typeface="微软雅黑"/>
                <a:ea charset="-122" panose="020b0503020204020204" pitchFamily="34" typeface="微软雅黑"/>
              </a:rPr>
              <a:t>（人民币）</a:t>
            </a:r>
          </a:p>
        </p:txBody>
      </p:sp>
      <p:sp>
        <p:nvSpPr>
          <p:cNvPr id="65" name="椭圆 64"/>
          <p:cNvSpPr/>
          <p:nvPr/>
        </p:nvSpPr>
        <p:spPr>
          <a:xfrm>
            <a:off x="6514253" y="3690762"/>
            <a:ext cx="141749" cy="143997"/>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66" name="TextBox 35"/>
          <p:cNvSpPr txBox="1"/>
          <p:nvPr/>
        </p:nvSpPr>
        <p:spPr>
          <a:xfrm>
            <a:off x="6726874" y="3608894"/>
            <a:ext cx="1266842" cy="307973"/>
          </a:xfrm>
          <a:prstGeom prst="rect">
            <a:avLst/>
          </a:prstGeom>
          <a:noFill/>
        </p:spPr>
        <p:txBody>
          <a:bodyPr bIns="45249" lIns="90496" rIns="90496" rtlCol="0" tIns="45249" wrap="none">
            <a:spAutoFit/>
          </a:bodyPr>
          <a:lstStyle/>
          <a:p>
            <a:r>
              <a:rPr altLang="en-US" lang="zh-CN" sz="1427">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cxnSp>
        <p:nvCxnSpPr>
          <p:cNvPr id="67" name="直接连接符 66"/>
          <p:cNvCxnSpPr/>
          <p:nvPr/>
        </p:nvCxnSpPr>
        <p:spPr>
          <a:xfrm>
            <a:off x="8073489" y="3762760"/>
            <a:ext cx="191361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TextBox 37"/>
          <p:cNvSpPr txBox="1"/>
          <p:nvPr/>
        </p:nvSpPr>
        <p:spPr>
          <a:xfrm>
            <a:off x="6726877" y="4111378"/>
            <a:ext cx="1246204" cy="508074"/>
          </a:xfrm>
          <a:prstGeom prst="rect">
            <a:avLst/>
          </a:prstGeom>
          <a:noFill/>
        </p:spPr>
        <p:txBody>
          <a:bodyPr bIns="45249" lIns="90496" rIns="90496" rtlCol="0" tIns="45249" wrap="none">
            <a:spAutoFit/>
          </a:bodyPr>
          <a:lstStyle/>
          <a:p>
            <a:r>
              <a:rPr altLang="zh-CN" lang="en-US" sz="2740">
                <a:solidFill>
                  <a:schemeClr val="tx1">
                    <a:lumMod val="75000"/>
                    <a:lumOff val="25000"/>
                  </a:schemeClr>
                </a:solidFill>
                <a:latin typeface="+mj-lt"/>
                <a:ea charset="-122" panose="020b0503020204020204" pitchFamily="34" typeface="微软雅黑"/>
              </a:rPr>
              <a:t>96,169</a:t>
            </a:r>
          </a:p>
        </p:txBody>
      </p:sp>
      <p:sp>
        <p:nvSpPr>
          <p:cNvPr id="69" name="圆角矩形 68"/>
          <p:cNvSpPr/>
          <p:nvPr/>
        </p:nvSpPr>
        <p:spPr>
          <a:xfrm>
            <a:off x="8255153"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0" name="圆角矩形 69"/>
          <p:cNvSpPr/>
          <p:nvPr/>
        </p:nvSpPr>
        <p:spPr>
          <a:xfrm>
            <a:off x="8694263"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1" name="圆角矩形 70"/>
          <p:cNvSpPr/>
          <p:nvPr/>
        </p:nvSpPr>
        <p:spPr>
          <a:xfrm>
            <a:off x="9133371"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2" name="圆角矩形 71"/>
          <p:cNvSpPr/>
          <p:nvPr/>
        </p:nvSpPr>
        <p:spPr>
          <a:xfrm>
            <a:off x="9572482" y="3956332"/>
            <a:ext cx="354373" cy="1822059"/>
          </a:xfrm>
          <a:prstGeom prst="roundRect">
            <a:avLst/>
          </a:prstGeom>
          <a:solidFill>
            <a:schemeClr val="bg1"/>
          </a:solidFill>
          <a:ln>
            <a:noFill/>
          </a:ln>
          <a:effectLst>
            <a:outerShdw algn="tl" blurRad="50800" dir="2700000" dist="38100" rotWithShape="0" sx="99000" sy="99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3" name="圆角矩形 72"/>
          <p:cNvSpPr/>
          <p:nvPr/>
        </p:nvSpPr>
        <p:spPr>
          <a:xfrm>
            <a:off x="8255153" y="5322878"/>
            <a:ext cx="354373" cy="455514"/>
          </a:xfrm>
          <a:prstGeom prst="roundRect">
            <a:avLst/>
          </a:prstGeom>
          <a:solidFill>
            <a:srgbClr val="E53238"/>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4" name="圆角矩形 73"/>
          <p:cNvSpPr/>
          <p:nvPr/>
        </p:nvSpPr>
        <p:spPr>
          <a:xfrm>
            <a:off x="8694263" y="4256880"/>
            <a:ext cx="354373" cy="1521511"/>
          </a:xfrm>
          <a:prstGeom prst="roundRect">
            <a:avLst/>
          </a:prstGeom>
          <a:solidFill>
            <a:srgbClr val="595959"/>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5" name="圆角矩形 74"/>
          <p:cNvSpPr/>
          <p:nvPr/>
        </p:nvSpPr>
        <p:spPr>
          <a:xfrm>
            <a:off x="9133371" y="4867363"/>
            <a:ext cx="354373" cy="911029"/>
          </a:xfrm>
          <a:prstGeom prst="roundRect">
            <a:avLst/>
          </a:prstGeom>
          <a:solidFill>
            <a:srgbClr val="E53238"/>
          </a:solidFill>
          <a:ln w="12700">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6" name="圆角矩形 75"/>
          <p:cNvSpPr/>
          <p:nvPr/>
        </p:nvSpPr>
        <p:spPr>
          <a:xfrm>
            <a:off x="9572482" y="4372953"/>
            <a:ext cx="354373" cy="1405438"/>
          </a:xfrm>
          <a:prstGeom prst="roundRect">
            <a:avLst/>
          </a:prstGeom>
          <a:solidFill>
            <a:srgbClr val="595959"/>
          </a:solidFill>
          <a:ln w="15875">
            <a:solidFill>
              <a:schemeClr val="bg1"/>
            </a:solidFill>
          </a:ln>
          <a:effectLst>
            <a:outerShdw algn="l" blurRad="50800" dist="381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49" lIns="90496" rIns="90496" rtlCol="0" tIns="45249"/>
          <a:lstStyle/>
          <a:p>
            <a:pPr algn="ctr"/>
            <a:endParaRPr altLang="en-US" lang="zh-CN" sz="1933">
              <a:ea charset="-122" panose="020b0500000000000000" pitchFamily="34" typeface="思源黑体"/>
            </a:endParaRPr>
          </a:p>
        </p:txBody>
      </p:sp>
      <p:sp>
        <p:nvSpPr>
          <p:cNvPr id="77" name="TextBox 46"/>
          <p:cNvSpPr txBox="1"/>
          <p:nvPr/>
        </p:nvSpPr>
        <p:spPr>
          <a:xfrm>
            <a:off x="8215238"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78" name="TextBox 47"/>
          <p:cNvSpPr txBox="1"/>
          <p:nvPr/>
        </p:nvSpPr>
        <p:spPr>
          <a:xfrm>
            <a:off x="8654348"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79" name="TextBox 48"/>
          <p:cNvSpPr txBox="1"/>
          <p:nvPr/>
        </p:nvSpPr>
        <p:spPr>
          <a:xfrm>
            <a:off x="9093460"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80" name="TextBox 49"/>
          <p:cNvSpPr txBox="1"/>
          <p:nvPr/>
        </p:nvSpPr>
        <p:spPr>
          <a:xfrm>
            <a:off x="9532568" y="5855290"/>
            <a:ext cx="422292" cy="235735"/>
          </a:xfrm>
          <a:prstGeom prst="rect">
            <a:avLst/>
          </a:prstGeom>
          <a:noFill/>
        </p:spPr>
        <p:txBody>
          <a:bodyPr bIns="45249" lIns="90496" rIns="90496" rtlCol="0" tIns="45249" wrap="none">
            <a:spAutoFit/>
          </a:bodyPr>
          <a:lstStyle/>
          <a:p>
            <a:r>
              <a:rPr altLang="en-US" lang="zh-CN" sz="953">
                <a:solidFill>
                  <a:schemeClr val="tx1">
                    <a:lumMod val="65000"/>
                    <a:lumOff val="35000"/>
                  </a:schemeClr>
                </a:solidFill>
                <a:latin charset="-122" panose="020b0503020204020204" pitchFamily="34" typeface="微软雅黑"/>
                <a:ea charset="-122" panose="020b0503020204020204" pitchFamily="34" typeface="微软雅黑"/>
              </a:rPr>
              <a:t>标题</a:t>
            </a:r>
          </a:p>
        </p:txBody>
      </p:sp>
      <p:sp>
        <p:nvSpPr>
          <p:cNvPr id="81" name="TextBox 50"/>
          <p:cNvSpPr txBox="1"/>
          <p:nvPr/>
        </p:nvSpPr>
        <p:spPr>
          <a:xfrm>
            <a:off x="6703385" y="4653732"/>
            <a:ext cx="1165242" cy="562024"/>
          </a:xfrm>
          <a:prstGeom prst="rect">
            <a:avLst/>
          </a:prstGeom>
          <a:noFill/>
        </p:spPr>
        <p:txBody>
          <a:bodyPr bIns="45249" lIns="90496" rIns="90496" rtlCol="0" tIns="45249" wrap="none">
            <a:spAutoFit/>
          </a:bodyPr>
          <a:lstStyle/>
          <a:p>
            <a:pPr algn="ctr"/>
            <a:r>
              <a:rPr altLang="en-US" lang="zh-CN" sz="1547">
                <a:solidFill>
                  <a:schemeClr val="tx1">
                    <a:lumMod val="75000"/>
                    <a:lumOff val="25000"/>
                  </a:schemeClr>
                </a:solidFill>
                <a:latin charset="-122" panose="020b0503020204020204" pitchFamily="34" typeface="微软雅黑"/>
                <a:ea charset="-122" panose="020b0503020204020204" pitchFamily="34" typeface="微软雅黑"/>
              </a:rPr>
              <a:t>今年创收</a:t>
            </a:r>
          </a:p>
          <a:p>
            <a:pPr algn="ctr"/>
            <a:r>
              <a:rPr altLang="en-US" lang="zh-CN" sz="1547">
                <a:solidFill>
                  <a:schemeClr val="tx1">
                    <a:lumMod val="75000"/>
                    <a:lumOff val="25000"/>
                  </a:schemeClr>
                </a:solidFill>
                <a:latin charset="-122" panose="020b0503020204020204" pitchFamily="34" typeface="微软雅黑"/>
                <a:ea charset="-122" panose="020b0503020204020204" pitchFamily="34" typeface="微软雅黑"/>
              </a:rPr>
              <a:t>（人民币）</a:t>
            </a:r>
          </a:p>
        </p:txBody>
      </p:sp>
      <p:sp>
        <p:nvSpPr>
          <p:cNvPr id="85" name="TextBox 11"/>
          <p:cNvSpPr txBox="1"/>
          <p:nvPr/>
        </p:nvSpPr>
        <p:spPr>
          <a:xfrm>
            <a:off x="4959369" y="1860946"/>
            <a:ext cx="2448715" cy="304800"/>
          </a:xfrm>
          <a:prstGeom prst="rect">
            <a:avLst/>
          </a:prstGeom>
          <a:noFill/>
        </p:spPr>
        <p:txBody>
          <a:bodyPr bIns="0" lIns="0" rIns="0" rtlCol="0" tIns="0" wrap="square">
            <a:spAutoFit/>
            <a:scene3d>
              <a:camera prst="orthographicFront"/>
              <a:lightRig dir="t" rig="threePt"/>
            </a:scene3d>
            <a:sp3d contourW="12700"/>
          </a:bodyPr>
          <a:lstStyle/>
          <a:p>
            <a:pPr algn="ctr" defTabSz="457143">
              <a:buClr>
                <a:srgbClr val="151314"/>
              </a:buClr>
              <a:buSzPct val="25000"/>
            </a:pPr>
            <a:r>
              <a:rPr altLang="en-US" b="1" kern="0" lang="zh-CN" smtClean="0" sz="2000">
                <a:solidFill>
                  <a:schemeClr val="tx1">
                    <a:lumMod val="85000"/>
                    <a:lumOff val="15000"/>
                  </a:schemeClr>
                </a:solidFill>
                <a:ea charset="-122" panose="020b0500000000000000" pitchFamily="34" typeface="思源黑体"/>
                <a:cs typeface="+mn-ea"/>
                <a:sym typeface="+mn-lt"/>
              </a:rPr>
              <a:t>与去年同期对比增长</a:t>
            </a:r>
          </a:p>
        </p:txBody>
      </p:sp>
      <p:grpSp>
        <p:nvGrpSpPr>
          <p:cNvPr id="42" name="组合 41"/>
          <p:cNvGrpSpPr/>
          <p:nvPr/>
        </p:nvGrpSpPr>
        <p:grpSpPr>
          <a:xfrm>
            <a:off x="3960903" y="266662"/>
            <a:ext cx="4268606" cy="919077"/>
            <a:chOff x="3925680" y="337337"/>
            <a:chExt cx="4269162" cy="919197"/>
          </a:xfrm>
        </p:grpSpPr>
        <p:sp>
          <p:nvSpPr>
            <p:cNvPr id="43" name="文本框 42"/>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同期对比业绩</a:t>
              </a:r>
            </a:p>
          </p:txBody>
        </p:sp>
        <p:sp>
          <p:nvSpPr>
            <p:cNvPr id="82" name="文本框 8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71901716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additive="base">
                                        <p:cTn dur="500" id="7"/>
                                        <p:tgtEl>
                                          <p:spTgt spid="47"/>
                                        </p:tgtEl>
                                        <p:attrNameLst>
                                          <p:attrName>ppt_y</p:attrName>
                                        </p:attrNameLst>
                                      </p:cBhvr>
                                      <p:tavLst>
                                        <p:tav tm="0">
                                          <p:val>
                                            <p:strVal val="#ppt_y+#ppt_h*1.125000"/>
                                          </p:val>
                                        </p:tav>
                                        <p:tav tm="100000">
                                          <p:val>
                                            <p:strVal val="#ppt_y"/>
                                          </p:val>
                                        </p:tav>
                                      </p:tavLst>
                                    </p:anim>
                                    <p:animEffect filter="wipe(up)" transition="in">
                                      <p:cBhvr>
                                        <p:cTn dur="500" id="8"/>
                                        <p:tgtEl>
                                          <p:spTgt spid="47"/>
                                        </p:tgtEl>
                                      </p:cBhvr>
                                    </p:animEffect>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48"/>
                                        </p:tgtEl>
                                        <p:attrNameLst>
                                          <p:attrName>style.visibility</p:attrName>
                                        </p:attrNameLst>
                                      </p:cBhvr>
                                      <p:to>
                                        <p:strVal val="visible"/>
                                      </p:to>
                                    </p:set>
                                    <p:anim calcmode="lin" valueType="num">
                                      <p:cBhvr additive="base">
                                        <p:cTn dur="500" fill="hold" id="12"/>
                                        <p:tgtEl>
                                          <p:spTgt spid="48"/>
                                        </p:tgtEl>
                                        <p:attrNameLst>
                                          <p:attrName>ppt_x</p:attrName>
                                        </p:attrNameLst>
                                      </p:cBhvr>
                                      <p:tavLst>
                                        <p:tav tm="0">
                                          <p:val>
                                            <p:strVal val="0-#ppt_w/2"/>
                                          </p:val>
                                        </p:tav>
                                        <p:tav tm="100000">
                                          <p:val>
                                            <p:strVal val="#ppt_x"/>
                                          </p:val>
                                        </p:tav>
                                      </p:tavLst>
                                    </p:anim>
                                    <p:anim calcmode="lin" valueType="num">
                                      <p:cBhvr additive="base">
                                        <p:cTn dur="500" fill="hold" id="13"/>
                                        <p:tgtEl>
                                          <p:spTgt spid="4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49"/>
                                        </p:tgtEl>
                                        <p:attrNameLst>
                                          <p:attrName>style.visibility</p:attrName>
                                        </p:attrNameLst>
                                      </p:cBhvr>
                                      <p:to>
                                        <p:strVal val="visible"/>
                                      </p:to>
                                    </p:set>
                                    <p:animEffect filter="barn(inVertical)" transition="in">
                                      <p:cBhvr>
                                        <p:cTn dur="500" id="17"/>
                                        <p:tgtEl>
                                          <p:spTgt spid="49"/>
                                        </p:tgtEl>
                                      </p:cBhvr>
                                    </p:animEffect>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50"/>
                                        </p:tgtEl>
                                        <p:attrNameLst>
                                          <p:attrName>style.visibility</p:attrName>
                                        </p:attrNameLst>
                                      </p:cBhvr>
                                      <p:to>
                                        <p:strVal val="visible"/>
                                      </p:to>
                                    </p:set>
                                    <p:animEffect filter="wipe(left)" transition="in">
                                      <p:cBhvr>
                                        <p:cTn dur="500" id="21"/>
                                        <p:tgtEl>
                                          <p:spTgt spid="50"/>
                                        </p:tgtEl>
                                      </p:cBhvr>
                                    </p:animEffect>
                                  </p:childTnLst>
                                </p:cTn>
                              </p:par>
                            </p:childTnLst>
                          </p:cTn>
                        </p:par>
                        <p:par>
                          <p:cTn fill="hold" id="22" nodeType="afterGroup">
                            <p:stCondLst>
                              <p:cond delay="2000"/>
                            </p:stCondLst>
                            <p:childTnLst>
                              <p:par>
                                <p:cTn fill="hold" grpId="0" id="23" nodeType="afterEffect" presetClass="entr" presetID="2" presetSubtype="4">
                                  <p:stCondLst>
                                    <p:cond delay="0"/>
                                  </p:stCondLst>
                                  <p:childTnLst>
                                    <p:set>
                                      <p:cBhvr>
                                        <p:cTn dur="1" fill="hold" id="24">
                                          <p:stCondLst>
                                            <p:cond delay="0"/>
                                          </p:stCondLst>
                                        </p:cTn>
                                        <p:tgtEl>
                                          <p:spTgt spid="60"/>
                                        </p:tgtEl>
                                        <p:attrNameLst>
                                          <p:attrName>style.visibility</p:attrName>
                                        </p:attrNameLst>
                                      </p:cBhvr>
                                      <p:to>
                                        <p:strVal val="visible"/>
                                      </p:to>
                                    </p:set>
                                    <p:anim calcmode="lin" valueType="num">
                                      <p:cBhvr additive="base">
                                        <p:cTn dur="500" fill="hold" id="25"/>
                                        <p:tgtEl>
                                          <p:spTgt spid="60"/>
                                        </p:tgtEl>
                                        <p:attrNameLst>
                                          <p:attrName>ppt_x</p:attrName>
                                        </p:attrNameLst>
                                      </p:cBhvr>
                                      <p:tavLst>
                                        <p:tav tm="0">
                                          <p:val>
                                            <p:strVal val="#ppt_x"/>
                                          </p:val>
                                        </p:tav>
                                        <p:tav tm="100000">
                                          <p:val>
                                            <p:strVal val="#ppt_x"/>
                                          </p:val>
                                        </p:tav>
                                      </p:tavLst>
                                    </p:anim>
                                    <p:anim calcmode="lin" valueType="num">
                                      <p:cBhvr additive="base">
                                        <p:cTn dur="500" fill="hold" id="26"/>
                                        <p:tgtEl>
                                          <p:spTgt spid="6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61"/>
                                        </p:tgtEl>
                                        <p:attrNameLst>
                                          <p:attrName>style.visibility</p:attrName>
                                        </p:attrNameLst>
                                      </p:cBhvr>
                                      <p:to>
                                        <p:strVal val="visible"/>
                                      </p:to>
                                    </p:set>
                                    <p:anim calcmode="lin" valueType="num">
                                      <p:cBhvr additive="base">
                                        <p:cTn dur="500" fill="hold" id="29"/>
                                        <p:tgtEl>
                                          <p:spTgt spid="61"/>
                                        </p:tgtEl>
                                        <p:attrNameLst>
                                          <p:attrName>ppt_x</p:attrName>
                                        </p:attrNameLst>
                                      </p:cBhvr>
                                      <p:tavLst>
                                        <p:tav tm="0">
                                          <p:val>
                                            <p:strVal val="#ppt_x"/>
                                          </p:val>
                                        </p:tav>
                                        <p:tav tm="100000">
                                          <p:val>
                                            <p:strVal val="#ppt_x"/>
                                          </p:val>
                                        </p:tav>
                                      </p:tavLst>
                                    </p:anim>
                                    <p:anim calcmode="lin" valueType="num">
                                      <p:cBhvr additive="base">
                                        <p:cTn dur="500" fill="hold" id="30"/>
                                        <p:tgtEl>
                                          <p:spTgt spid="6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62"/>
                                        </p:tgtEl>
                                        <p:attrNameLst>
                                          <p:attrName>style.visibility</p:attrName>
                                        </p:attrNameLst>
                                      </p:cBhvr>
                                      <p:to>
                                        <p:strVal val="visible"/>
                                      </p:to>
                                    </p:set>
                                    <p:anim calcmode="lin" valueType="num">
                                      <p:cBhvr additive="base">
                                        <p:cTn dur="500" fill="hold" id="33"/>
                                        <p:tgtEl>
                                          <p:spTgt spid="62"/>
                                        </p:tgtEl>
                                        <p:attrNameLst>
                                          <p:attrName>ppt_x</p:attrName>
                                        </p:attrNameLst>
                                      </p:cBhvr>
                                      <p:tavLst>
                                        <p:tav tm="0">
                                          <p:val>
                                            <p:strVal val="#ppt_x"/>
                                          </p:val>
                                        </p:tav>
                                        <p:tav tm="100000">
                                          <p:val>
                                            <p:strVal val="#ppt_x"/>
                                          </p:val>
                                        </p:tav>
                                      </p:tavLst>
                                    </p:anim>
                                    <p:anim calcmode="lin" valueType="num">
                                      <p:cBhvr additive="base">
                                        <p:cTn dur="500" fill="hold" id="34"/>
                                        <p:tgtEl>
                                          <p:spTgt spid="6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63"/>
                                        </p:tgtEl>
                                        <p:attrNameLst>
                                          <p:attrName>style.visibility</p:attrName>
                                        </p:attrNameLst>
                                      </p:cBhvr>
                                      <p:to>
                                        <p:strVal val="visible"/>
                                      </p:to>
                                    </p:set>
                                    <p:anim calcmode="lin" valueType="num">
                                      <p:cBhvr additive="base">
                                        <p:cTn dur="500" fill="hold" id="37"/>
                                        <p:tgtEl>
                                          <p:spTgt spid="63"/>
                                        </p:tgtEl>
                                        <p:attrNameLst>
                                          <p:attrName>ppt_x</p:attrName>
                                        </p:attrNameLst>
                                      </p:cBhvr>
                                      <p:tavLst>
                                        <p:tav tm="0">
                                          <p:val>
                                            <p:strVal val="#ppt_x"/>
                                          </p:val>
                                        </p:tav>
                                        <p:tav tm="100000">
                                          <p:val>
                                            <p:strVal val="#ppt_x"/>
                                          </p:val>
                                        </p:tav>
                                      </p:tavLst>
                                    </p:anim>
                                    <p:anim calcmode="lin" valueType="num">
                                      <p:cBhvr additive="base">
                                        <p:cTn dur="500" fill="hold" id="38"/>
                                        <p:tgtEl>
                                          <p:spTgt spid="6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2" presetSubtype="4">
                                  <p:stCondLst>
                                    <p:cond delay="0"/>
                                  </p:stCondLst>
                                  <p:childTnLst>
                                    <p:set>
                                      <p:cBhvr>
                                        <p:cTn dur="1" fill="hold" id="41">
                                          <p:stCondLst>
                                            <p:cond delay="0"/>
                                          </p:stCondLst>
                                        </p:cTn>
                                        <p:tgtEl>
                                          <p:spTgt spid="52"/>
                                        </p:tgtEl>
                                        <p:attrNameLst>
                                          <p:attrName>style.visibility</p:attrName>
                                        </p:attrNameLst>
                                      </p:cBhvr>
                                      <p:to>
                                        <p:strVal val="visible"/>
                                      </p:to>
                                    </p:set>
                                    <p:animEffect filter="wipe(down)" transition="in">
                                      <p:cBhvr>
                                        <p:cTn dur="500" id="42"/>
                                        <p:tgtEl>
                                          <p:spTgt spid="52"/>
                                        </p:tgtEl>
                                      </p:cBhvr>
                                    </p:animEffect>
                                  </p:childTnLst>
                                </p:cTn>
                              </p:par>
                              <p:par>
                                <p:cTn fill="hold" grpId="0" id="43" nodeType="withEffect" presetClass="entr" presetID="22" presetSubtype="4">
                                  <p:stCondLst>
                                    <p:cond delay="200"/>
                                  </p:stCondLst>
                                  <p:childTnLst>
                                    <p:set>
                                      <p:cBhvr>
                                        <p:cTn dur="1" fill="hold" id="44">
                                          <p:stCondLst>
                                            <p:cond delay="0"/>
                                          </p:stCondLst>
                                        </p:cTn>
                                        <p:tgtEl>
                                          <p:spTgt spid="53"/>
                                        </p:tgtEl>
                                        <p:attrNameLst>
                                          <p:attrName>style.visibility</p:attrName>
                                        </p:attrNameLst>
                                      </p:cBhvr>
                                      <p:to>
                                        <p:strVal val="visible"/>
                                      </p:to>
                                    </p:set>
                                    <p:animEffect filter="wipe(down)" transition="in">
                                      <p:cBhvr>
                                        <p:cTn dur="500" id="45"/>
                                        <p:tgtEl>
                                          <p:spTgt spid="53"/>
                                        </p:tgtEl>
                                      </p:cBhvr>
                                    </p:animEffect>
                                  </p:childTnLst>
                                </p:cTn>
                              </p:par>
                              <p:par>
                                <p:cTn fill="hold" grpId="0" id="46" nodeType="withEffect" presetClass="entr" presetID="22" presetSubtype="4">
                                  <p:stCondLst>
                                    <p:cond delay="400"/>
                                  </p:stCondLst>
                                  <p:childTnLst>
                                    <p:set>
                                      <p:cBhvr>
                                        <p:cTn dur="1" fill="hold" id="47">
                                          <p:stCondLst>
                                            <p:cond delay="0"/>
                                          </p:stCondLst>
                                        </p:cTn>
                                        <p:tgtEl>
                                          <p:spTgt spid="54"/>
                                        </p:tgtEl>
                                        <p:attrNameLst>
                                          <p:attrName>style.visibility</p:attrName>
                                        </p:attrNameLst>
                                      </p:cBhvr>
                                      <p:to>
                                        <p:strVal val="visible"/>
                                      </p:to>
                                    </p:set>
                                    <p:animEffect filter="wipe(down)" transition="in">
                                      <p:cBhvr>
                                        <p:cTn dur="500" id="48"/>
                                        <p:tgtEl>
                                          <p:spTgt spid="54"/>
                                        </p:tgtEl>
                                      </p:cBhvr>
                                    </p:animEffect>
                                  </p:childTnLst>
                                </p:cTn>
                              </p:par>
                              <p:par>
                                <p:cTn fill="hold" grpId="0" id="49" nodeType="withEffect" presetClass="entr" presetID="22" presetSubtype="4">
                                  <p:stCondLst>
                                    <p:cond delay="600"/>
                                  </p:stCondLst>
                                  <p:childTnLst>
                                    <p:set>
                                      <p:cBhvr>
                                        <p:cTn dur="1" fill="hold" id="50">
                                          <p:stCondLst>
                                            <p:cond delay="0"/>
                                          </p:stCondLst>
                                        </p:cTn>
                                        <p:tgtEl>
                                          <p:spTgt spid="55"/>
                                        </p:tgtEl>
                                        <p:attrNameLst>
                                          <p:attrName>style.visibility</p:attrName>
                                        </p:attrNameLst>
                                      </p:cBhvr>
                                      <p:to>
                                        <p:strVal val="visible"/>
                                      </p:to>
                                    </p:set>
                                    <p:animEffect filter="wipe(down)" transition="in">
                                      <p:cBhvr>
                                        <p:cTn dur="500" id="51"/>
                                        <p:tgtEl>
                                          <p:spTgt spid="55"/>
                                        </p:tgtEl>
                                      </p:cBhvr>
                                    </p:animEffect>
                                  </p:childTnLst>
                                </p:cTn>
                              </p:par>
                            </p:childTnLst>
                          </p:cTn>
                        </p:par>
                        <p:par>
                          <p:cTn fill="hold" id="52" nodeType="afterGroup">
                            <p:stCondLst>
                              <p:cond delay="3600"/>
                            </p:stCondLst>
                            <p:childTnLst>
                              <p:par>
                                <p:cTn fill="hold" grpId="0" id="53" nodeType="afterEffect" presetClass="entr" presetID="22" presetSubtype="4">
                                  <p:stCondLst>
                                    <p:cond delay="0"/>
                                  </p:stCondLst>
                                  <p:childTnLst>
                                    <p:set>
                                      <p:cBhvr>
                                        <p:cTn dur="1" fill="hold" id="54">
                                          <p:stCondLst>
                                            <p:cond delay="0"/>
                                          </p:stCondLst>
                                        </p:cTn>
                                        <p:tgtEl>
                                          <p:spTgt spid="56"/>
                                        </p:tgtEl>
                                        <p:attrNameLst>
                                          <p:attrName>style.visibility</p:attrName>
                                        </p:attrNameLst>
                                      </p:cBhvr>
                                      <p:to>
                                        <p:strVal val="visible"/>
                                      </p:to>
                                    </p:set>
                                    <p:animEffect filter="wipe(down)" transition="in">
                                      <p:cBhvr>
                                        <p:cTn dur="500" id="55"/>
                                        <p:tgtEl>
                                          <p:spTgt spid="56"/>
                                        </p:tgtEl>
                                      </p:cBhvr>
                                    </p:animEffect>
                                  </p:childTnLst>
                                </p:cTn>
                              </p:par>
                              <p:par>
                                <p:cTn fill="hold" grpId="0" id="56" nodeType="withEffect" presetClass="entr" presetID="22" presetSubtype="4">
                                  <p:stCondLst>
                                    <p:cond delay="200"/>
                                  </p:stCondLst>
                                  <p:childTnLst>
                                    <p:set>
                                      <p:cBhvr>
                                        <p:cTn dur="1" fill="hold" id="57">
                                          <p:stCondLst>
                                            <p:cond delay="0"/>
                                          </p:stCondLst>
                                        </p:cTn>
                                        <p:tgtEl>
                                          <p:spTgt spid="57"/>
                                        </p:tgtEl>
                                        <p:attrNameLst>
                                          <p:attrName>style.visibility</p:attrName>
                                        </p:attrNameLst>
                                      </p:cBhvr>
                                      <p:to>
                                        <p:strVal val="visible"/>
                                      </p:to>
                                    </p:set>
                                    <p:animEffect filter="wipe(down)" transition="in">
                                      <p:cBhvr>
                                        <p:cTn dur="500" id="58"/>
                                        <p:tgtEl>
                                          <p:spTgt spid="57"/>
                                        </p:tgtEl>
                                      </p:cBhvr>
                                    </p:animEffect>
                                  </p:childTnLst>
                                </p:cTn>
                              </p:par>
                              <p:par>
                                <p:cTn fill="hold" grpId="0" id="59" nodeType="withEffect" presetClass="entr" presetID="22" presetSubtype="4">
                                  <p:stCondLst>
                                    <p:cond delay="400"/>
                                  </p:stCondLst>
                                  <p:childTnLst>
                                    <p:set>
                                      <p:cBhvr>
                                        <p:cTn dur="1" fill="hold" id="60">
                                          <p:stCondLst>
                                            <p:cond delay="0"/>
                                          </p:stCondLst>
                                        </p:cTn>
                                        <p:tgtEl>
                                          <p:spTgt spid="58"/>
                                        </p:tgtEl>
                                        <p:attrNameLst>
                                          <p:attrName>style.visibility</p:attrName>
                                        </p:attrNameLst>
                                      </p:cBhvr>
                                      <p:to>
                                        <p:strVal val="visible"/>
                                      </p:to>
                                    </p:set>
                                    <p:animEffect filter="wipe(down)" transition="in">
                                      <p:cBhvr>
                                        <p:cTn dur="500" id="61"/>
                                        <p:tgtEl>
                                          <p:spTgt spid="58"/>
                                        </p:tgtEl>
                                      </p:cBhvr>
                                    </p:animEffect>
                                  </p:childTnLst>
                                </p:cTn>
                              </p:par>
                              <p:par>
                                <p:cTn fill="hold" grpId="0" id="62" nodeType="withEffect" presetClass="entr" presetID="22" presetSubtype="4">
                                  <p:stCondLst>
                                    <p:cond delay="600"/>
                                  </p:stCondLst>
                                  <p:childTnLst>
                                    <p:set>
                                      <p:cBhvr>
                                        <p:cTn dur="1" fill="hold" id="63">
                                          <p:stCondLst>
                                            <p:cond delay="0"/>
                                          </p:stCondLst>
                                        </p:cTn>
                                        <p:tgtEl>
                                          <p:spTgt spid="59"/>
                                        </p:tgtEl>
                                        <p:attrNameLst>
                                          <p:attrName>style.visibility</p:attrName>
                                        </p:attrNameLst>
                                      </p:cBhvr>
                                      <p:to>
                                        <p:strVal val="visible"/>
                                      </p:to>
                                    </p:set>
                                    <p:animEffect filter="wipe(down)" transition="in">
                                      <p:cBhvr>
                                        <p:cTn dur="500" id="64"/>
                                        <p:tgtEl>
                                          <p:spTgt spid="59"/>
                                        </p:tgtEl>
                                      </p:cBhvr>
                                    </p:animEffect>
                                  </p:childTnLst>
                                </p:cTn>
                              </p:par>
                            </p:childTnLst>
                          </p:cTn>
                        </p:par>
                        <p:par>
                          <p:cTn fill="hold" id="65" nodeType="afterGroup">
                            <p:stCondLst>
                              <p:cond delay="4700"/>
                            </p:stCondLst>
                            <p:childTnLst>
                              <p:par>
                                <p:cTn fill="hold" grpId="0" id="66" nodeType="afterEffect" presetClass="entr" presetID="12" presetSubtype="4">
                                  <p:stCondLst>
                                    <p:cond delay="0"/>
                                  </p:stCondLst>
                                  <p:iterate type="lt">
                                    <p:tmPct val="50000"/>
                                  </p:iterate>
                                  <p:childTnLst>
                                    <p:set>
                                      <p:cBhvr>
                                        <p:cTn dur="1" fill="hold" id="67">
                                          <p:stCondLst>
                                            <p:cond delay="0"/>
                                          </p:stCondLst>
                                        </p:cTn>
                                        <p:tgtEl>
                                          <p:spTgt spid="51"/>
                                        </p:tgtEl>
                                        <p:attrNameLst>
                                          <p:attrName>style.visibility</p:attrName>
                                        </p:attrNameLst>
                                      </p:cBhvr>
                                      <p:to>
                                        <p:strVal val="visible"/>
                                      </p:to>
                                    </p:set>
                                    <p:anim calcmode="lin" valueType="num">
                                      <p:cBhvr additive="base">
                                        <p:cTn dur="200" id="68"/>
                                        <p:tgtEl>
                                          <p:spTgt spid="51"/>
                                        </p:tgtEl>
                                        <p:attrNameLst>
                                          <p:attrName>ppt_y</p:attrName>
                                        </p:attrNameLst>
                                      </p:cBhvr>
                                      <p:tavLst>
                                        <p:tav tm="0">
                                          <p:val>
                                            <p:strVal val="#ppt_y+#ppt_h*1.125000"/>
                                          </p:val>
                                        </p:tav>
                                        <p:tav tm="100000">
                                          <p:val>
                                            <p:strVal val="#ppt_y"/>
                                          </p:val>
                                        </p:tav>
                                      </p:tavLst>
                                    </p:anim>
                                    <p:animEffect filter="wipe(up)" transition="in">
                                      <p:cBhvr>
                                        <p:cTn dur="200" id="69"/>
                                        <p:tgtEl>
                                          <p:spTgt spid="51"/>
                                        </p:tgtEl>
                                      </p:cBhvr>
                                    </p:animEffect>
                                  </p:childTnLst>
                                </p:cTn>
                              </p:par>
                              <p:par>
                                <p:cTn fill="hold" grpId="0" id="70" nodeType="withEffect" presetClass="entr" presetID="12" presetSubtype="1">
                                  <p:stCondLst>
                                    <p:cond delay="0"/>
                                  </p:stCondLst>
                                  <p:childTnLst>
                                    <p:set>
                                      <p:cBhvr>
                                        <p:cTn dur="1" fill="hold" id="71">
                                          <p:stCondLst>
                                            <p:cond delay="0"/>
                                          </p:stCondLst>
                                        </p:cTn>
                                        <p:tgtEl>
                                          <p:spTgt spid="64"/>
                                        </p:tgtEl>
                                        <p:attrNameLst>
                                          <p:attrName>style.visibility</p:attrName>
                                        </p:attrNameLst>
                                      </p:cBhvr>
                                      <p:to>
                                        <p:strVal val="visible"/>
                                      </p:to>
                                    </p:set>
                                    <p:anim calcmode="lin" valueType="num">
                                      <p:cBhvr additive="base">
                                        <p:cTn dur="500" id="72"/>
                                        <p:tgtEl>
                                          <p:spTgt spid="64"/>
                                        </p:tgtEl>
                                        <p:attrNameLst>
                                          <p:attrName>ppt_y</p:attrName>
                                        </p:attrNameLst>
                                      </p:cBhvr>
                                      <p:tavLst>
                                        <p:tav tm="0">
                                          <p:val>
                                            <p:strVal val="#ppt_y-#ppt_h*1.125000"/>
                                          </p:val>
                                        </p:tav>
                                        <p:tav tm="100000">
                                          <p:val>
                                            <p:strVal val="#ppt_y"/>
                                          </p:val>
                                        </p:tav>
                                      </p:tavLst>
                                    </p:anim>
                                    <p:animEffect filter="wipe(down)" transition="in">
                                      <p:cBhvr>
                                        <p:cTn dur="500" id="73"/>
                                        <p:tgtEl>
                                          <p:spTgt spid="64"/>
                                        </p:tgtEl>
                                      </p:cBhvr>
                                    </p:animEffect>
                                  </p:childTnLst>
                                </p:cTn>
                              </p:par>
                            </p:childTnLst>
                          </p:cTn>
                        </p:par>
                        <p:par>
                          <p:cTn fill="hold" id="74" nodeType="afterGroup">
                            <p:stCondLst>
                              <p:cond delay="5200"/>
                            </p:stCondLst>
                            <p:childTnLst>
                              <p:par>
                                <p:cTn fill="hold" grpId="0" id="75" nodeType="afterEffect" presetClass="entr" presetID="2" presetSubtype="8">
                                  <p:stCondLst>
                                    <p:cond delay="0"/>
                                  </p:stCondLst>
                                  <p:childTnLst>
                                    <p:set>
                                      <p:cBhvr>
                                        <p:cTn dur="1" fill="hold" id="76">
                                          <p:stCondLst>
                                            <p:cond delay="0"/>
                                          </p:stCondLst>
                                        </p:cTn>
                                        <p:tgtEl>
                                          <p:spTgt spid="65"/>
                                        </p:tgtEl>
                                        <p:attrNameLst>
                                          <p:attrName>style.visibility</p:attrName>
                                        </p:attrNameLst>
                                      </p:cBhvr>
                                      <p:to>
                                        <p:strVal val="visible"/>
                                      </p:to>
                                    </p:set>
                                    <p:anim calcmode="lin" valueType="num">
                                      <p:cBhvr additive="base">
                                        <p:cTn dur="500" fill="hold" id="77"/>
                                        <p:tgtEl>
                                          <p:spTgt spid="65"/>
                                        </p:tgtEl>
                                        <p:attrNameLst>
                                          <p:attrName>ppt_x</p:attrName>
                                        </p:attrNameLst>
                                      </p:cBhvr>
                                      <p:tavLst>
                                        <p:tav tm="0">
                                          <p:val>
                                            <p:strVal val="0-#ppt_w/2"/>
                                          </p:val>
                                        </p:tav>
                                        <p:tav tm="100000">
                                          <p:val>
                                            <p:strVal val="#ppt_x"/>
                                          </p:val>
                                        </p:tav>
                                      </p:tavLst>
                                    </p:anim>
                                    <p:anim calcmode="lin" valueType="num">
                                      <p:cBhvr additive="base">
                                        <p:cTn dur="500" fill="hold" id="78"/>
                                        <p:tgtEl>
                                          <p:spTgt spid="65"/>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700"/>
                            </p:stCondLst>
                            <p:childTnLst>
                              <p:par>
                                <p:cTn fill="hold" grpId="0" id="80" nodeType="afterEffect" presetClass="entr" presetID="16" presetSubtype="21">
                                  <p:stCondLst>
                                    <p:cond delay="0"/>
                                  </p:stCondLst>
                                  <p:childTnLst>
                                    <p:set>
                                      <p:cBhvr>
                                        <p:cTn dur="1" fill="hold" id="81">
                                          <p:stCondLst>
                                            <p:cond delay="0"/>
                                          </p:stCondLst>
                                        </p:cTn>
                                        <p:tgtEl>
                                          <p:spTgt spid="66"/>
                                        </p:tgtEl>
                                        <p:attrNameLst>
                                          <p:attrName>style.visibility</p:attrName>
                                        </p:attrNameLst>
                                      </p:cBhvr>
                                      <p:to>
                                        <p:strVal val="visible"/>
                                      </p:to>
                                    </p:set>
                                    <p:animEffect filter="barn(inVertical)" transition="in">
                                      <p:cBhvr>
                                        <p:cTn dur="500" id="82"/>
                                        <p:tgtEl>
                                          <p:spTgt spid="66"/>
                                        </p:tgtEl>
                                      </p:cBhvr>
                                    </p:animEffect>
                                  </p:childTnLst>
                                </p:cTn>
                              </p:par>
                            </p:childTnLst>
                          </p:cTn>
                        </p:par>
                        <p:par>
                          <p:cTn fill="hold" id="83" nodeType="afterGroup">
                            <p:stCondLst>
                              <p:cond delay="6200"/>
                            </p:stCondLst>
                            <p:childTnLst>
                              <p:par>
                                <p:cTn fill="hold" id="84" nodeType="afterEffect" presetClass="entr" presetID="22" presetSubtype="8">
                                  <p:stCondLst>
                                    <p:cond delay="0"/>
                                  </p:stCondLst>
                                  <p:childTnLst>
                                    <p:set>
                                      <p:cBhvr>
                                        <p:cTn dur="1" fill="hold" id="85">
                                          <p:stCondLst>
                                            <p:cond delay="0"/>
                                          </p:stCondLst>
                                        </p:cTn>
                                        <p:tgtEl>
                                          <p:spTgt spid="67"/>
                                        </p:tgtEl>
                                        <p:attrNameLst>
                                          <p:attrName>style.visibility</p:attrName>
                                        </p:attrNameLst>
                                      </p:cBhvr>
                                      <p:to>
                                        <p:strVal val="visible"/>
                                      </p:to>
                                    </p:set>
                                    <p:animEffect filter="wipe(left)" transition="in">
                                      <p:cBhvr>
                                        <p:cTn dur="500" id="86"/>
                                        <p:tgtEl>
                                          <p:spTgt spid="67"/>
                                        </p:tgtEl>
                                      </p:cBhvr>
                                    </p:animEffect>
                                  </p:childTnLst>
                                </p:cTn>
                              </p:par>
                            </p:childTnLst>
                          </p:cTn>
                        </p:par>
                        <p:par>
                          <p:cTn fill="hold" id="87" nodeType="afterGroup">
                            <p:stCondLst>
                              <p:cond delay="6700"/>
                            </p:stCondLst>
                            <p:childTnLst>
                              <p:par>
                                <p:cTn fill="hold" grpId="0" id="88" nodeType="afterEffect" presetClass="entr" presetID="2" presetSubtype="4">
                                  <p:stCondLst>
                                    <p:cond delay="0"/>
                                  </p:stCondLst>
                                  <p:childTnLst>
                                    <p:set>
                                      <p:cBhvr>
                                        <p:cTn dur="1" fill="hold" id="89">
                                          <p:stCondLst>
                                            <p:cond delay="0"/>
                                          </p:stCondLst>
                                        </p:cTn>
                                        <p:tgtEl>
                                          <p:spTgt spid="77"/>
                                        </p:tgtEl>
                                        <p:attrNameLst>
                                          <p:attrName>style.visibility</p:attrName>
                                        </p:attrNameLst>
                                      </p:cBhvr>
                                      <p:to>
                                        <p:strVal val="visible"/>
                                      </p:to>
                                    </p:set>
                                    <p:anim calcmode="lin" valueType="num">
                                      <p:cBhvr additive="base">
                                        <p:cTn dur="500" fill="hold" id="90"/>
                                        <p:tgtEl>
                                          <p:spTgt spid="77"/>
                                        </p:tgtEl>
                                        <p:attrNameLst>
                                          <p:attrName>ppt_x</p:attrName>
                                        </p:attrNameLst>
                                      </p:cBhvr>
                                      <p:tavLst>
                                        <p:tav tm="0">
                                          <p:val>
                                            <p:strVal val="#ppt_x"/>
                                          </p:val>
                                        </p:tav>
                                        <p:tav tm="100000">
                                          <p:val>
                                            <p:strVal val="#ppt_x"/>
                                          </p:val>
                                        </p:tav>
                                      </p:tavLst>
                                    </p:anim>
                                    <p:anim calcmode="lin" valueType="num">
                                      <p:cBhvr additive="base">
                                        <p:cTn dur="500" fill="hold" id="91"/>
                                        <p:tgtEl>
                                          <p:spTgt spid="77"/>
                                        </p:tgtEl>
                                        <p:attrNameLst>
                                          <p:attrName>ppt_y</p:attrName>
                                        </p:attrNameLst>
                                      </p:cBhvr>
                                      <p:tavLst>
                                        <p:tav tm="0">
                                          <p:val>
                                            <p:strVal val="1+#ppt_h/2"/>
                                          </p:val>
                                        </p:tav>
                                        <p:tav tm="100000">
                                          <p:val>
                                            <p:strVal val="#ppt_y"/>
                                          </p:val>
                                        </p:tav>
                                      </p:tavLst>
                                    </p:anim>
                                  </p:childTnLst>
                                </p:cTn>
                              </p:par>
                              <p:par>
                                <p:cTn fill="hold" grpId="0" id="92" nodeType="withEffect" presetClass="entr" presetID="2" presetSubtype="4">
                                  <p:stCondLst>
                                    <p:cond delay="0"/>
                                  </p:stCondLst>
                                  <p:childTnLst>
                                    <p:set>
                                      <p:cBhvr>
                                        <p:cTn dur="1" fill="hold" id="93">
                                          <p:stCondLst>
                                            <p:cond delay="0"/>
                                          </p:stCondLst>
                                        </p:cTn>
                                        <p:tgtEl>
                                          <p:spTgt spid="78"/>
                                        </p:tgtEl>
                                        <p:attrNameLst>
                                          <p:attrName>style.visibility</p:attrName>
                                        </p:attrNameLst>
                                      </p:cBhvr>
                                      <p:to>
                                        <p:strVal val="visible"/>
                                      </p:to>
                                    </p:set>
                                    <p:anim calcmode="lin" valueType="num">
                                      <p:cBhvr additive="base">
                                        <p:cTn dur="500" fill="hold" id="94"/>
                                        <p:tgtEl>
                                          <p:spTgt spid="78"/>
                                        </p:tgtEl>
                                        <p:attrNameLst>
                                          <p:attrName>ppt_x</p:attrName>
                                        </p:attrNameLst>
                                      </p:cBhvr>
                                      <p:tavLst>
                                        <p:tav tm="0">
                                          <p:val>
                                            <p:strVal val="#ppt_x"/>
                                          </p:val>
                                        </p:tav>
                                        <p:tav tm="100000">
                                          <p:val>
                                            <p:strVal val="#ppt_x"/>
                                          </p:val>
                                        </p:tav>
                                      </p:tavLst>
                                    </p:anim>
                                    <p:anim calcmode="lin" valueType="num">
                                      <p:cBhvr additive="base">
                                        <p:cTn dur="500" fill="hold" id="95"/>
                                        <p:tgtEl>
                                          <p:spTgt spid="78"/>
                                        </p:tgtEl>
                                        <p:attrNameLst>
                                          <p:attrName>ppt_y</p:attrName>
                                        </p:attrNameLst>
                                      </p:cBhvr>
                                      <p:tavLst>
                                        <p:tav tm="0">
                                          <p:val>
                                            <p:strVal val="1+#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79"/>
                                        </p:tgtEl>
                                        <p:attrNameLst>
                                          <p:attrName>style.visibility</p:attrName>
                                        </p:attrNameLst>
                                      </p:cBhvr>
                                      <p:to>
                                        <p:strVal val="visible"/>
                                      </p:to>
                                    </p:set>
                                    <p:anim calcmode="lin" valueType="num">
                                      <p:cBhvr additive="base">
                                        <p:cTn dur="500" fill="hold" id="98"/>
                                        <p:tgtEl>
                                          <p:spTgt spid="79"/>
                                        </p:tgtEl>
                                        <p:attrNameLst>
                                          <p:attrName>ppt_x</p:attrName>
                                        </p:attrNameLst>
                                      </p:cBhvr>
                                      <p:tavLst>
                                        <p:tav tm="0">
                                          <p:val>
                                            <p:strVal val="#ppt_x"/>
                                          </p:val>
                                        </p:tav>
                                        <p:tav tm="100000">
                                          <p:val>
                                            <p:strVal val="#ppt_x"/>
                                          </p:val>
                                        </p:tav>
                                      </p:tavLst>
                                    </p:anim>
                                    <p:anim calcmode="lin" valueType="num">
                                      <p:cBhvr additive="base">
                                        <p:cTn dur="500" fill="hold" id="99"/>
                                        <p:tgtEl>
                                          <p:spTgt spid="79"/>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0"/>
                                  </p:stCondLst>
                                  <p:childTnLst>
                                    <p:set>
                                      <p:cBhvr>
                                        <p:cTn dur="1" fill="hold" id="101">
                                          <p:stCondLst>
                                            <p:cond delay="0"/>
                                          </p:stCondLst>
                                        </p:cTn>
                                        <p:tgtEl>
                                          <p:spTgt spid="80"/>
                                        </p:tgtEl>
                                        <p:attrNameLst>
                                          <p:attrName>style.visibility</p:attrName>
                                        </p:attrNameLst>
                                      </p:cBhvr>
                                      <p:to>
                                        <p:strVal val="visible"/>
                                      </p:to>
                                    </p:set>
                                    <p:anim calcmode="lin" valueType="num">
                                      <p:cBhvr additive="base">
                                        <p:cTn dur="500" fill="hold" id="102"/>
                                        <p:tgtEl>
                                          <p:spTgt spid="80"/>
                                        </p:tgtEl>
                                        <p:attrNameLst>
                                          <p:attrName>ppt_x</p:attrName>
                                        </p:attrNameLst>
                                      </p:cBhvr>
                                      <p:tavLst>
                                        <p:tav tm="0">
                                          <p:val>
                                            <p:strVal val="#ppt_x"/>
                                          </p:val>
                                        </p:tav>
                                        <p:tav tm="100000">
                                          <p:val>
                                            <p:strVal val="#ppt_x"/>
                                          </p:val>
                                        </p:tav>
                                      </p:tavLst>
                                    </p:anim>
                                    <p:anim calcmode="lin" valueType="num">
                                      <p:cBhvr additive="base">
                                        <p:cTn dur="500" fill="hold" id="103"/>
                                        <p:tgtEl>
                                          <p:spTgt spid="80"/>
                                        </p:tgtEl>
                                        <p:attrNameLst>
                                          <p:attrName>ppt_y</p:attrName>
                                        </p:attrNameLst>
                                      </p:cBhvr>
                                      <p:tavLst>
                                        <p:tav tm="0">
                                          <p:val>
                                            <p:strVal val="1+#ppt_h/2"/>
                                          </p:val>
                                        </p:tav>
                                        <p:tav tm="100000">
                                          <p:val>
                                            <p:strVal val="#ppt_y"/>
                                          </p:val>
                                        </p:tav>
                                      </p:tavLst>
                                    </p:anim>
                                  </p:childTnLst>
                                </p:cTn>
                              </p:par>
                            </p:childTnLst>
                          </p:cTn>
                        </p:par>
                        <p:par>
                          <p:cTn fill="hold" id="104" nodeType="afterGroup">
                            <p:stCondLst>
                              <p:cond delay="7200"/>
                            </p:stCondLst>
                            <p:childTnLst>
                              <p:par>
                                <p:cTn fill="hold" grpId="0" id="105" nodeType="afterEffect" presetClass="entr" presetID="22" presetSubtype="4">
                                  <p:stCondLst>
                                    <p:cond delay="0"/>
                                  </p:stCondLst>
                                  <p:childTnLst>
                                    <p:set>
                                      <p:cBhvr>
                                        <p:cTn dur="1" fill="hold" id="106">
                                          <p:stCondLst>
                                            <p:cond delay="0"/>
                                          </p:stCondLst>
                                        </p:cTn>
                                        <p:tgtEl>
                                          <p:spTgt spid="69"/>
                                        </p:tgtEl>
                                        <p:attrNameLst>
                                          <p:attrName>style.visibility</p:attrName>
                                        </p:attrNameLst>
                                      </p:cBhvr>
                                      <p:to>
                                        <p:strVal val="visible"/>
                                      </p:to>
                                    </p:set>
                                    <p:animEffect filter="wipe(down)" transition="in">
                                      <p:cBhvr>
                                        <p:cTn dur="500" id="107"/>
                                        <p:tgtEl>
                                          <p:spTgt spid="69"/>
                                        </p:tgtEl>
                                      </p:cBhvr>
                                    </p:animEffect>
                                  </p:childTnLst>
                                </p:cTn>
                              </p:par>
                              <p:par>
                                <p:cTn fill="hold" grpId="0" id="108" nodeType="withEffect" presetClass="entr" presetID="22" presetSubtype="4">
                                  <p:stCondLst>
                                    <p:cond delay="200"/>
                                  </p:stCondLst>
                                  <p:childTnLst>
                                    <p:set>
                                      <p:cBhvr>
                                        <p:cTn dur="1" fill="hold" id="109">
                                          <p:stCondLst>
                                            <p:cond delay="0"/>
                                          </p:stCondLst>
                                        </p:cTn>
                                        <p:tgtEl>
                                          <p:spTgt spid="70"/>
                                        </p:tgtEl>
                                        <p:attrNameLst>
                                          <p:attrName>style.visibility</p:attrName>
                                        </p:attrNameLst>
                                      </p:cBhvr>
                                      <p:to>
                                        <p:strVal val="visible"/>
                                      </p:to>
                                    </p:set>
                                    <p:animEffect filter="wipe(down)" transition="in">
                                      <p:cBhvr>
                                        <p:cTn dur="500" id="110"/>
                                        <p:tgtEl>
                                          <p:spTgt spid="70"/>
                                        </p:tgtEl>
                                      </p:cBhvr>
                                    </p:animEffect>
                                  </p:childTnLst>
                                </p:cTn>
                              </p:par>
                              <p:par>
                                <p:cTn fill="hold" grpId="0" id="111" nodeType="withEffect" presetClass="entr" presetID="22" presetSubtype="4">
                                  <p:stCondLst>
                                    <p:cond delay="400"/>
                                  </p:stCondLst>
                                  <p:childTnLst>
                                    <p:set>
                                      <p:cBhvr>
                                        <p:cTn dur="1" fill="hold" id="112">
                                          <p:stCondLst>
                                            <p:cond delay="0"/>
                                          </p:stCondLst>
                                        </p:cTn>
                                        <p:tgtEl>
                                          <p:spTgt spid="71"/>
                                        </p:tgtEl>
                                        <p:attrNameLst>
                                          <p:attrName>style.visibility</p:attrName>
                                        </p:attrNameLst>
                                      </p:cBhvr>
                                      <p:to>
                                        <p:strVal val="visible"/>
                                      </p:to>
                                    </p:set>
                                    <p:animEffect filter="wipe(down)" transition="in">
                                      <p:cBhvr>
                                        <p:cTn dur="500" id="113"/>
                                        <p:tgtEl>
                                          <p:spTgt spid="71"/>
                                        </p:tgtEl>
                                      </p:cBhvr>
                                    </p:animEffect>
                                  </p:childTnLst>
                                </p:cTn>
                              </p:par>
                              <p:par>
                                <p:cTn fill="hold" grpId="0" id="114" nodeType="withEffect" presetClass="entr" presetID="22" presetSubtype="4">
                                  <p:stCondLst>
                                    <p:cond delay="600"/>
                                  </p:stCondLst>
                                  <p:childTnLst>
                                    <p:set>
                                      <p:cBhvr>
                                        <p:cTn dur="1" fill="hold" id="115">
                                          <p:stCondLst>
                                            <p:cond delay="0"/>
                                          </p:stCondLst>
                                        </p:cTn>
                                        <p:tgtEl>
                                          <p:spTgt spid="72"/>
                                        </p:tgtEl>
                                        <p:attrNameLst>
                                          <p:attrName>style.visibility</p:attrName>
                                        </p:attrNameLst>
                                      </p:cBhvr>
                                      <p:to>
                                        <p:strVal val="visible"/>
                                      </p:to>
                                    </p:set>
                                    <p:animEffect filter="wipe(down)" transition="in">
                                      <p:cBhvr>
                                        <p:cTn dur="500" id="116"/>
                                        <p:tgtEl>
                                          <p:spTgt spid="72"/>
                                        </p:tgtEl>
                                      </p:cBhvr>
                                    </p:animEffect>
                                  </p:childTnLst>
                                </p:cTn>
                              </p:par>
                            </p:childTnLst>
                          </p:cTn>
                        </p:par>
                        <p:par>
                          <p:cTn fill="hold" id="117" nodeType="afterGroup">
                            <p:stCondLst>
                              <p:cond delay="8300"/>
                            </p:stCondLst>
                            <p:childTnLst>
                              <p:par>
                                <p:cTn fill="hold" grpId="0" id="118" nodeType="afterEffect" presetClass="entr" presetID="22" presetSubtype="4">
                                  <p:stCondLst>
                                    <p:cond delay="0"/>
                                  </p:stCondLst>
                                  <p:childTnLst>
                                    <p:set>
                                      <p:cBhvr>
                                        <p:cTn dur="1" fill="hold" id="119">
                                          <p:stCondLst>
                                            <p:cond delay="0"/>
                                          </p:stCondLst>
                                        </p:cTn>
                                        <p:tgtEl>
                                          <p:spTgt spid="73"/>
                                        </p:tgtEl>
                                        <p:attrNameLst>
                                          <p:attrName>style.visibility</p:attrName>
                                        </p:attrNameLst>
                                      </p:cBhvr>
                                      <p:to>
                                        <p:strVal val="visible"/>
                                      </p:to>
                                    </p:set>
                                    <p:animEffect filter="wipe(down)" transition="in">
                                      <p:cBhvr>
                                        <p:cTn dur="500" id="120"/>
                                        <p:tgtEl>
                                          <p:spTgt spid="73"/>
                                        </p:tgtEl>
                                      </p:cBhvr>
                                    </p:animEffect>
                                  </p:childTnLst>
                                </p:cTn>
                              </p:par>
                              <p:par>
                                <p:cTn fill="hold" grpId="0" id="121" nodeType="withEffect" presetClass="entr" presetID="22" presetSubtype="4">
                                  <p:stCondLst>
                                    <p:cond delay="200"/>
                                  </p:stCondLst>
                                  <p:childTnLst>
                                    <p:set>
                                      <p:cBhvr>
                                        <p:cTn dur="1" fill="hold" id="122">
                                          <p:stCondLst>
                                            <p:cond delay="0"/>
                                          </p:stCondLst>
                                        </p:cTn>
                                        <p:tgtEl>
                                          <p:spTgt spid="74"/>
                                        </p:tgtEl>
                                        <p:attrNameLst>
                                          <p:attrName>style.visibility</p:attrName>
                                        </p:attrNameLst>
                                      </p:cBhvr>
                                      <p:to>
                                        <p:strVal val="visible"/>
                                      </p:to>
                                    </p:set>
                                    <p:animEffect filter="wipe(down)" transition="in">
                                      <p:cBhvr>
                                        <p:cTn dur="500" id="123"/>
                                        <p:tgtEl>
                                          <p:spTgt spid="74"/>
                                        </p:tgtEl>
                                      </p:cBhvr>
                                    </p:animEffect>
                                  </p:childTnLst>
                                </p:cTn>
                              </p:par>
                              <p:par>
                                <p:cTn fill="hold" grpId="0" id="124" nodeType="withEffect" presetClass="entr" presetID="22" presetSubtype="4">
                                  <p:stCondLst>
                                    <p:cond delay="400"/>
                                  </p:stCondLst>
                                  <p:childTnLst>
                                    <p:set>
                                      <p:cBhvr>
                                        <p:cTn dur="1" fill="hold" id="125">
                                          <p:stCondLst>
                                            <p:cond delay="0"/>
                                          </p:stCondLst>
                                        </p:cTn>
                                        <p:tgtEl>
                                          <p:spTgt spid="75"/>
                                        </p:tgtEl>
                                        <p:attrNameLst>
                                          <p:attrName>style.visibility</p:attrName>
                                        </p:attrNameLst>
                                      </p:cBhvr>
                                      <p:to>
                                        <p:strVal val="visible"/>
                                      </p:to>
                                    </p:set>
                                    <p:animEffect filter="wipe(down)" transition="in">
                                      <p:cBhvr>
                                        <p:cTn dur="500" id="126"/>
                                        <p:tgtEl>
                                          <p:spTgt spid="75"/>
                                        </p:tgtEl>
                                      </p:cBhvr>
                                    </p:animEffect>
                                  </p:childTnLst>
                                </p:cTn>
                              </p:par>
                              <p:par>
                                <p:cTn fill="hold" grpId="0" id="127" nodeType="withEffect" presetClass="entr" presetID="22" presetSubtype="4">
                                  <p:stCondLst>
                                    <p:cond delay="600"/>
                                  </p:stCondLst>
                                  <p:childTnLst>
                                    <p:set>
                                      <p:cBhvr>
                                        <p:cTn dur="1" fill="hold" id="128">
                                          <p:stCondLst>
                                            <p:cond delay="0"/>
                                          </p:stCondLst>
                                        </p:cTn>
                                        <p:tgtEl>
                                          <p:spTgt spid="76"/>
                                        </p:tgtEl>
                                        <p:attrNameLst>
                                          <p:attrName>style.visibility</p:attrName>
                                        </p:attrNameLst>
                                      </p:cBhvr>
                                      <p:to>
                                        <p:strVal val="visible"/>
                                      </p:to>
                                    </p:set>
                                    <p:animEffect filter="wipe(down)" transition="in">
                                      <p:cBhvr>
                                        <p:cTn dur="500" id="129"/>
                                        <p:tgtEl>
                                          <p:spTgt spid="76"/>
                                        </p:tgtEl>
                                      </p:cBhvr>
                                    </p:animEffect>
                                  </p:childTnLst>
                                </p:cTn>
                              </p:par>
                            </p:childTnLst>
                          </p:cTn>
                        </p:par>
                        <p:par>
                          <p:cTn fill="hold" id="130" nodeType="afterGroup">
                            <p:stCondLst>
                              <p:cond delay="9400"/>
                            </p:stCondLst>
                            <p:childTnLst>
                              <p:par>
                                <p:cTn fill="hold" grpId="0" id="131" nodeType="afterEffect" presetClass="entr" presetID="12" presetSubtype="4">
                                  <p:stCondLst>
                                    <p:cond delay="0"/>
                                  </p:stCondLst>
                                  <p:iterate type="lt">
                                    <p:tmPct val="50000"/>
                                  </p:iterate>
                                  <p:childTnLst>
                                    <p:set>
                                      <p:cBhvr>
                                        <p:cTn dur="1" fill="hold" id="132">
                                          <p:stCondLst>
                                            <p:cond delay="0"/>
                                          </p:stCondLst>
                                        </p:cTn>
                                        <p:tgtEl>
                                          <p:spTgt spid="68"/>
                                        </p:tgtEl>
                                        <p:attrNameLst>
                                          <p:attrName>style.visibility</p:attrName>
                                        </p:attrNameLst>
                                      </p:cBhvr>
                                      <p:to>
                                        <p:strVal val="visible"/>
                                      </p:to>
                                    </p:set>
                                    <p:anim calcmode="lin" valueType="num">
                                      <p:cBhvr additive="base">
                                        <p:cTn dur="200" id="133"/>
                                        <p:tgtEl>
                                          <p:spTgt spid="68"/>
                                        </p:tgtEl>
                                        <p:attrNameLst>
                                          <p:attrName>ppt_y</p:attrName>
                                        </p:attrNameLst>
                                      </p:cBhvr>
                                      <p:tavLst>
                                        <p:tav tm="0">
                                          <p:val>
                                            <p:strVal val="#ppt_y+#ppt_h*1.125000"/>
                                          </p:val>
                                        </p:tav>
                                        <p:tav tm="100000">
                                          <p:val>
                                            <p:strVal val="#ppt_y"/>
                                          </p:val>
                                        </p:tav>
                                      </p:tavLst>
                                    </p:anim>
                                    <p:animEffect filter="wipe(up)" transition="in">
                                      <p:cBhvr>
                                        <p:cTn dur="200" id="134"/>
                                        <p:tgtEl>
                                          <p:spTgt spid="68"/>
                                        </p:tgtEl>
                                      </p:cBhvr>
                                    </p:animEffect>
                                  </p:childTnLst>
                                </p:cTn>
                              </p:par>
                              <p:par>
                                <p:cTn fill="hold" grpId="0" id="135" nodeType="withEffect" presetClass="entr" presetID="12" presetSubtype="1">
                                  <p:stCondLst>
                                    <p:cond delay="0"/>
                                  </p:stCondLst>
                                  <p:childTnLst>
                                    <p:set>
                                      <p:cBhvr>
                                        <p:cTn dur="1" fill="hold" id="136">
                                          <p:stCondLst>
                                            <p:cond delay="0"/>
                                          </p:stCondLst>
                                        </p:cTn>
                                        <p:tgtEl>
                                          <p:spTgt spid="81"/>
                                        </p:tgtEl>
                                        <p:attrNameLst>
                                          <p:attrName>style.visibility</p:attrName>
                                        </p:attrNameLst>
                                      </p:cBhvr>
                                      <p:to>
                                        <p:strVal val="visible"/>
                                      </p:to>
                                    </p:set>
                                    <p:anim calcmode="lin" valueType="num">
                                      <p:cBhvr additive="base">
                                        <p:cTn dur="500" id="137"/>
                                        <p:tgtEl>
                                          <p:spTgt spid="81"/>
                                        </p:tgtEl>
                                        <p:attrNameLst>
                                          <p:attrName>ppt_y</p:attrName>
                                        </p:attrNameLst>
                                      </p:cBhvr>
                                      <p:tavLst>
                                        <p:tav tm="0">
                                          <p:val>
                                            <p:strVal val="#ppt_y-#ppt_h*1.125000"/>
                                          </p:val>
                                        </p:tav>
                                        <p:tav tm="100000">
                                          <p:val>
                                            <p:strVal val="#ppt_y"/>
                                          </p:val>
                                        </p:tav>
                                      </p:tavLst>
                                    </p:anim>
                                    <p:animEffect filter="wipe(down)" transition="in">
                                      <p:cBhvr>
                                        <p:cTn dur="500" id="138"/>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3"/>
          <p:cNvSpPr/>
          <p:nvPr/>
        </p:nvSpPr>
        <p:spPr>
          <a:xfrm>
            <a:off x="0" y="1988840"/>
            <a:ext cx="12192000" cy="2348880"/>
          </a:xfrm>
          <a:prstGeom prst="rec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a:latin charset="-122" panose="020b0500000000000000" pitchFamily="34" typeface="思源黑体"/>
              <a:ea charset="-122" panose="020b0500000000000000" pitchFamily="34" typeface="思源黑体"/>
              <a:cs typeface="+mn-ea"/>
              <a:sym typeface="+mn-lt"/>
            </a:endParaRPr>
          </a:p>
        </p:txBody>
      </p:sp>
      <p:grpSp>
        <p:nvGrpSpPr>
          <p:cNvPr id="8" name="Group 21"/>
          <p:cNvGrpSpPr/>
          <p:nvPr/>
        </p:nvGrpSpPr>
        <p:grpSpPr>
          <a:xfrm>
            <a:off x="478582" y="1338557"/>
            <a:ext cx="5292116" cy="2959015"/>
            <a:chOff x="1091650" y="2292968"/>
            <a:chExt cx="5947287" cy="3325345"/>
          </a:xfrm>
        </p:grpSpPr>
        <p:grpSp>
          <p:nvGrpSpPr>
            <p:cNvPr id="9" name="Group 22"/>
            <p:cNvGrpSpPr/>
            <p:nvPr/>
          </p:nvGrpSpPr>
          <p:grpSpPr>
            <a:xfrm>
              <a:off x="1091650" y="2292968"/>
              <a:ext cx="5947287" cy="3325345"/>
              <a:chOff x="1763688" y="1124744"/>
              <a:chExt cx="5652564" cy="3166095"/>
            </a:xfrm>
          </p:grpSpPr>
          <p:sp>
            <p:nvSpPr>
              <p:cNvPr id="12"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pic>
            <p:nvPicPr>
              <p:cNvPr descr="F:\Trabajos\Envato\Graphic River\Duckson\Elements\laptop.png" id="13" name="Picture 3"/>
              <p:cNvPicPr>
                <a:picLocks noChangeArrowheads="1" noChangeAspect="1"/>
              </p:cNvPicPr>
              <p:nvPr/>
            </p:nvPicPr>
            <p:blipFill>
              <a:blip r:embed="rId3">
                <a:extLst>
                  <a:ext uri="{28A0092B-C50C-407E-A947-70E740481C1C}">
                    <a14:useLocalDpi val="0"/>
                  </a:ext>
                </a:extLst>
              </a:blip>
              <a:stretch>
                <a:fillRect/>
              </a:stretch>
            </p:blipFill>
            <p:spPr bwMode="auto">
              <a:xfrm>
                <a:off x="1763688" y="1124744"/>
                <a:ext cx="5652564" cy="3166095"/>
              </a:xfrm>
              <a:prstGeom prst="rect">
                <a:avLst/>
              </a:prstGeom>
              <a:noFill/>
              <a:extLst>
                <a:ext uri="{909E8E84-426E-40DD-AFC4-6F175D3DCCD1}">
                  <a14:hiddenFill>
                    <a:solidFill>
                      <a:srgbClr val="FFFFFF"/>
                    </a:solidFill>
                  </a14:hiddenFill>
                </a:ext>
              </a:extLst>
            </p:spPr>
          </p:pic>
        </p:grpSp>
        <p:sp>
          <p:nvSpPr>
            <p:cNvPr id="11" name="Rectangle 23"/>
            <p:cNvSpPr/>
            <p:nvPr/>
          </p:nvSpPr>
          <p:spPr>
            <a:xfrm>
              <a:off x="2278239" y="2601770"/>
              <a:ext cx="3574107" cy="226606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grpSp>
      <p:sp>
        <p:nvSpPr>
          <p:cNvPr id="14" name="TextBox 13"/>
          <p:cNvSpPr txBox="1"/>
          <p:nvPr/>
        </p:nvSpPr>
        <p:spPr>
          <a:xfrm>
            <a:off x="5375127" y="2593010"/>
            <a:ext cx="6264696" cy="2062920"/>
          </a:xfrm>
          <a:prstGeom prst="rect">
            <a:avLst/>
          </a:prstGeom>
          <a:noFill/>
        </p:spPr>
        <p:txBody>
          <a:bodyPr bIns="36000" numCol="1" rIns="144000" rtlCol="0" spcCol="360000" wrap="square">
            <a:spAutoFit/>
          </a:bodyPr>
          <a:lstStyle/>
          <a:p>
            <a:pP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重点项目完成情况</a:t>
            </a:r>
          </a:p>
          <a:p>
            <a:pP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为避免培训员工流失、商业机密保密难度增大以及培养了竞争对手等培训风险，公司外派参加培训的员工，要根据实际情况与公司签订《外派培训协议书》。具体包括以下情况：</a:t>
            </a:r>
          </a:p>
        </p:txBody>
      </p:sp>
      <p:grpSp>
        <p:nvGrpSpPr>
          <p:cNvPr id="15" name="组合 14"/>
          <p:cNvGrpSpPr/>
          <p:nvPr/>
        </p:nvGrpSpPr>
        <p:grpSpPr>
          <a:xfrm>
            <a:off x="1755910" y="4509120"/>
            <a:ext cx="4195280" cy="838556"/>
            <a:chOff x="1361910" y="1894925"/>
            <a:chExt cx="4195280" cy="838556"/>
          </a:xfrm>
        </p:grpSpPr>
        <p:grpSp>
          <p:nvGrpSpPr>
            <p:cNvPr id="16" name="Group 332"/>
            <p:cNvGrpSpPr>
              <a:grpSpLocks noChangeAspect="1"/>
            </p:cNvGrpSpPr>
            <p:nvPr/>
          </p:nvGrpSpPr>
          <p:grpSpPr>
            <a:xfrm>
              <a:off x="1361910" y="2154848"/>
              <a:ext cx="540000" cy="540000"/>
              <a:chOff x="4643438" y="2786064"/>
              <a:chExt cx="288476" cy="288476"/>
            </a:xfrm>
          </p:grpSpPr>
          <p:sp>
            <p:nvSpPr>
              <p:cNvPr id="19"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0"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17" name="TextBox 16"/>
            <p:cNvSpPr txBox="1"/>
            <p:nvPr/>
          </p:nvSpPr>
          <p:spPr>
            <a:xfrm>
              <a:off x="1956335" y="2260466"/>
              <a:ext cx="3600855"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18" name="TextBox 17"/>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重点项目简要</a:t>
              </a:r>
            </a:p>
          </p:txBody>
        </p:sp>
      </p:grpSp>
      <p:grpSp>
        <p:nvGrpSpPr>
          <p:cNvPr id="21" name="组合 20"/>
          <p:cNvGrpSpPr/>
          <p:nvPr/>
        </p:nvGrpSpPr>
        <p:grpSpPr>
          <a:xfrm>
            <a:off x="6364422" y="4509120"/>
            <a:ext cx="4195280" cy="838556"/>
            <a:chOff x="1361910" y="1894925"/>
            <a:chExt cx="4195280" cy="838556"/>
          </a:xfrm>
        </p:grpSpPr>
        <p:grpSp>
          <p:nvGrpSpPr>
            <p:cNvPr id="22" name="Group 332"/>
            <p:cNvGrpSpPr>
              <a:grpSpLocks noChangeAspect="1"/>
            </p:cNvGrpSpPr>
            <p:nvPr/>
          </p:nvGrpSpPr>
          <p:grpSpPr>
            <a:xfrm>
              <a:off x="1361910" y="2154848"/>
              <a:ext cx="540000" cy="540000"/>
              <a:chOff x="4643438" y="2786064"/>
              <a:chExt cx="288476" cy="288476"/>
            </a:xfrm>
          </p:grpSpPr>
          <p:sp>
            <p:nvSpPr>
              <p:cNvPr id="25" name="Oval 59"/>
              <p:cNvSpPr/>
              <p:nvPr/>
            </p:nvSpPr>
            <p:spPr>
              <a:xfrm>
                <a:off x="4643438" y="2786064"/>
                <a:ext cx="288476" cy="288476"/>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6"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3" name="TextBox 22"/>
            <p:cNvSpPr txBox="1"/>
            <p:nvPr/>
          </p:nvSpPr>
          <p:spPr>
            <a:xfrm>
              <a:off x="1956335" y="2260466"/>
              <a:ext cx="3600855"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24" name="TextBox 23"/>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重点项目简要</a:t>
              </a:r>
            </a:p>
          </p:txBody>
        </p:sp>
      </p:grpSp>
      <p:grpSp>
        <p:nvGrpSpPr>
          <p:cNvPr id="27" name="组合 26"/>
          <p:cNvGrpSpPr/>
          <p:nvPr/>
        </p:nvGrpSpPr>
        <p:grpSpPr>
          <a:xfrm>
            <a:off x="1755910" y="5391062"/>
            <a:ext cx="4195280" cy="838556"/>
            <a:chOff x="1361910" y="1894925"/>
            <a:chExt cx="4195280" cy="838556"/>
          </a:xfrm>
        </p:grpSpPr>
        <p:grpSp>
          <p:nvGrpSpPr>
            <p:cNvPr id="28" name="Group 332"/>
            <p:cNvGrpSpPr>
              <a:grpSpLocks noChangeAspect="1"/>
            </p:cNvGrpSpPr>
            <p:nvPr/>
          </p:nvGrpSpPr>
          <p:grpSpPr>
            <a:xfrm>
              <a:off x="1361910" y="2154848"/>
              <a:ext cx="540000" cy="540000"/>
              <a:chOff x="4643438" y="2786064"/>
              <a:chExt cx="288476" cy="288476"/>
            </a:xfrm>
          </p:grpSpPr>
          <p:sp>
            <p:nvSpPr>
              <p:cNvPr id="31" name="Oval 59"/>
              <p:cNvSpPr/>
              <p:nvPr/>
            </p:nvSpPr>
            <p:spPr>
              <a:xfrm>
                <a:off x="4643438" y="2786064"/>
                <a:ext cx="288476" cy="288476"/>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32"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9" name="TextBox 28"/>
            <p:cNvSpPr txBox="1"/>
            <p:nvPr/>
          </p:nvSpPr>
          <p:spPr>
            <a:xfrm>
              <a:off x="1956335" y="2260465"/>
              <a:ext cx="3600855"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30" name="TextBox 29"/>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重点项目简要</a:t>
              </a:r>
            </a:p>
          </p:txBody>
        </p:sp>
      </p:grpSp>
      <p:grpSp>
        <p:nvGrpSpPr>
          <p:cNvPr id="33" name="组合 32"/>
          <p:cNvGrpSpPr/>
          <p:nvPr/>
        </p:nvGrpSpPr>
        <p:grpSpPr>
          <a:xfrm>
            <a:off x="6364422" y="5391062"/>
            <a:ext cx="4195280" cy="838556"/>
            <a:chOff x="1361910" y="1894925"/>
            <a:chExt cx="4195280" cy="838556"/>
          </a:xfrm>
        </p:grpSpPr>
        <p:grpSp>
          <p:nvGrpSpPr>
            <p:cNvPr id="34" name="Group 332"/>
            <p:cNvGrpSpPr>
              <a:grpSpLocks noChangeAspect="1"/>
            </p:cNvGrpSpPr>
            <p:nvPr/>
          </p:nvGrpSpPr>
          <p:grpSpPr>
            <a:xfrm>
              <a:off x="1361910" y="2154848"/>
              <a:ext cx="540000" cy="540000"/>
              <a:chOff x="4643438" y="2786064"/>
              <a:chExt cx="288476" cy="288476"/>
            </a:xfrm>
          </p:grpSpPr>
          <p:sp>
            <p:nvSpPr>
              <p:cNvPr id="37"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38"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35" name="TextBox 34"/>
            <p:cNvSpPr txBox="1"/>
            <p:nvPr/>
          </p:nvSpPr>
          <p:spPr>
            <a:xfrm>
              <a:off x="1956335" y="2260465"/>
              <a:ext cx="3600855"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36" name="TextBox 35"/>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重点项目简要</a:t>
              </a:r>
            </a:p>
          </p:txBody>
        </p:sp>
      </p:grpSp>
      <p:grpSp>
        <p:nvGrpSpPr>
          <p:cNvPr id="43" name="组合 42"/>
          <p:cNvGrpSpPr/>
          <p:nvPr/>
        </p:nvGrpSpPr>
        <p:grpSpPr>
          <a:xfrm>
            <a:off x="3960903" y="266662"/>
            <a:ext cx="4268606" cy="919077"/>
            <a:chOff x="3925680" y="337337"/>
            <a:chExt cx="4269162" cy="919197"/>
          </a:xfrm>
        </p:grpSpPr>
        <p:sp>
          <p:nvSpPr>
            <p:cNvPr id="44" name="文本框 43"/>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重点完成项目</a:t>
              </a:r>
            </a:p>
          </p:txBody>
        </p:sp>
        <p:sp>
          <p:nvSpPr>
            <p:cNvPr id="45" name="文本框 44"/>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45030924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50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125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250"/>
                            </p:stCondLst>
                            <p:childTnLst>
                              <p:par>
                                <p:cTn fill="hold" grpId="0" id="15" nodeType="afterEffect" presetClass="entr" presetID="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1000" fill="hold" id="17"/>
                                        <p:tgtEl>
                                          <p:spTgt spid="14"/>
                                        </p:tgtEl>
                                        <p:attrNameLst>
                                          <p:attrName>ppt_x</p:attrName>
                                        </p:attrNameLst>
                                      </p:cBhvr>
                                      <p:tavLst>
                                        <p:tav tm="0">
                                          <p:val>
                                            <p:strVal val="#ppt_x"/>
                                          </p:val>
                                        </p:tav>
                                        <p:tav tm="100000">
                                          <p:val>
                                            <p:strVal val="#ppt_x"/>
                                          </p:val>
                                        </p:tav>
                                      </p:tavLst>
                                    </p:anim>
                                    <p:anim calcmode="lin" valueType="num">
                                      <p:cBhvr additive="base">
                                        <p:cTn dur="1000" fill="hold" id="18"/>
                                        <p:tgtEl>
                                          <p:spTgt spid="1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250"/>
                            </p:stCondLst>
                            <p:childTnLst>
                              <p:par>
                                <p:cTn fill="hold" id="20" nodeType="afterEffect" presetClass="entr" presetID="42"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750" id="22"/>
                                        <p:tgtEl>
                                          <p:spTgt spid="15"/>
                                        </p:tgtEl>
                                      </p:cBhvr>
                                    </p:animEffect>
                                    <p:anim calcmode="lin" valueType="num">
                                      <p:cBhvr>
                                        <p:cTn dur="750" fill="hold" id="23"/>
                                        <p:tgtEl>
                                          <p:spTgt spid="15"/>
                                        </p:tgtEl>
                                        <p:attrNameLst>
                                          <p:attrName>ppt_x</p:attrName>
                                        </p:attrNameLst>
                                      </p:cBhvr>
                                      <p:tavLst>
                                        <p:tav tm="0">
                                          <p:val>
                                            <p:strVal val="#ppt_x"/>
                                          </p:val>
                                        </p:tav>
                                        <p:tav tm="100000">
                                          <p:val>
                                            <p:strVal val="#ppt_x"/>
                                          </p:val>
                                        </p:tav>
                                      </p:tavLst>
                                    </p:anim>
                                    <p:anim calcmode="lin" valueType="num">
                                      <p:cBhvr>
                                        <p:cTn dur="750" fill="hold" id="24"/>
                                        <p:tgtEl>
                                          <p:spTgt spid="15"/>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4000"/>
                            </p:stCondLst>
                            <p:childTnLst>
                              <p:par>
                                <p:cTn fill="hold" id="26" nodeType="afterEffect" presetClass="entr" presetID="42"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750" id="28"/>
                                        <p:tgtEl>
                                          <p:spTgt spid="21"/>
                                        </p:tgtEl>
                                      </p:cBhvr>
                                    </p:animEffect>
                                    <p:anim calcmode="lin" valueType="num">
                                      <p:cBhvr>
                                        <p:cTn dur="750" fill="hold" id="29"/>
                                        <p:tgtEl>
                                          <p:spTgt spid="21"/>
                                        </p:tgtEl>
                                        <p:attrNameLst>
                                          <p:attrName>ppt_x</p:attrName>
                                        </p:attrNameLst>
                                      </p:cBhvr>
                                      <p:tavLst>
                                        <p:tav tm="0">
                                          <p:val>
                                            <p:strVal val="#ppt_x"/>
                                          </p:val>
                                        </p:tav>
                                        <p:tav tm="100000">
                                          <p:val>
                                            <p:strVal val="#ppt_x"/>
                                          </p:val>
                                        </p:tav>
                                      </p:tavLst>
                                    </p:anim>
                                    <p:anim calcmode="lin" valueType="num">
                                      <p:cBhvr>
                                        <p:cTn dur="750" fill="hold" id="30"/>
                                        <p:tgtEl>
                                          <p:spTgt spid="2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750"/>
                            </p:stCondLst>
                            <p:childTnLst>
                              <p:par>
                                <p:cTn fill="hold" id="32" nodeType="afterEffect" presetClass="entr" presetID="42" presetSubtype="0">
                                  <p:stCondLst>
                                    <p:cond delay="0"/>
                                  </p:stCondLst>
                                  <p:childTnLst>
                                    <p:set>
                                      <p:cBhvr>
                                        <p:cTn dur="1" fill="hold" id="33">
                                          <p:stCondLst>
                                            <p:cond delay="0"/>
                                          </p:stCondLst>
                                        </p:cTn>
                                        <p:tgtEl>
                                          <p:spTgt spid="27"/>
                                        </p:tgtEl>
                                        <p:attrNameLst>
                                          <p:attrName>style.visibility</p:attrName>
                                        </p:attrNameLst>
                                      </p:cBhvr>
                                      <p:to>
                                        <p:strVal val="visible"/>
                                      </p:to>
                                    </p:set>
                                    <p:animEffect filter="fade" transition="in">
                                      <p:cBhvr>
                                        <p:cTn dur="750" id="34"/>
                                        <p:tgtEl>
                                          <p:spTgt spid="27"/>
                                        </p:tgtEl>
                                      </p:cBhvr>
                                    </p:animEffect>
                                    <p:anim calcmode="lin" valueType="num">
                                      <p:cBhvr>
                                        <p:cTn dur="750" fill="hold" id="35"/>
                                        <p:tgtEl>
                                          <p:spTgt spid="27"/>
                                        </p:tgtEl>
                                        <p:attrNameLst>
                                          <p:attrName>ppt_x</p:attrName>
                                        </p:attrNameLst>
                                      </p:cBhvr>
                                      <p:tavLst>
                                        <p:tav tm="0">
                                          <p:val>
                                            <p:strVal val="#ppt_x"/>
                                          </p:val>
                                        </p:tav>
                                        <p:tav tm="100000">
                                          <p:val>
                                            <p:strVal val="#ppt_x"/>
                                          </p:val>
                                        </p:tav>
                                      </p:tavLst>
                                    </p:anim>
                                    <p:anim calcmode="lin" valueType="num">
                                      <p:cBhvr>
                                        <p:cTn dur="750" fill="hold" id="36"/>
                                        <p:tgtEl>
                                          <p:spTgt spid="27"/>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500"/>
                            </p:stCondLst>
                            <p:childTnLst>
                              <p:par>
                                <p:cTn fill="hold"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750" id="40"/>
                                        <p:tgtEl>
                                          <p:spTgt spid="33"/>
                                        </p:tgtEl>
                                      </p:cBhvr>
                                    </p:animEffect>
                                    <p:anim calcmode="lin" valueType="num">
                                      <p:cBhvr>
                                        <p:cTn dur="750" fill="hold" id="41"/>
                                        <p:tgtEl>
                                          <p:spTgt spid="33"/>
                                        </p:tgtEl>
                                        <p:attrNameLst>
                                          <p:attrName>ppt_x</p:attrName>
                                        </p:attrNameLst>
                                      </p:cBhvr>
                                      <p:tavLst>
                                        <p:tav tm="0">
                                          <p:val>
                                            <p:strVal val="#ppt_x"/>
                                          </p:val>
                                        </p:tav>
                                        <p:tav tm="100000">
                                          <p:val>
                                            <p:strVal val="#ppt_x"/>
                                          </p:val>
                                        </p:tav>
                                      </p:tavLst>
                                    </p:anim>
                                    <p:anim calcmode="lin" valueType="num">
                                      <p:cBhvr>
                                        <p:cTn dur="750" fill="hold" id="42"/>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a:off x="39559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19" name="任意多边形 18"/>
          <p:cNvSpPr/>
          <p:nvPr/>
        </p:nvSpPr>
        <p:spPr>
          <a:xfrm flipH="1">
            <a:off x="-1451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 name="文本框 3"/>
          <p:cNvSpPr txBox="1"/>
          <p:nvPr/>
        </p:nvSpPr>
        <p:spPr>
          <a:xfrm>
            <a:off x="3286234" y="4211243"/>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 or print the presentation and make it into used in a wider field</a:t>
            </a:r>
          </a:p>
        </p:txBody>
      </p:sp>
      <p:sp>
        <p:nvSpPr>
          <p:cNvPr id="5" name="文本框 4"/>
          <p:cNvSpPr txBox="1"/>
          <p:nvPr/>
        </p:nvSpPr>
        <p:spPr>
          <a:xfrm>
            <a:off x="3256696" y="2342141"/>
            <a:ext cx="3230880" cy="701040"/>
          </a:xfrm>
          <a:prstGeom prst="rect">
            <a:avLst/>
          </a:prstGeom>
          <a:noFill/>
        </p:spPr>
        <p:txBody>
          <a:bodyPr rtlCol="0" wrap="none">
            <a:spAutoFit/>
            <a:scene3d>
              <a:camera prst="orthographicFront"/>
              <a:lightRig dir="t" rig="threePt"/>
            </a:scene3d>
            <a:sp3d contourW="12700"/>
          </a:bodyPr>
          <a:lstStyle/>
          <a:p>
            <a:r>
              <a:rPr altLang="en-US" b="1" lang="zh-CN" smtClean="0" sz="4000">
                <a:solidFill>
                  <a:schemeClr val="tx1">
                    <a:lumMod val="75000"/>
                    <a:lumOff val="25000"/>
                  </a:schemeClr>
                </a:solidFill>
                <a:ea charset="-122" panose="020b0500000000000000" pitchFamily="34" typeface="思源黑体"/>
              </a:rPr>
              <a:t>成功项目展示</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4" name="文本框 13"/>
          <p:cNvSpPr txBox="1"/>
          <p:nvPr/>
        </p:nvSpPr>
        <p:spPr>
          <a:xfrm>
            <a:off x="3046810"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5" name="文本框 14"/>
          <p:cNvSpPr txBox="1"/>
          <p:nvPr/>
        </p:nvSpPr>
        <p:spPr>
          <a:xfrm>
            <a:off x="5033194"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6" name="文本框 15"/>
          <p:cNvSpPr txBox="1"/>
          <p:nvPr/>
        </p:nvSpPr>
        <p:spPr>
          <a:xfrm>
            <a:off x="5033194"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6600">
                <a:latin charset="-122" panose="02000500000000000000" pitchFamily="2" typeface="Aa楷体"/>
                <a:ea charset="-122" panose="020b0500000000000000" pitchFamily="34" typeface="思源黑体"/>
              </a:rPr>
              <a:t>03</a:t>
            </a:r>
          </a:p>
        </p:txBody>
      </p:sp>
      <p:sp>
        <p:nvSpPr>
          <p:cNvPr id="23" name="文本框 22"/>
          <p:cNvSpPr txBox="1"/>
          <p:nvPr/>
        </p:nvSpPr>
        <p:spPr>
          <a:xfrm>
            <a:off x="1295712" y="4063404"/>
            <a:ext cx="1242999" cy="518160"/>
          </a:xfrm>
          <a:prstGeom prst="rect">
            <a:avLst/>
          </a:prstGeom>
          <a:noFill/>
        </p:spPr>
        <p:txBody>
          <a:bodyPr rtlCol="0" wrap="square">
            <a:spAutoFit/>
            <a:scene3d>
              <a:camera prst="orthographicFront"/>
              <a:lightRig dir="t" rig="threePt"/>
            </a:scene3d>
            <a:sp3d contourW="12700"/>
          </a:bodyPr>
          <a:lstStyle/>
          <a:p>
            <a:pPr algn="dist"/>
            <a:r>
              <a:rPr altLang="zh-CN" b="1" lang="en-US" smtClean="0" spc="300" sz="2800">
                <a:solidFill>
                  <a:srgbClr val="595959"/>
                </a:solidFill>
                <a:latin charset="-122" panose="02000500000000000000" pitchFamily="2" typeface="Aa楷体"/>
                <a:ea charset="-122" panose="020b0500000000000000" pitchFamily="34" typeface="思源黑体"/>
              </a:rPr>
              <a:t>PART</a:t>
            </a:r>
          </a:p>
        </p:txBody>
      </p:sp>
    </p:spTree>
    <p:extLst>
      <p:ext uri="{BB962C8B-B14F-4D97-AF65-F5344CB8AC3E}">
        <p14:creationId val="4133371463"/>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5">
                                  <p:stCondLst>
                                    <p:cond delay="0"/>
                                  </p:stCondLst>
                                  <p:childTnLst>
                                    <p:set>
                                      <p:cBhvr>
                                        <p:cTn dur="1" fill="hold" id="6">
                                          <p:stCondLst>
                                            <p:cond delay="0"/>
                                          </p:stCondLst>
                                        </p:cTn>
                                        <p:tgtEl>
                                          <p:spTgt spid="17"/>
                                        </p:tgtEl>
                                        <p:attrNameLst>
                                          <p:attrName>style.visibility</p:attrName>
                                        </p:attrNameLst>
                                      </p:cBhvr>
                                      <p:to>
                                        <p:strVal val="visible"/>
                                      </p:to>
                                    </p:set>
                                    <p:animEffect filter="randombar(vertical)" transition="in">
                                      <p:cBhvr>
                                        <p:cTn dur="500" id="7"/>
                                        <p:tgtEl>
                                          <p:spTgt spid="17"/>
                                        </p:tgtEl>
                                      </p:cBhvr>
                                    </p:animEffect>
                                  </p:childTnLst>
                                </p:cTn>
                              </p:par>
                              <p:par>
                                <p:cTn fill="hold" grpId="0" id="8" nodeType="withEffect" presetClass="entr" presetID="2" presetSubtype="8">
                                  <p:stCondLst>
                                    <p:cond delay="0"/>
                                  </p:stCondLst>
                                  <p:childTnLst>
                                    <p:set>
                                      <p:cBhvr>
                                        <p:cTn dur="1" fill="hold" id="9">
                                          <p:stCondLst>
                                            <p:cond delay="0"/>
                                          </p:stCondLst>
                                        </p:cTn>
                                        <p:tgtEl>
                                          <p:spTgt spid="18"/>
                                        </p:tgtEl>
                                        <p:attrNameLst>
                                          <p:attrName>style.visibility</p:attrName>
                                        </p:attrNameLst>
                                      </p:cBhvr>
                                      <p:to>
                                        <p:strVal val="visible"/>
                                      </p:to>
                                    </p:set>
                                    <p:anim calcmode="lin" valueType="num">
                                      <p:cBhvr additive="base">
                                        <p:cTn dur="500" fill="hold" id="10"/>
                                        <p:tgtEl>
                                          <p:spTgt spid="18"/>
                                        </p:tgtEl>
                                        <p:attrNameLst>
                                          <p:attrName>ppt_x</p:attrName>
                                        </p:attrNameLst>
                                      </p:cBhvr>
                                      <p:tavLst>
                                        <p:tav tm="0">
                                          <p:val>
                                            <p:strVal val="0-#ppt_w/2"/>
                                          </p:val>
                                        </p:tav>
                                        <p:tav tm="100000">
                                          <p:val>
                                            <p:strVal val="#ppt_x"/>
                                          </p:val>
                                        </p:tav>
                                      </p:tavLst>
                                    </p:anim>
                                    <p:anim calcmode="lin" valueType="num">
                                      <p:cBhvr additive="base">
                                        <p:cTn dur="500" fill="hold" id="11"/>
                                        <p:tgtEl>
                                          <p:spTgt spid="18"/>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750" fill="hold" id="14"/>
                                        <p:tgtEl>
                                          <p:spTgt spid="19"/>
                                        </p:tgtEl>
                                        <p:attrNameLst>
                                          <p:attrName>ppt_x</p:attrName>
                                        </p:attrNameLst>
                                      </p:cBhvr>
                                      <p:tavLst>
                                        <p:tav tm="0">
                                          <p:val>
                                            <p:strVal val="0-#ppt_w/2"/>
                                          </p:val>
                                        </p:tav>
                                        <p:tav tm="100000">
                                          <p:val>
                                            <p:strVal val="#ppt_x"/>
                                          </p:val>
                                        </p:tav>
                                      </p:tavLst>
                                    </p:anim>
                                    <p:anim calcmode="lin" valueType="num">
                                      <p:cBhvr additive="base">
                                        <p:cTn dur="750" fill="hold" id="15"/>
                                        <p:tgtEl>
                                          <p:spTgt spid="19"/>
                                        </p:tgtEl>
                                        <p:attrNameLst>
                                          <p:attrName>ppt_y</p:attrName>
                                        </p:attrNameLst>
                                      </p:cBhvr>
                                      <p:tavLst>
                                        <p:tav tm="0">
                                          <p:val>
                                            <p:strVal val="#ppt_y"/>
                                          </p:val>
                                        </p:tav>
                                        <p:tav tm="100000">
                                          <p:val>
                                            <p:strVal val="#ppt_y"/>
                                          </p:val>
                                        </p:tav>
                                      </p:tavLst>
                                    </p:anim>
                                  </p:childTnLst>
                                </p:cTn>
                              </p:par>
                              <p:par>
                                <p:cTn fill="hold" grpId="0" id="16" nodeType="withEffect" presetClass="entr" presetID="47" presetSubtype="0">
                                  <p:stCondLst>
                                    <p:cond delay="25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25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1750"/>
                            </p:stCondLst>
                            <p:childTnLst>
                              <p:par>
                                <p:cTn fill="hold" grpId="0" id="31" nodeType="afterEffect" presetClass="entr" presetID="12" presetSubtype="4">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id="33"/>
                                        <p:tgtEl>
                                          <p:spTgt spid="5"/>
                                        </p:tgtEl>
                                        <p:attrNameLst>
                                          <p:attrName>ppt_y</p:attrName>
                                        </p:attrNameLst>
                                      </p:cBhvr>
                                      <p:tavLst>
                                        <p:tav tm="0">
                                          <p:val>
                                            <p:strVal val="#ppt_y+#ppt_h*1.125000"/>
                                          </p:val>
                                        </p:tav>
                                        <p:tav tm="100000">
                                          <p:val>
                                            <p:strVal val="#ppt_y"/>
                                          </p:val>
                                        </p:tav>
                                      </p:tavLst>
                                    </p:anim>
                                    <p:animEffect filter="wipe(up)" transition="in">
                                      <p:cBhvr>
                                        <p:cTn dur="500" id="34"/>
                                        <p:tgtEl>
                                          <p:spTgt spid="5"/>
                                        </p:tgtEl>
                                      </p:cBhvr>
                                    </p:animEffect>
                                  </p:childTnLst>
                                </p:cTn>
                              </p:par>
                            </p:childTnLst>
                          </p:cTn>
                        </p:par>
                        <p:par>
                          <p:cTn fill="hold" id="35" nodeType="afterGroup">
                            <p:stCondLst>
                              <p:cond delay="225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1000" id="43"/>
                                        <p:tgtEl>
                                          <p:spTgt spid="15"/>
                                        </p:tgtEl>
                                      </p:cBhvr>
                                    </p:animEffect>
                                    <p:anim calcmode="lin" valueType="num">
                                      <p:cBhvr>
                                        <p:cTn dur="1000" fill="hold" id="44"/>
                                        <p:tgtEl>
                                          <p:spTgt spid="15"/>
                                        </p:tgtEl>
                                        <p:attrNameLst>
                                          <p:attrName>ppt_x</p:attrName>
                                        </p:attrNameLst>
                                      </p:cBhvr>
                                      <p:tavLst>
                                        <p:tav tm="0">
                                          <p:val>
                                            <p:strVal val="#ppt_x"/>
                                          </p:val>
                                        </p:tav>
                                        <p:tav tm="100000">
                                          <p:val>
                                            <p:strVal val="#ppt_x"/>
                                          </p:val>
                                        </p:tav>
                                      </p:tavLst>
                                    </p:anim>
                                    <p:anim calcmode="lin" valueType="num">
                                      <p:cBhvr>
                                        <p:cTn dur="1000" fill="hold" id="45"/>
                                        <p:tgtEl>
                                          <p:spTgt spid="15"/>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anim calcmode="lin" valueType="num">
                                      <p:cBhvr>
                                        <p:cTn dur="1000" fill="hold" id="49"/>
                                        <p:tgtEl>
                                          <p:spTgt spid="14"/>
                                        </p:tgtEl>
                                        <p:attrNameLst>
                                          <p:attrName>ppt_x</p:attrName>
                                        </p:attrNameLst>
                                      </p:cBhvr>
                                      <p:tavLst>
                                        <p:tav tm="0">
                                          <p:val>
                                            <p:strVal val="#ppt_x"/>
                                          </p:val>
                                        </p:tav>
                                        <p:tav tm="100000">
                                          <p:val>
                                            <p:strVal val="#ppt_x"/>
                                          </p:val>
                                        </p:tav>
                                      </p:tavLst>
                                    </p:anim>
                                    <p:anim calcmode="lin" valueType="num">
                                      <p:cBhvr>
                                        <p:cTn dur="1000" fill="hold" id="50"/>
                                        <p:tgtEl>
                                          <p:spTgt spid="1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1000" id="53"/>
                                        <p:tgtEl>
                                          <p:spTgt spid="16"/>
                                        </p:tgtEl>
                                      </p:cBhvr>
                                    </p:animEffect>
                                    <p:anim calcmode="lin" valueType="num">
                                      <p:cBhvr>
                                        <p:cTn dur="1000" fill="hold" id="54"/>
                                        <p:tgtEl>
                                          <p:spTgt spid="16"/>
                                        </p:tgtEl>
                                        <p:attrNameLst>
                                          <p:attrName>ppt_x</p:attrName>
                                        </p:attrNameLst>
                                      </p:cBhvr>
                                      <p:tavLst>
                                        <p:tav tm="0">
                                          <p:val>
                                            <p:strVal val="#ppt_x"/>
                                          </p:val>
                                        </p:tav>
                                        <p:tav tm="100000">
                                          <p:val>
                                            <p:strVal val="#ppt_x"/>
                                          </p:val>
                                        </p:tav>
                                      </p:tavLst>
                                    </p:anim>
                                    <p:anim calcmode="lin" valueType="num">
                                      <p:cBhvr>
                                        <p:cTn dur="1000" fill="hold" id="55"/>
                                        <p:tgtEl>
                                          <p:spTgt spid="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250"/>
                            </p:stCondLst>
                            <p:childTnLst>
                              <p:par>
                                <p:cTn fill="hold" grpId="0" id="57" nodeType="afterEffect" presetClass="entr" presetID="22" presetSubtype="8">
                                  <p:stCondLst>
                                    <p:cond delay="0"/>
                                  </p:stCondLst>
                                  <p:childTnLst>
                                    <p:set>
                                      <p:cBhvr>
                                        <p:cTn dur="1" fill="hold" id="58">
                                          <p:stCondLst>
                                            <p:cond delay="0"/>
                                          </p:stCondLst>
                                        </p:cTn>
                                        <p:tgtEl>
                                          <p:spTgt spid="4"/>
                                        </p:tgtEl>
                                        <p:attrNameLst>
                                          <p:attrName>style.visibility</p:attrName>
                                        </p:attrNameLst>
                                      </p:cBhvr>
                                      <p:to>
                                        <p:strVal val="visible"/>
                                      </p:to>
                                    </p:set>
                                    <p:animEffect filter="wipe(left)" transition="in">
                                      <p:cBhvr>
                                        <p:cTn dur="500" id="5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4"/>
      <p:bldP grpId="0" spid="5"/>
      <p:bldP grpId="0" spid="13"/>
      <p:bldP grpId="0" spid="14"/>
      <p:bldP grpId="0" spid="15"/>
      <p:bldP grpId="0" spid="16"/>
      <p:bldP grpId="0" spid="20"/>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1125575" y="1844824"/>
            <a:ext cx="4718290" cy="868387"/>
            <a:chOff x="1064741" y="1736376"/>
            <a:chExt cx="4718290" cy="868387"/>
          </a:xfrm>
        </p:grpSpPr>
        <p:sp>
          <p:nvSpPr>
            <p:cNvPr id="44" name="Oval 68"/>
            <p:cNvSpPr>
              <a:spLocks noChangeArrowheads="1"/>
            </p:cNvSpPr>
            <p:nvPr/>
          </p:nvSpPr>
          <p:spPr bwMode="auto">
            <a:xfrm flipH="1">
              <a:off x="1064741" y="1843186"/>
              <a:ext cx="752008" cy="750378"/>
            </a:xfrm>
            <a:prstGeom prst="ellipse">
              <a:avLst/>
            </a:prstGeom>
            <a:solidFill>
              <a:srgbClr val="E53238"/>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45"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id-ID" sz="4400">
                  <a:solidFill>
                    <a:prstClr val="white"/>
                  </a:solidFill>
                  <a:latin charset="-122" panose="020b0500000000000000" pitchFamily="34" typeface="思源黑体"/>
                  <a:ea charset="-122" panose="020b0500000000000000" pitchFamily="34" typeface="思源黑体"/>
                  <a:cs typeface="+mn-ea"/>
                  <a:sym typeface="+mn-lt"/>
                </a:rPr>
                <a:t>1</a:t>
              </a:r>
            </a:p>
          </p:txBody>
        </p:sp>
        <p:grpSp>
          <p:nvGrpSpPr>
            <p:cNvPr id="46" name="组合 45"/>
            <p:cNvGrpSpPr/>
            <p:nvPr/>
          </p:nvGrpSpPr>
          <p:grpSpPr>
            <a:xfrm>
              <a:off x="1816749" y="1736376"/>
              <a:ext cx="3966282" cy="868387"/>
              <a:chOff x="2697421" y="988328"/>
              <a:chExt cx="3966282" cy="868387"/>
            </a:xfrm>
          </p:grpSpPr>
          <p:sp>
            <p:nvSpPr>
              <p:cNvPr id="47" name="TextBox 46"/>
              <p:cNvSpPr txBox="1"/>
              <p:nvPr/>
            </p:nvSpPr>
            <p:spPr>
              <a:xfrm>
                <a:off x="2779299"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48" name="TextBox 47"/>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49" name="组合 48"/>
          <p:cNvGrpSpPr/>
          <p:nvPr/>
        </p:nvGrpSpPr>
        <p:grpSpPr>
          <a:xfrm>
            <a:off x="6417476" y="1844824"/>
            <a:ext cx="4718290" cy="868387"/>
            <a:chOff x="1064741" y="1736376"/>
            <a:chExt cx="4718290" cy="868387"/>
          </a:xfrm>
        </p:grpSpPr>
        <p:sp>
          <p:nvSpPr>
            <p:cNvPr id="50" name="Oval 68"/>
            <p:cNvSpPr>
              <a:spLocks noChangeArrowheads="1"/>
            </p:cNvSpPr>
            <p:nvPr/>
          </p:nvSpPr>
          <p:spPr bwMode="auto">
            <a:xfrm flipH="1">
              <a:off x="1064741" y="1843186"/>
              <a:ext cx="752008" cy="750378"/>
            </a:xfrm>
            <a:prstGeom prst="ellipse">
              <a:avLst/>
            </a:prstGeom>
            <a:solidFill>
              <a:srgbClr val="595959"/>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51"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2</a:t>
              </a:r>
            </a:p>
          </p:txBody>
        </p:sp>
        <p:grpSp>
          <p:nvGrpSpPr>
            <p:cNvPr id="52" name="组合 51"/>
            <p:cNvGrpSpPr/>
            <p:nvPr/>
          </p:nvGrpSpPr>
          <p:grpSpPr>
            <a:xfrm>
              <a:off x="1816749" y="1736376"/>
              <a:ext cx="3966282" cy="868387"/>
              <a:chOff x="2697421" y="988328"/>
              <a:chExt cx="3966282" cy="868387"/>
            </a:xfrm>
          </p:grpSpPr>
          <p:sp>
            <p:nvSpPr>
              <p:cNvPr id="53" name="TextBox 52"/>
              <p:cNvSpPr txBox="1"/>
              <p:nvPr/>
            </p:nvSpPr>
            <p:spPr>
              <a:xfrm>
                <a:off x="2779300"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54" name="TextBox 53"/>
              <p:cNvSpPr txBox="1"/>
              <p:nvPr/>
            </p:nvSpPr>
            <p:spPr>
              <a:xfrm>
                <a:off x="2697420"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55" name="组合 54"/>
          <p:cNvGrpSpPr/>
          <p:nvPr/>
        </p:nvGrpSpPr>
        <p:grpSpPr>
          <a:xfrm>
            <a:off x="1126654" y="3080130"/>
            <a:ext cx="4718290" cy="868387"/>
            <a:chOff x="1064741" y="1736376"/>
            <a:chExt cx="4718290" cy="868387"/>
          </a:xfrm>
        </p:grpSpPr>
        <p:sp>
          <p:nvSpPr>
            <p:cNvPr id="56" name="Oval 68"/>
            <p:cNvSpPr>
              <a:spLocks noChangeArrowheads="1"/>
            </p:cNvSpPr>
            <p:nvPr/>
          </p:nvSpPr>
          <p:spPr bwMode="auto">
            <a:xfrm flipH="1">
              <a:off x="1064741" y="1843186"/>
              <a:ext cx="752008" cy="750378"/>
            </a:xfrm>
            <a:prstGeom prst="ellipse">
              <a:avLst/>
            </a:prstGeom>
            <a:solidFill>
              <a:srgbClr val="595959"/>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57"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3</a:t>
              </a:r>
            </a:p>
          </p:txBody>
        </p:sp>
        <p:grpSp>
          <p:nvGrpSpPr>
            <p:cNvPr id="58" name="组合 57"/>
            <p:cNvGrpSpPr/>
            <p:nvPr/>
          </p:nvGrpSpPr>
          <p:grpSpPr>
            <a:xfrm>
              <a:off x="1816749" y="1736376"/>
              <a:ext cx="3966282" cy="868387"/>
              <a:chOff x="2697421" y="988328"/>
              <a:chExt cx="3966282" cy="868387"/>
            </a:xfrm>
          </p:grpSpPr>
          <p:sp>
            <p:nvSpPr>
              <p:cNvPr id="59" name="TextBox 58"/>
              <p:cNvSpPr txBox="1"/>
              <p:nvPr/>
            </p:nvSpPr>
            <p:spPr>
              <a:xfrm>
                <a:off x="2779299"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60" name="TextBox 59"/>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61" name="组合 60"/>
          <p:cNvGrpSpPr/>
          <p:nvPr/>
        </p:nvGrpSpPr>
        <p:grpSpPr>
          <a:xfrm>
            <a:off x="6418555" y="3080130"/>
            <a:ext cx="4718290" cy="868387"/>
            <a:chOff x="1064741" y="1736376"/>
            <a:chExt cx="4718290" cy="868387"/>
          </a:xfrm>
        </p:grpSpPr>
        <p:sp>
          <p:nvSpPr>
            <p:cNvPr id="62" name="Oval 68"/>
            <p:cNvSpPr>
              <a:spLocks noChangeArrowheads="1"/>
            </p:cNvSpPr>
            <p:nvPr/>
          </p:nvSpPr>
          <p:spPr bwMode="auto">
            <a:xfrm flipH="1">
              <a:off x="1064741" y="1843186"/>
              <a:ext cx="752008" cy="750378"/>
            </a:xfrm>
            <a:prstGeom prst="ellipse">
              <a:avLst/>
            </a:prstGeom>
            <a:solidFill>
              <a:srgbClr val="E53238"/>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63"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4</a:t>
              </a:r>
            </a:p>
          </p:txBody>
        </p:sp>
        <p:grpSp>
          <p:nvGrpSpPr>
            <p:cNvPr id="64" name="组合 63"/>
            <p:cNvGrpSpPr/>
            <p:nvPr/>
          </p:nvGrpSpPr>
          <p:grpSpPr>
            <a:xfrm>
              <a:off x="1816749" y="1736376"/>
              <a:ext cx="3966282" cy="868387"/>
              <a:chOff x="2697421" y="988328"/>
              <a:chExt cx="3966282" cy="868387"/>
            </a:xfrm>
          </p:grpSpPr>
          <p:sp>
            <p:nvSpPr>
              <p:cNvPr id="65" name="TextBox 64"/>
              <p:cNvSpPr txBox="1"/>
              <p:nvPr/>
            </p:nvSpPr>
            <p:spPr>
              <a:xfrm>
                <a:off x="2779300"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66" name="TextBox 65"/>
              <p:cNvSpPr txBox="1"/>
              <p:nvPr/>
            </p:nvSpPr>
            <p:spPr>
              <a:xfrm>
                <a:off x="2697420"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67" name="组合 66"/>
          <p:cNvGrpSpPr/>
          <p:nvPr/>
        </p:nvGrpSpPr>
        <p:grpSpPr>
          <a:xfrm>
            <a:off x="1126654" y="4370689"/>
            <a:ext cx="4718290" cy="868387"/>
            <a:chOff x="1064741" y="1736376"/>
            <a:chExt cx="4718290" cy="868387"/>
          </a:xfrm>
        </p:grpSpPr>
        <p:sp>
          <p:nvSpPr>
            <p:cNvPr id="68" name="Oval 68"/>
            <p:cNvSpPr>
              <a:spLocks noChangeArrowheads="1"/>
            </p:cNvSpPr>
            <p:nvPr/>
          </p:nvSpPr>
          <p:spPr bwMode="auto">
            <a:xfrm flipH="1">
              <a:off x="1064741" y="1843186"/>
              <a:ext cx="752008" cy="750378"/>
            </a:xfrm>
            <a:prstGeom prst="ellipse">
              <a:avLst/>
            </a:prstGeom>
            <a:solidFill>
              <a:srgbClr val="E53238"/>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69"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5</a:t>
              </a:r>
            </a:p>
          </p:txBody>
        </p:sp>
        <p:grpSp>
          <p:nvGrpSpPr>
            <p:cNvPr id="70" name="组合 69"/>
            <p:cNvGrpSpPr/>
            <p:nvPr/>
          </p:nvGrpSpPr>
          <p:grpSpPr>
            <a:xfrm>
              <a:off x="1816749" y="1736376"/>
              <a:ext cx="3966282" cy="868387"/>
              <a:chOff x="2697421" y="988328"/>
              <a:chExt cx="3966282" cy="868387"/>
            </a:xfrm>
          </p:grpSpPr>
          <p:sp>
            <p:nvSpPr>
              <p:cNvPr id="71" name="TextBox 70"/>
              <p:cNvSpPr txBox="1"/>
              <p:nvPr/>
            </p:nvSpPr>
            <p:spPr>
              <a:xfrm>
                <a:off x="2779299"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2" name="TextBox 71"/>
              <p:cNvSpPr txBox="1"/>
              <p:nvPr/>
            </p:nvSpPr>
            <p:spPr>
              <a:xfrm>
                <a:off x="2697421"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73" name="组合 72"/>
          <p:cNvGrpSpPr/>
          <p:nvPr/>
        </p:nvGrpSpPr>
        <p:grpSpPr>
          <a:xfrm>
            <a:off x="6418555" y="4370689"/>
            <a:ext cx="4718290" cy="868387"/>
            <a:chOff x="1064741" y="1736376"/>
            <a:chExt cx="4718290" cy="868387"/>
          </a:xfrm>
        </p:grpSpPr>
        <p:sp>
          <p:nvSpPr>
            <p:cNvPr id="74" name="Oval 68"/>
            <p:cNvSpPr>
              <a:spLocks noChangeArrowheads="1"/>
            </p:cNvSpPr>
            <p:nvPr/>
          </p:nvSpPr>
          <p:spPr bwMode="auto">
            <a:xfrm flipH="1">
              <a:off x="1064741" y="1843186"/>
              <a:ext cx="752008" cy="750378"/>
            </a:xfrm>
            <a:prstGeom prst="ellipse">
              <a:avLst/>
            </a:prstGeom>
            <a:solidFill>
              <a:srgbClr val="595959"/>
            </a:solidFill>
            <a:ln w="57150">
              <a:noFill/>
              <a:round/>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lang="en-US" sz="1000">
                <a:solidFill>
                  <a:prstClr val="black"/>
                </a:solidFill>
                <a:latin charset="-122" panose="020b0500000000000000" pitchFamily="34" typeface="思源黑体"/>
                <a:ea charset="-122" panose="020b0500000000000000" pitchFamily="34" typeface="思源黑体"/>
                <a:cs typeface="+mn-ea"/>
                <a:sym typeface="+mn-lt"/>
              </a:endParaRPr>
            </a:p>
          </p:txBody>
        </p:sp>
        <p:sp>
          <p:nvSpPr>
            <p:cNvPr id="75" name="Rectangle 2"/>
            <p:cNvSpPr/>
            <p:nvPr/>
          </p:nvSpPr>
          <p:spPr bwMode="auto">
            <a:xfrm>
              <a:off x="1200777" y="1887114"/>
              <a:ext cx="479933" cy="64135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lnSpc>
                  <a:spcPct val="130000"/>
                </a:lnSpc>
              </a:pPr>
              <a:r>
                <a:rPr lang="en-US" sz="4400">
                  <a:solidFill>
                    <a:prstClr val="white"/>
                  </a:solidFill>
                  <a:latin charset="-122" panose="020b0500000000000000" pitchFamily="34" typeface="思源黑体"/>
                  <a:ea charset="-122" panose="020b0500000000000000" pitchFamily="34" typeface="思源黑体"/>
                  <a:cs typeface="+mn-ea"/>
                  <a:sym typeface="+mn-lt"/>
                </a:rPr>
                <a:t>6</a:t>
              </a:r>
            </a:p>
          </p:txBody>
        </p:sp>
        <p:grpSp>
          <p:nvGrpSpPr>
            <p:cNvPr id="76" name="组合 75"/>
            <p:cNvGrpSpPr/>
            <p:nvPr/>
          </p:nvGrpSpPr>
          <p:grpSpPr>
            <a:xfrm>
              <a:off x="1816749" y="1736376"/>
              <a:ext cx="3966282" cy="868387"/>
              <a:chOff x="2697421" y="988328"/>
              <a:chExt cx="3966282" cy="868387"/>
            </a:xfrm>
          </p:grpSpPr>
          <p:sp>
            <p:nvSpPr>
              <p:cNvPr id="77" name="TextBox 76"/>
              <p:cNvSpPr txBox="1"/>
              <p:nvPr/>
            </p:nvSpPr>
            <p:spPr>
              <a:xfrm>
                <a:off x="2779300" y="138331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8" name="TextBox 77"/>
              <p:cNvSpPr txBox="1"/>
              <p:nvPr/>
            </p:nvSpPr>
            <p:spPr>
              <a:xfrm>
                <a:off x="2697420" y="988328"/>
                <a:ext cx="3035275" cy="579084"/>
              </a:xfrm>
              <a:prstGeom prst="rect">
                <a:avLst/>
              </a:prstGeom>
              <a:noFill/>
            </p:spPr>
            <p:txBody>
              <a:bodyPr bIns="91422" lIns="182843" rIns="182843" rtlCol="0" tIns="91422"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成功项目概述</a:t>
                </a:r>
              </a:p>
            </p:txBody>
          </p:sp>
        </p:grpSp>
      </p:grpSp>
      <p:grpSp>
        <p:nvGrpSpPr>
          <p:cNvPr id="82" name="组合 81"/>
          <p:cNvGrpSpPr/>
          <p:nvPr/>
        </p:nvGrpSpPr>
        <p:grpSpPr>
          <a:xfrm>
            <a:off x="3960903" y="266662"/>
            <a:ext cx="4268606" cy="919077"/>
            <a:chOff x="3925680" y="337337"/>
            <a:chExt cx="4269162" cy="919197"/>
          </a:xfrm>
        </p:grpSpPr>
        <p:sp>
          <p:nvSpPr>
            <p:cNvPr id="83" name="文本框 82"/>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成功项目展示</a:t>
              </a:r>
            </a:p>
          </p:txBody>
        </p:sp>
        <p:sp>
          <p:nvSpPr>
            <p:cNvPr id="84" name="文本框 83"/>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19831573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3"/>
                                        </p:tgtEl>
                                        <p:attrNameLst>
                                          <p:attrName>style.visibility</p:attrName>
                                        </p:attrNameLst>
                                      </p:cBhvr>
                                      <p:to>
                                        <p:strVal val="visible"/>
                                      </p:to>
                                    </p:set>
                                    <p:animEffect filter="fade" transition="in">
                                      <p:cBhvr>
                                        <p:cTn dur="1000" id="7"/>
                                        <p:tgtEl>
                                          <p:spTgt spid="43"/>
                                        </p:tgtEl>
                                      </p:cBhvr>
                                    </p:animEffect>
                                    <p:anim calcmode="lin" valueType="num">
                                      <p:cBhvr>
                                        <p:cTn dur="1000" fill="hold" id="8"/>
                                        <p:tgtEl>
                                          <p:spTgt spid="43"/>
                                        </p:tgtEl>
                                        <p:attrNameLst>
                                          <p:attrName>ppt_x</p:attrName>
                                        </p:attrNameLst>
                                      </p:cBhvr>
                                      <p:tavLst>
                                        <p:tav tm="0">
                                          <p:val>
                                            <p:strVal val="#ppt_x"/>
                                          </p:val>
                                        </p:tav>
                                        <p:tav tm="100000">
                                          <p:val>
                                            <p:strVal val="#ppt_x"/>
                                          </p:val>
                                        </p:tav>
                                      </p:tavLst>
                                    </p:anim>
                                    <p:anim calcmode="lin" valueType="num">
                                      <p:cBhvr>
                                        <p:cTn dur="1000" fill="hold" id="9"/>
                                        <p:tgtEl>
                                          <p:spTgt spid="4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9"/>
                                        </p:tgtEl>
                                        <p:attrNameLst>
                                          <p:attrName>style.visibility</p:attrName>
                                        </p:attrNameLst>
                                      </p:cBhvr>
                                      <p:to>
                                        <p:strVal val="visible"/>
                                      </p:to>
                                    </p:set>
                                    <p:animEffect filter="fade" transition="in">
                                      <p:cBhvr>
                                        <p:cTn dur="1000" id="13"/>
                                        <p:tgtEl>
                                          <p:spTgt spid="49"/>
                                        </p:tgtEl>
                                      </p:cBhvr>
                                    </p:animEffect>
                                    <p:anim calcmode="lin" valueType="num">
                                      <p:cBhvr>
                                        <p:cTn dur="1000" fill="hold" id="14"/>
                                        <p:tgtEl>
                                          <p:spTgt spid="49"/>
                                        </p:tgtEl>
                                        <p:attrNameLst>
                                          <p:attrName>ppt_x</p:attrName>
                                        </p:attrNameLst>
                                      </p:cBhvr>
                                      <p:tavLst>
                                        <p:tav tm="0">
                                          <p:val>
                                            <p:strVal val="#ppt_x"/>
                                          </p:val>
                                        </p:tav>
                                        <p:tav tm="100000">
                                          <p:val>
                                            <p:strVal val="#ppt_x"/>
                                          </p:val>
                                        </p:tav>
                                      </p:tavLst>
                                    </p:anim>
                                    <p:anim calcmode="lin" valueType="num">
                                      <p:cBhvr>
                                        <p:cTn dur="1000" fill="hold" id="15"/>
                                        <p:tgtEl>
                                          <p:spTgt spid="4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55"/>
                                        </p:tgtEl>
                                        <p:attrNameLst>
                                          <p:attrName>style.visibility</p:attrName>
                                        </p:attrNameLst>
                                      </p:cBhvr>
                                      <p:to>
                                        <p:strVal val="visible"/>
                                      </p:to>
                                    </p:set>
                                    <p:animEffect filter="fade" transition="in">
                                      <p:cBhvr>
                                        <p:cTn dur="1000" id="19"/>
                                        <p:tgtEl>
                                          <p:spTgt spid="55"/>
                                        </p:tgtEl>
                                      </p:cBhvr>
                                    </p:animEffect>
                                    <p:anim calcmode="lin" valueType="num">
                                      <p:cBhvr>
                                        <p:cTn dur="1000" fill="hold" id="20"/>
                                        <p:tgtEl>
                                          <p:spTgt spid="55"/>
                                        </p:tgtEl>
                                        <p:attrNameLst>
                                          <p:attrName>ppt_x</p:attrName>
                                        </p:attrNameLst>
                                      </p:cBhvr>
                                      <p:tavLst>
                                        <p:tav tm="0">
                                          <p:val>
                                            <p:strVal val="#ppt_x"/>
                                          </p:val>
                                        </p:tav>
                                        <p:tav tm="100000">
                                          <p:val>
                                            <p:strVal val="#ppt_x"/>
                                          </p:val>
                                        </p:tav>
                                      </p:tavLst>
                                    </p:anim>
                                    <p:anim calcmode="lin" valueType="num">
                                      <p:cBhvr>
                                        <p:cTn dur="1000" fill="hold" id="21"/>
                                        <p:tgtEl>
                                          <p:spTgt spid="5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61"/>
                                        </p:tgtEl>
                                        <p:attrNameLst>
                                          <p:attrName>style.visibility</p:attrName>
                                        </p:attrNameLst>
                                      </p:cBhvr>
                                      <p:to>
                                        <p:strVal val="visible"/>
                                      </p:to>
                                    </p:set>
                                    <p:animEffect filter="fade" transition="in">
                                      <p:cBhvr>
                                        <p:cTn dur="1000" id="25"/>
                                        <p:tgtEl>
                                          <p:spTgt spid="61"/>
                                        </p:tgtEl>
                                      </p:cBhvr>
                                    </p:animEffect>
                                    <p:anim calcmode="lin" valueType="num">
                                      <p:cBhvr>
                                        <p:cTn dur="1000" fill="hold" id="26"/>
                                        <p:tgtEl>
                                          <p:spTgt spid="61"/>
                                        </p:tgtEl>
                                        <p:attrNameLst>
                                          <p:attrName>ppt_x</p:attrName>
                                        </p:attrNameLst>
                                      </p:cBhvr>
                                      <p:tavLst>
                                        <p:tav tm="0">
                                          <p:val>
                                            <p:strVal val="#ppt_x"/>
                                          </p:val>
                                        </p:tav>
                                        <p:tav tm="100000">
                                          <p:val>
                                            <p:strVal val="#ppt_x"/>
                                          </p:val>
                                        </p:tav>
                                      </p:tavLst>
                                    </p:anim>
                                    <p:anim calcmode="lin" valueType="num">
                                      <p:cBhvr>
                                        <p:cTn dur="1000" fill="hold" id="27"/>
                                        <p:tgtEl>
                                          <p:spTgt spid="6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67"/>
                                        </p:tgtEl>
                                        <p:attrNameLst>
                                          <p:attrName>style.visibility</p:attrName>
                                        </p:attrNameLst>
                                      </p:cBhvr>
                                      <p:to>
                                        <p:strVal val="visible"/>
                                      </p:to>
                                    </p:set>
                                    <p:animEffect filter="fade" transition="in">
                                      <p:cBhvr>
                                        <p:cTn dur="1000" id="31"/>
                                        <p:tgtEl>
                                          <p:spTgt spid="67"/>
                                        </p:tgtEl>
                                      </p:cBhvr>
                                    </p:animEffect>
                                    <p:anim calcmode="lin" valueType="num">
                                      <p:cBhvr>
                                        <p:cTn dur="1000" fill="hold" id="32"/>
                                        <p:tgtEl>
                                          <p:spTgt spid="67"/>
                                        </p:tgtEl>
                                        <p:attrNameLst>
                                          <p:attrName>ppt_x</p:attrName>
                                        </p:attrNameLst>
                                      </p:cBhvr>
                                      <p:tavLst>
                                        <p:tav tm="0">
                                          <p:val>
                                            <p:strVal val="#ppt_x"/>
                                          </p:val>
                                        </p:tav>
                                        <p:tav tm="100000">
                                          <p:val>
                                            <p:strVal val="#ppt_x"/>
                                          </p:val>
                                        </p:tav>
                                      </p:tavLst>
                                    </p:anim>
                                    <p:anim calcmode="lin" valueType="num">
                                      <p:cBhvr>
                                        <p:cTn dur="1000" fill="hold" id="33"/>
                                        <p:tgtEl>
                                          <p:spTgt spid="6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2" presetSubtype="0">
                                  <p:stCondLst>
                                    <p:cond delay="0"/>
                                  </p:stCondLst>
                                  <p:childTnLst>
                                    <p:set>
                                      <p:cBhvr>
                                        <p:cTn dur="1" fill="hold" id="36">
                                          <p:stCondLst>
                                            <p:cond delay="0"/>
                                          </p:stCondLst>
                                        </p:cTn>
                                        <p:tgtEl>
                                          <p:spTgt spid="73"/>
                                        </p:tgtEl>
                                        <p:attrNameLst>
                                          <p:attrName>style.visibility</p:attrName>
                                        </p:attrNameLst>
                                      </p:cBhvr>
                                      <p:to>
                                        <p:strVal val="visible"/>
                                      </p:to>
                                    </p:set>
                                    <p:animEffect filter="fade" transition="in">
                                      <p:cBhvr>
                                        <p:cTn dur="1000" id="37"/>
                                        <p:tgtEl>
                                          <p:spTgt spid="73"/>
                                        </p:tgtEl>
                                      </p:cBhvr>
                                    </p:animEffect>
                                    <p:anim calcmode="lin" valueType="num">
                                      <p:cBhvr>
                                        <p:cTn dur="1000" fill="hold" id="38"/>
                                        <p:tgtEl>
                                          <p:spTgt spid="73"/>
                                        </p:tgtEl>
                                        <p:attrNameLst>
                                          <p:attrName>ppt_x</p:attrName>
                                        </p:attrNameLst>
                                      </p:cBhvr>
                                      <p:tavLst>
                                        <p:tav tm="0">
                                          <p:val>
                                            <p:strVal val="#ppt_x"/>
                                          </p:val>
                                        </p:tav>
                                        <p:tav tm="100000">
                                          <p:val>
                                            <p:strVal val="#ppt_x"/>
                                          </p:val>
                                        </p:tav>
                                      </p:tavLst>
                                    </p:anim>
                                    <p:anim calcmode="lin" valueType="num">
                                      <p:cBhvr>
                                        <p:cTn dur="1000" fill="hold" id="39"/>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5022868" y="1381904"/>
            <a:ext cx="5353586" cy="1069160"/>
          </a:xfrm>
          <a:prstGeom prst="rect">
            <a:avLst/>
          </a:prstGeom>
          <a:solidFill>
            <a:schemeClr val="bg1">
              <a:lumMod val="9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6" name="TextBox 25"/>
          <p:cNvSpPr txBox="1"/>
          <p:nvPr/>
        </p:nvSpPr>
        <p:spPr>
          <a:xfrm>
            <a:off x="5112916" y="1700808"/>
            <a:ext cx="5025494"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42" name="矩形 41"/>
          <p:cNvSpPr/>
          <p:nvPr/>
        </p:nvSpPr>
        <p:spPr>
          <a:xfrm>
            <a:off x="4939623" y="1376868"/>
            <a:ext cx="2536177" cy="31087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7" name="组合 6"/>
          <p:cNvGrpSpPr/>
          <p:nvPr/>
        </p:nvGrpSpPr>
        <p:grpSpPr>
          <a:xfrm>
            <a:off x="2563219" y="1791910"/>
            <a:ext cx="2007643" cy="1619867"/>
            <a:chOff x="2707235" y="1647894"/>
            <a:chExt cx="2007643" cy="1619867"/>
          </a:xfrm>
          <a:solidFill>
            <a:srgbClr val="595959"/>
          </a:solidFill>
          <a:effectLst>
            <a:outerShdw algn="tl" blurRad="254000" dir="2700000" dist="63500" rotWithShape="0">
              <a:prstClr val="black">
                <a:alpha val="30000"/>
              </a:prstClr>
            </a:outerShdw>
          </a:effectLst>
        </p:grpSpPr>
        <p:sp>
          <p:nvSpPr>
            <p:cNvPr id="8" name="Freeform 6"/>
            <p:cNvSpPr/>
            <p:nvPr/>
          </p:nvSpPr>
          <p:spPr bwMode="auto">
            <a:xfrm>
              <a:off x="2707235" y="1867569"/>
              <a:ext cx="175740" cy="1400192"/>
            </a:xfrm>
            <a:custGeom>
              <a:gdLst>
                <a:gd fmla="*/ 669 w 669" name="T0"/>
                <a:gd fmla="*/ 182 h 5308" name="T1"/>
                <a:gd fmla="*/ 256 w 669" name="T2"/>
                <a:gd fmla="*/ 1160 h 5308" name="T3"/>
                <a:gd fmla="*/ 256 w 669" name="T4"/>
                <a:gd fmla="*/ 5308 h 5308" name="T5"/>
                <a:gd fmla="*/ 0 w 669" name="T6"/>
                <a:gd fmla="*/ 5308 h 5308" name="T7"/>
                <a:gd fmla="*/ 0 w 669" name="T8"/>
                <a:gd fmla="*/ 1148 h 5308" name="T9"/>
                <a:gd fmla="*/ 486 w 669" name="T10"/>
                <a:gd fmla="*/ 0 h 5308" name="T11"/>
                <a:gd fmla="*/ 669 w 669" name="T12"/>
                <a:gd fmla="*/ 182 h 5308" name="T13"/>
              </a:gdLst>
              <a:cxnLst>
                <a:cxn ang="0">
                  <a:pos x="T0" y="T1"/>
                </a:cxn>
                <a:cxn ang="0">
                  <a:pos x="T2" y="T3"/>
                </a:cxn>
                <a:cxn ang="0">
                  <a:pos x="T4" y="T5"/>
                </a:cxn>
                <a:cxn ang="0">
                  <a:pos x="T6" y="T7"/>
                </a:cxn>
                <a:cxn ang="0">
                  <a:pos x="T8" y="T9"/>
                </a:cxn>
                <a:cxn ang="0">
                  <a:pos x="T10" y="T11"/>
                </a:cxn>
                <a:cxn ang="0">
                  <a:pos x="T12" y="T13"/>
                </a:cxn>
              </a:cxnLst>
              <a:rect b="b" l="0" r="r" t="0"/>
              <a:pathLst>
                <a:path h="5308" w="669">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9" name="Freeform 8"/>
            <p:cNvSpPr/>
            <p:nvPr/>
          </p:nvSpPr>
          <p:spPr bwMode="auto">
            <a:xfrm>
              <a:off x="2835220" y="1647894"/>
              <a:ext cx="1879658" cy="267431"/>
            </a:xfrm>
            <a:custGeom>
              <a:gdLst>
                <a:gd fmla="*/ 6397 w 7145" name="T0"/>
                <a:gd fmla="*/ 375 h 1015" name="T1"/>
                <a:gd fmla="*/ 6279 w 7145" name="T2"/>
                <a:gd fmla="*/ 0 h 1015" name="T3"/>
                <a:gd fmla="*/ 7145 w 7145" name="T4"/>
                <a:gd fmla="*/ 499 h 1015" name="T5"/>
                <a:gd fmla="*/ 6279 w 7145" name="T6"/>
                <a:gd fmla="*/ 997 h 1015" name="T7"/>
                <a:gd fmla="*/ 6397 w 7145" name="T8"/>
                <a:gd fmla="*/ 623 h 1015" name="T9"/>
                <a:gd fmla="*/ 1140 w 7145" name="T10"/>
                <a:gd fmla="*/ 623 h 1015" name="T11"/>
                <a:gd fmla="*/ 183 w 7145" name="T12"/>
                <a:gd fmla="*/ 1015 h 1015" name="T13"/>
                <a:gd fmla="*/ 0 w 7145" name="T14"/>
                <a:gd fmla="*/ 833 h 1015" name="T15"/>
                <a:gd fmla="*/ 1120 w 7145" name="T16"/>
                <a:gd fmla="*/ 375 h 1015" name="T17"/>
                <a:gd fmla="*/ 6397 w 7145" name="T18"/>
                <a:gd fmla="*/ 375 h 10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15" w="714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sp>
        <p:nvSpPr>
          <p:cNvPr id="11" name="Freeform 7"/>
          <p:cNvSpPr/>
          <p:nvPr/>
        </p:nvSpPr>
        <p:spPr bwMode="auto">
          <a:xfrm>
            <a:off x="2563219" y="2947242"/>
            <a:ext cx="2007643" cy="261700"/>
          </a:xfrm>
          <a:custGeom>
            <a:gdLst>
              <a:gd fmla="*/ 0 w 7631" name="T0"/>
              <a:gd fmla="*/ 374 h 997" name="T1"/>
              <a:gd fmla="*/ 6883 w 7631" name="T2"/>
              <a:gd fmla="*/ 374 h 997" name="T3"/>
              <a:gd fmla="*/ 6765 w 7631" name="T4"/>
              <a:gd fmla="*/ 0 h 997" name="T5"/>
              <a:gd fmla="*/ 7631 w 7631" name="T6"/>
              <a:gd fmla="*/ 498 h 997" name="T7"/>
              <a:gd fmla="*/ 6765 w 7631" name="T8"/>
              <a:gd fmla="*/ 997 h 997" name="T9"/>
              <a:gd fmla="*/ 6883 w 7631" name="T10"/>
              <a:gd fmla="*/ 622 h 997" name="T11"/>
              <a:gd fmla="*/ 0 w 7631" name="T12"/>
              <a:gd fmla="*/ 622 h 997" name="T13"/>
              <a:gd fmla="*/ 0 w 7631" name="T14"/>
              <a:gd fmla="*/ 374 h 9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7" w="7631">
                <a:moveTo>
                  <a:pt x="0" y="374"/>
                </a:moveTo>
                <a:lnTo>
                  <a:pt x="6883" y="374"/>
                </a:lnTo>
                <a:lnTo>
                  <a:pt x="6765" y="0"/>
                </a:lnTo>
                <a:lnTo>
                  <a:pt x="7631" y="498"/>
                </a:lnTo>
                <a:lnTo>
                  <a:pt x="6765" y="997"/>
                </a:lnTo>
                <a:lnTo>
                  <a:pt x="6883" y="622"/>
                </a:lnTo>
                <a:lnTo>
                  <a:pt x="0" y="622"/>
                </a:lnTo>
                <a:lnTo>
                  <a:pt x="0" y="374"/>
                </a:lnTo>
                <a:close/>
              </a:path>
            </a:pathLst>
          </a:custGeom>
          <a:solidFill>
            <a:srgbClr val="E53238"/>
          </a:solidFill>
          <a:ln>
            <a:noFill/>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2" name="Freeform 9"/>
          <p:cNvSpPr/>
          <p:nvPr/>
        </p:nvSpPr>
        <p:spPr bwMode="auto">
          <a:xfrm>
            <a:off x="2563219" y="4185651"/>
            <a:ext cx="2007643" cy="263611"/>
          </a:xfrm>
          <a:custGeom>
            <a:gdLst>
              <a:gd fmla="*/ 6883 w 7631" name="T0"/>
              <a:gd fmla="*/ 375 h 997" name="T1"/>
              <a:gd fmla="*/ 6765 w 7631" name="T2"/>
              <a:gd fmla="*/ 0 h 997" name="T3"/>
              <a:gd fmla="*/ 7631 w 7631" name="T4"/>
              <a:gd fmla="*/ 499 h 997" name="T5"/>
              <a:gd fmla="*/ 6765 w 7631" name="T6"/>
              <a:gd fmla="*/ 997 h 997" name="T7"/>
              <a:gd fmla="*/ 6883 w 7631" name="T8"/>
              <a:gd fmla="*/ 623 h 997" name="T9"/>
              <a:gd fmla="*/ 0 w 7631" name="T10"/>
              <a:gd fmla="*/ 623 h 997" name="T11"/>
              <a:gd fmla="*/ 0 w 7631" name="T12"/>
              <a:gd fmla="*/ 375 h 997" name="T13"/>
              <a:gd fmla="*/ 6883 w 7631" name="T14"/>
              <a:gd fmla="*/ 375 h 99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7" w="7631">
                <a:moveTo>
                  <a:pt x="6883" y="375"/>
                </a:moveTo>
                <a:lnTo>
                  <a:pt x="6765" y="0"/>
                </a:lnTo>
                <a:lnTo>
                  <a:pt x="7631" y="499"/>
                </a:lnTo>
                <a:lnTo>
                  <a:pt x="6765" y="997"/>
                </a:lnTo>
                <a:lnTo>
                  <a:pt x="6883" y="623"/>
                </a:lnTo>
                <a:lnTo>
                  <a:pt x="0" y="623"/>
                </a:lnTo>
                <a:lnTo>
                  <a:pt x="0" y="375"/>
                </a:lnTo>
                <a:lnTo>
                  <a:pt x="6883" y="375"/>
                </a:lnTo>
                <a:close/>
              </a:path>
            </a:pathLst>
          </a:custGeom>
          <a:solidFill>
            <a:srgbClr val="595959"/>
          </a:solidFill>
          <a:ln>
            <a:noFill/>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13" name="组合 12"/>
          <p:cNvGrpSpPr/>
          <p:nvPr/>
        </p:nvGrpSpPr>
        <p:grpSpPr>
          <a:xfrm>
            <a:off x="2563219" y="3984487"/>
            <a:ext cx="2007643" cy="1619867"/>
            <a:chOff x="2707235" y="3840471"/>
            <a:chExt cx="2007643" cy="1619867"/>
          </a:xfrm>
          <a:solidFill>
            <a:srgbClr val="E53238"/>
          </a:solidFill>
          <a:effectLst>
            <a:outerShdw algn="tl" blurRad="254000" dir="2700000" dist="63500" rotWithShape="0">
              <a:prstClr val="black">
                <a:alpha val="30000"/>
              </a:prstClr>
            </a:outerShdw>
          </a:effectLst>
        </p:grpSpPr>
        <p:sp>
          <p:nvSpPr>
            <p:cNvPr id="14" name="Freeform 5"/>
            <p:cNvSpPr/>
            <p:nvPr/>
          </p:nvSpPr>
          <p:spPr bwMode="auto">
            <a:xfrm>
              <a:off x="2707235" y="3840471"/>
              <a:ext cx="175740" cy="1400192"/>
            </a:xfrm>
            <a:custGeom>
              <a:gdLst>
                <a:gd fmla="*/ 256 w 669" name="T0"/>
                <a:gd fmla="*/ 0 h 5309" name="T1"/>
                <a:gd fmla="*/ 256 w 669" name="T2"/>
                <a:gd fmla="*/ 4149 h 5309" name="T3"/>
                <a:gd fmla="*/ 669 w 669" name="T4"/>
                <a:gd fmla="*/ 5127 h 5309" name="T5"/>
                <a:gd fmla="*/ 486 w 669" name="T6"/>
                <a:gd fmla="*/ 5309 h 5309" name="T7"/>
                <a:gd fmla="*/ 0 w 669" name="T8"/>
                <a:gd fmla="*/ 4161 h 5309" name="T9"/>
                <a:gd fmla="*/ 0 w 669" name="T10"/>
                <a:gd fmla="*/ 0 h 5309" name="T11"/>
                <a:gd fmla="*/ 256 w 669" name="T12"/>
                <a:gd fmla="*/ 0 h 5309" name="T13"/>
              </a:gdLst>
              <a:cxnLst>
                <a:cxn ang="0">
                  <a:pos x="T0" y="T1"/>
                </a:cxn>
                <a:cxn ang="0">
                  <a:pos x="T2" y="T3"/>
                </a:cxn>
                <a:cxn ang="0">
                  <a:pos x="T4" y="T5"/>
                </a:cxn>
                <a:cxn ang="0">
                  <a:pos x="T6" y="T7"/>
                </a:cxn>
                <a:cxn ang="0">
                  <a:pos x="T8" y="T9"/>
                </a:cxn>
                <a:cxn ang="0">
                  <a:pos x="T10" y="T11"/>
                </a:cxn>
                <a:cxn ang="0">
                  <a:pos x="T12" y="T13"/>
                </a:cxn>
              </a:cxnLst>
              <a:rect b="b" l="0" r="r" t="0"/>
              <a:pathLst>
                <a:path h="5309" w="66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5" name="Freeform 10"/>
            <p:cNvSpPr/>
            <p:nvPr/>
          </p:nvSpPr>
          <p:spPr bwMode="auto">
            <a:xfrm>
              <a:off x="2835220" y="5190997"/>
              <a:ext cx="1879658" cy="269341"/>
            </a:xfrm>
            <a:custGeom>
              <a:gdLst>
                <a:gd fmla="*/ 6397 w 7145" name="T0"/>
                <a:gd fmla="*/ 392 h 1015" name="T1"/>
                <a:gd fmla="*/ 6279 w 7145" name="T2"/>
                <a:gd fmla="*/ 18 h 1015" name="T3"/>
                <a:gd fmla="*/ 7145 w 7145" name="T4"/>
                <a:gd fmla="*/ 516 h 1015" name="T5"/>
                <a:gd fmla="*/ 6279 w 7145" name="T6"/>
                <a:gd fmla="*/ 1015 h 1015" name="T7"/>
                <a:gd fmla="*/ 6397 w 7145" name="T8"/>
                <a:gd fmla="*/ 640 h 1015" name="T9"/>
                <a:gd fmla="*/ 1120 w 7145" name="T10"/>
                <a:gd fmla="*/ 640 h 1015" name="T11"/>
                <a:gd fmla="*/ 0 w 7145" name="T12"/>
                <a:gd fmla="*/ 182 h 1015" name="T13"/>
                <a:gd fmla="*/ 183 w 7145" name="T14"/>
                <a:gd fmla="*/ 0 h 1015" name="T15"/>
                <a:gd fmla="*/ 1140 w 7145" name="T16"/>
                <a:gd fmla="*/ 392 h 1015" name="T17"/>
                <a:gd fmla="*/ 6397 w 7145" name="T18"/>
                <a:gd fmla="*/ 392 h 10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15" w="714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grpFill/>
            <a:ln>
              <a:noFill/>
            </a:ln>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nvGrpSpPr>
          <p:cNvPr id="16" name="组合 15"/>
          <p:cNvGrpSpPr/>
          <p:nvPr/>
        </p:nvGrpSpPr>
        <p:grpSpPr>
          <a:xfrm>
            <a:off x="1558702" y="2672162"/>
            <a:ext cx="2052178" cy="2052178"/>
            <a:chOff x="878699" y="1945606"/>
            <a:chExt cx="1705474" cy="1705474"/>
          </a:xfrm>
          <a:solidFill>
            <a:srgbClr val="E53238"/>
          </a:solidFill>
        </p:grpSpPr>
        <p:sp>
          <p:nvSpPr>
            <p:cNvPr id="17" name="椭圆 16"/>
            <p:cNvSpPr/>
            <p:nvPr/>
          </p:nvSpPr>
          <p:spPr>
            <a:xfrm>
              <a:off x="878699" y="1945606"/>
              <a:ext cx="1705474" cy="1705474"/>
            </a:xfrm>
            <a:prstGeom prst="ellipse">
              <a:avLst/>
            </a:prstGeom>
            <a:gr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8" name="Rectangle 11"/>
            <p:cNvSpPr>
              <a:spLocks noChangeArrowheads="1"/>
            </p:cNvSpPr>
            <p:nvPr/>
          </p:nvSpPr>
          <p:spPr bwMode="gray">
            <a:xfrm>
              <a:off x="1195986" y="2337622"/>
              <a:ext cx="1070900" cy="886570"/>
            </a:xfrm>
            <a:prstGeom prst="rect">
              <a:avLst/>
            </a:prstGeom>
            <a:grpFill/>
            <a:ln>
              <a:noFill/>
            </a:ln>
            <a:extLst/>
          </p:spPr>
          <p:txBody>
            <a:bodyPr wrap="square">
              <a:spAutoFit/>
            </a:bodyPr>
            <a:lstStyle/>
            <a:p>
              <a:pPr algn="ctr"/>
              <a:r>
                <a:rPr altLang="en-US" lang="zh-CN" smtClean="0" sz="3200">
                  <a:solidFill>
                    <a:schemeClr val="bg1"/>
                  </a:solidFill>
                  <a:latin charset="-122" panose="020b0500000000000000" pitchFamily="34" typeface="思源黑体"/>
                  <a:ea charset="-122" panose="020b0500000000000000" pitchFamily="34" typeface="思源黑体"/>
                  <a:cs typeface="+mn-ea"/>
                  <a:sym typeface="+mn-lt"/>
                </a:rPr>
                <a:t>成功项目</a:t>
              </a:r>
            </a:p>
          </p:txBody>
        </p:sp>
      </p:grpSp>
      <p:sp>
        <p:nvSpPr>
          <p:cNvPr id="20" name="矩形 19"/>
          <p:cNvSpPr/>
          <p:nvPr/>
        </p:nvSpPr>
        <p:spPr>
          <a:xfrm>
            <a:off x="5022868" y="2595982"/>
            <a:ext cx="5353586" cy="1069160"/>
          </a:xfrm>
          <a:prstGeom prst="rect">
            <a:avLst/>
          </a:prstGeom>
          <a:solidFill>
            <a:schemeClr val="bg1">
              <a:lumMod val="9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1" name="矩形 20"/>
          <p:cNvSpPr/>
          <p:nvPr/>
        </p:nvSpPr>
        <p:spPr>
          <a:xfrm>
            <a:off x="4939623" y="2581511"/>
            <a:ext cx="2536177" cy="310877"/>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2" name="矩形 21"/>
          <p:cNvSpPr/>
          <p:nvPr/>
        </p:nvSpPr>
        <p:spPr>
          <a:xfrm>
            <a:off x="5022868" y="3810060"/>
            <a:ext cx="5353586" cy="1069160"/>
          </a:xfrm>
          <a:prstGeom prst="rect">
            <a:avLst/>
          </a:prstGeom>
          <a:solidFill>
            <a:schemeClr val="bg1">
              <a:lumMod val="9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3" name="矩形 22"/>
          <p:cNvSpPr/>
          <p:nvPr/>
        </p:nvSpPr>
        <p:spPr>
          <a:xfrm>
            <a:off x="4939623" y="3795589"/>
            <a:ext cx="2536177" cy="31087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4" name="矩形 23"/>
          <p:cNvSpPr/>
          <p:nvPr/>
        </p:nvSpPr>
        <p:spPr>
          <a:xfrm>
            <a:off x="5022868" y="5024136"/>
            <a:ext cx="5353586" cy="1069160"/>
          </a:xfrm>
          <a:prstGeom prst="rect">
            <a:avLst/>
          </a:prstGeom>
          <a:solidFill>
            <a:schemeClr val="bg1">
              <a:lumMod val="9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5" name="矩形 24"/>
          <p:cNvSpPr/>
          <p:nvPr/>
        </p:nvSpPr>
        <p:spPr>
          <a:xfrm>
            <a:off x="4939623" y="5024136"/>
            <a:ext cx="2536177" cy="310877"/>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8" name="TextBox 27"/>
          <p:cNvSpPr txBox="1"/>
          <p:nvPr/>
        </p:nvSpPr>
        <p:spPr>
          <a:xfrm>
            <a:off x="5018878" y="1294470"/>
            <a:ext cx="2044517" cy="448056"/>
          </a:xfrm>
          <a:prstGeom prst="rect">
            <a:avLst/>
          </a:prstGeom>
          <a:noFill/>
        </p:spPr>
        <p:txBody>
          <a:bodyPr rtlCol="0" wrap="square">
            <a:spAutoFit/>
          </a:bodyPr>
          <a:lstStyle/>
          <a:p>
            <a:pP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sp>
        <p:nvSpPr>
          <p:cNvPr id="29" name="TextBox 28"/>
          <p:cNvSpPr txBox="1"/>
          <p:nvPr/>
        </p:nvSpPr>
        <p:spPr>
          <a:xfrm>
            <a:off x="5112916" y="2916981"/>
            <a:ext cx="5025494"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30" name="TextBox 29"/>
          <p:cNvSpPr txBox="1"/>
          <p:nvPr/>
        </p:nvSpPr>
        <p:spPr>
          <a:xfrm>
            <a:off x="5112916" y="2510643"/>
            <a:ext cx="1554480" cy="448056"/>
          </a:xfrm>
          <a:prstGeom prst="rect">
            <a:avLst/>
          </a:prstGeom>
          <a:noFill/>
        </p:spPr>
        <p:txBody>
          <a:bodyPr rtlCol="0" wrap="non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sp>
        <p:nvSpPr>
          <p:cNvPr id="31" name="TextBox 30"/>
          <p:cNvSpPr txBox="1"/>
          <p:nvPr/>
        </p:nvSpPr>
        <p:spPr>
          <a:xfrm>
            <a:off x="5112916" y="4134255"/>
            <a:ext cx="5025494"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32" name="TextBox 31"/>
          <p:cNvSpPr txBox="1"/>
          <p:nvPr/>
        </p:nvSpPr>
        <p:spPr>
          <a:xfrm>
            <a:off x="5112916" y="3727915"/>
            <a:ext cx="1554480" cy="448056"/>
          </a:xfrm>
          <a:prstGeom prst="rect">
            <a:avLst/>
          </a:prstGeom>
          <a:noFill/>
        </p:spPr>
        <p:txBody>
          <a:bodyPr rtlCol="0" wrap="non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sp>
        <p:nvSpPr>
          <p:cNvPr id="33" name="TextBox 32"/>
          <p:cNvSpPr txBox="1"/>
          <p:nvPr/>
        </p:nvSpPr>
        <p:spPr>
          <a:xfrm>
            <a:off x="5112916" y="5347509"/>
            <a:ext cx="5025494"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34" name="TextBox 33"/>
          <p:cNvSpPr txBox="1"/>
          <p:nvPr/>
        </p:nvSpPr>
        <p:spPr>
          <a:xfrm>
            <a:off x="5112916" y="4941170"/>
            <a:ext cx="1554480" cy="448056"/>
          </a:xfrm>
          <a:prstGeom prst="rect">
            <a:avLst/>
          </a:prstGeom>
          <a:noFill/>
        </p:spPr>
        <p:txBody>
          <a:bodyPr rtlCol="0" wrap="none">
            <a:spAutoFit/>
          </a:bodyPr>
          <a:lstStyle/>
          <a:p>
            <a:pP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成功项目汇总</a:t>
            </a:r>
          </a:p>
        </p:txBody>
      </p:sp>
      <p:grpSp>
        <p:nvGrpSpPr>
          <p:cNvPr id="39" name="组合 38"/>
          <p:cNvGrpSpPr/>
          <p:nvPr/>
        </p:nvGrpSpPr>
        <p:grpSpPr>
          <a:xfrm>
            <a:off x="3960903" y="266662"/>
            <a:ext cx="4268606" cy="919077"/>
            <a:chOff x="3925680" y="337337"/>
            <a:chExt cx="4269162" cy="919197"/>
          </a:xfrm>
        </p:grpSpPr>
        <p:sp>
          <p:nvSpPr>
            <p:cNvPr id="40" name="文本框 39"/>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成功项目展示</a:t>
              </a:r>
            </a:p>
          </p:txBody>
        </p:sp>
        <p:sp>
          <p:nvSpPr>
            <p:cNvPr id="41" name="文本框 40"/>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82879927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id="10" nodeType="withEffect" presetClass="entr" presetID="22" presetSubtype="8">
                                  <p:stCondLst>
                                    <p:cond delay="500"/>
                                  </p:stCondLst>
                                  <p:childTnLst>
                                    <p:set>
                                      <p:cBhvr>
                                        <p:cTn dur="1" fill="hold" id="11">
                                          <p:stCondLst>
                                            <p:cond delay="0"/>
                                          </p:stCondLst>
                                        </p:cTn>
                                        <p:tgtEl>
                                          <p:spTgt spid="7"/>
                                        </p:tgtEl>
                                        <p:attrNameLst>
                                          <p:attrName>style.visibility</p:attrName>
                                        </p:attrNameLst>
                                      </p:cBhvr>
                                      <p:to>
                                        <p:strVal val="visible"/>
                                      </p:to>
                                    </p:set>
                                    <p:animEffect filter="wipe(left)" transition="in">
                                      <p:cBhvr>
                                        <p:cTn dur="500" id="12"/>
                                        <p:tgtEl>
                                          <p:spTgt spid="7"/>
                                        </p:tgtEl>
                                      </p:cBhvr>
                                    </p:animEffect>
                                  </p:childTnLst>
                                </p:cTn>
                              </p:par>
                              <p:par>
                                <p:cTn fill="hold" grpId="0" id="13" nodeType="withEffect" presetClass="entr" presetID="22" presetSubtype="8">
                                  <p:stCondLst>
                                    <p:cond delay="50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par>
                                <p:cTn fill="hold" grpId="0" id="16" nodeType="withEffect" presetClass="entr" presetID="22" presetSubtype="8">
                                  <p:stCondLst>
                                    <p:cond delay="500"/>
                                  </p:stCondLst>
                                  <p:childTnLst>
                                    <p:set>
                                      <p:cBhvr>
                                        <p:cTn dur="1" fill="hold" id="17">
                                          <p:stCondLst>
                                            <p:cond delay="0"/>
                                          </p:stCondLst>
                                        </p:cTn>
                                        <p:tgtEl>
                                          <p:spTgt spid="12"/>
                                        </p:tgtEl>
                                        <p:attrNameLst>
                                          <p:attrName>style.visibility</p:attrName>
                                        </p:attrNameLst>
                                      </p:cBhvr>
                                      <p:to>
                                        <p:strVal val="visible"/>
                                      </p:to>
                                    </p:set>
                                    <p:animEffect filter="wipe(left)" transition="in">
                                      <p:cBhvr>
                                        <p:cTn dur="500" id="18"/>
                                        <p:tgtEl>
                                          <p:spTgt spid="12"/>
                                        </p:tgtEl>
                                      </p:cBhvr>
                                    </p:animEffect>
                                  </p:childTnLst>
                                </p:cTn>
                              </p:par>
                              <p:par>
                                <p:cTn fill="hold" id="19" nodeType="withEffect" presetClass="entr" presetID="22" presetSubtype="8">
                                  <p:stCondLst>
                                    <p:cond delay="500"/>
                                  </p:stCondLst>
                                  <p:childTnLst>
                                    <p:set>
                                      <p:cBhvr>
                                        <p:cTn dur="1" fill="hold" id="20">
                                          <p:stCondLst>
                                            <p:cond delay="0"/>
                                          </p:stCondLst>
                                        </p:cTn>
                                        <p:tgtEl>
                                          <p:spTgt spid="13"/>
                                        </p:tgtEl>
                                        <p:attrNameLst>
                                          <p:attrName>style.visibility</p:attrName>
                                        </p:attrNameLst>
                                      </p:cBhvr>
                                      <p:to>
                                        <p:strVal val="visible"/>
                                      </p:to>
                                    </p:set>
                                    <p:animEffect filter="wipe(left)" transition="in">
                                      <p:cBhvr>
                                        <p:cTn dur="500" id="21"/>
                                        <p:tgtEl>
                                          <p:spTgt spid="13"/>
                                        </p:tgtEl>
                                      </p:cBhvr>
                                    </p:animEffect>
                                  </p:childTnLst>
                                </p:cTn>
                              </p:par>
                              <p:par>
                                <p:cTn fill="hold" grpId="0" id="22" nodeType="withEffect" presetClass="entr" presetID="16" presetSubtype="21">
                                  <p:stCondLst>
                                    <p:cond delay="1250"/>
                                  </p:stCondLst>
                                  <p:childTnLst>
                                    <p:set>
                                      <p:cBhvr>
                                        <p:cTn dur="1" fill="hold" id="23">
                                          <p:stCondLst>
                                            <p:cond delay="0"/>
                                          </p:stCondLst>
                                        </p:cTn>
                                        <p:tgtEl>
                                          <p:spTgt spid="28"/>
                                        </p:tgtEl>
                                        <p:attrNameLst>
                                          <p:attrName>style.visibility</p:attrName>
                                        </p:attrNameLst>
                                      </p:cBhvr>
                                      <p:to>
                                        <p:strVal val="visible"/>
                                      </p:to>
                                    </p:set>
                                    <p:animEffect filter="barn(inVertical)" transition="in">
                                      <p:cBhvr>
                                        <p:cTn dur="500" id="24"/>
                                        <p:tgtEl>
                                          <p:spTgt spid="28"/>
                                        </p:tgtEl>
                                      </p:cBhvr>
                                    </p:animEffect>
                                  </p:childTnLst>
                                </p:cTn>
                              </p:par>
                              <p:par>
                                <p:cTn fill="hold" grpId="0" id="25" nodeType="withEffect" presetClass="entr" presetID="16" presetSubtype="21">
                                  <p:stCondLst>
                                    <p:cond delay="1250"/>
                                  </p:stCondLst>
                                  <p:childTnLst>
                                    <p:set>
                                      <p:cBhvr>
                                        <p:cTn dur="1" fill="hold" id="26">
                                          <p:stCondLst>
                                            <p:cond delay="0"/>
                                          </p:stCondLst>
                                        </p:cTn>
                                        <p:tgtEl>
                                          <p:spTgt spid="21"/>
                                        </p:tgtEl>
                                        <p:attrNameLst>
                                          <p:attrName>style.visibility</p:attrName>
                                        </p:attrNameLst>
                                      </p:cBhvr>
                                      <p:to>
                                        <p:strVal val="visible"/>
                                      </p:to>
                                    </p:set>
                                    <p:animEffect filter="barn(inVertical)" transition="in">
                                      <p:cBhvr>
                                        <p:cTn dur="500" id="27"/>
                                        <p:tgtEl>
                                          <p:spTgt spid="21"/>
                                        </p:tgtEl>
                                      </p:cBhvr>
                                    </p:animEffect>
                                  </p:childTnLst>
                                </p:cTn>
                              </p:par>
                              <p:par>
                                <p:cTn fill="hold" grpId="0" id="28" nodeType="withEffect" presetClass="entr" presetID="16" presetSubtype="21">
                                  <p:stCondLst>
                                    <p:cond delay="1250"/>
                                  </p:stCondLst>
                                  <p:childTnLst>
                                    <p:set>
                                      <p:cBhvr>
                                        <p:cTn dur="1" fill="hold" id="29">
                                          <p:stCondLst>
                                            <p:cond delay="0"/>
                                          </p:stCondLst>
                                        </p:cTn>
                                        <p:tgtEl>
                                          <p:spTgt spid="30"/>
                                        </p:tgtEl>
                                        <p:attrNameLst>
                                          <p:attrName>style.visibility</p:attrName>
                                        </p:attrNameLst>
                                      </p:cBhvr>
                                      <p:to>
                                        <p:strVal val="visible"/>
                                      </p:to>
                                    </p:set>
                                    <p:animEffect filter="barn(inVertical)" transition="in">
                                      <p:cBhvr>
                                        <p:cTn dur="500" id="30"/>
                                        <p:tgtEl>
                                          <p:spTgt spid="30"/>
                                        </p:tgtEl>
                                      </p:cBhvr>
                                    </p:animEffect>
                                  </p:childTnLst>
                                </p:cTn>
                              </p:par>
                              <p:par>
                                <p:cTn fill="hold" grpId="0" id="31" nodeType="withEffect" presetClass="entr" presetID="16" presetSubtype="21">
                                  <p:stCondLst>
                                    <p:cond delay="1250"/>
                                  </p:stCondLst>
                                  <p:childTnLst>
                                    <p:set>
                                      <p:cBhvr>
                                        <p:cTn dur="1" fill="hold" id="32">
                                          <p:stCondLst>
                                            <p:cond delay="0"/>
                                          </p:stCondLst>
                                        </p:cTn>
                                        <p:tgtEl>
                                          <p:spTgt spid="23"/>
                                        </p:tgtEl>
                                        <p:attrNameLst>
                                          <p:attrName>style.visibility</p:attrName>
                                        </p:attrNameLst>
                                      </p:cBhvr>
                                      <p:to>
                                        <p:strVal val="visible"/>
                                      </p:to>
                                    </p:set>
                                    <p:animEffect filter="barn(inVertical)" transition="in">
                                      <p:cBhvr>
                                        <p:cTn dur="500" id="33"/>
                                        <p:tgtEl>
                                          <p:spTgt spid="23"/>
                                        </p:tgtEl>
                                      </p:cBhvr>
                                    </p:animEffect>
                                  </p:childTnLst>
                                </p:cTn>
                              </p:par>
                              <p:par>
                                <p:cTn fill="hold" grpId="0" id="34" nodeType="withEffect" presetClass="entr" presetID="16" presetSubtype="21">
                                  <p:stCondLst>
                                    <p:cond delay="1250"/>
                                  </p:stCondLst>
                                  <p:childTnLst>
                                    <p:set>
                                      <p:cBhvr>
                                        <p:cTn dur="1" fill="hold" id="35">
                                          <p:stCondLst>
                                            <p:cond delay="0"/>
                                          </p:stCondLst>
                                        </p:cTn>
                                        <p:tgtEl>
                                          <p:spTgt spid="32"/>
                                        </p:tgtEl>
                                        <p:attrNameLst>
                                          <p:attrName>style.visibility</p:attrName>
                                        </p:attrNameLst>
                                      </p:cBhvr>
                                      <p:to>
                                        <p:strVal val="visible"/>
                                      </p:to>
                                    </p:set>
                                    <p:animEffect filter="barn(inVertical)" transition="in">
                                      <p:cBhvr>
                                        <p:cTn dur="500" id="36"/>
                                        <p:tgtEl>
                                          <p:spTgt spid="32"/>
                                        </p:tgtEl>
                                      </p:cBhvr>
                                    </p:animEffect>
                                  </p:childTnLst>
                                </p:cTn>
                              </p:par>
                              <p:par>
                                <p:cTn fill="hold" grpId="0" id="37" nodeType="withEffect" presetClass="entr" presetID="16" presetSubtype="21">
                                  <p:stCondLst>
                                    <p:cond delay="1250"/>
                                  </p:stCondLst>
                                  <p:childTnLst>
                                    <p:set>
                                      <p:cBhvr>
                                        <p:cTn dur="1" fill="hold" id="38">
                                          <p:stCondLst>
                                            <p:cond delay="0"/>
                                          </p:stCondLst>
                                        </p:cTn>
                                        <p:tgtEl>
                                          <p:spTgt spid="25"/>
                                        </p:tgtEl>
                                        <p:attrNameLst>
                                          <p:attrName>style.visibility</p:attrName>
                                        </p:attrNameLst>
                                      </p:cBhvr>
                                      <p:to>
                                        <p:strVal val="visible"/>
                                      </p:to>
                                    </p:set>
                                    <p:animEffect filter="barn(inVertical)" transition="in">
                                      <p:cBhvr>
                                        <p:cTn dur="500" id="39"/>
                                        <p:tgtEl>
                                          <p:spTgt spid="25"/>
                                        </p:tgtEl>
                                      </p:cBhvr>
                                    </p:animEffect>
                                  </p:childTnLst>
                                </p:cTn>
                              </p:par>
                              <p:par>
                                <p:cTn fill="hold" grpId="0" id="40" nodeType="withEffect" presetClass="entr" presetID="16" presetSubtype="21">
                                  <p:stCondLst>
                                    <p:cond delay="1250"/>
                                  </p:stCondLst>
                                  <p:childTnLst>
                                    <p:set>
                                      <p:cBhvr>
                                        <p:cTn dur="1" fill="hold" id="41">
                                          <p:stCondLst>
                                            <p:cond delay="0"/>
                                          </p:stCondLst>
                                        </p:cTn>
                                        <p:tgtEl>
                                          <p:spTgt spid="34"/>
                                        </p:tgtEl>
                                        <p:attrNameLst>
                                          <p:attrName>style.visibility</p:attrName>
                                        </p:attrNameLst>
                                      </p:cBhvr>
                                      <p:to>
                                        <p:strVal val="visible"/>
                                      </p:to>
                                    </p:set>
                                    <p:animEffect filter="barn(inVertical)" transition="in">
                                      <p:cBhvr>
                                        <p:cTn dur="500" id="42"/>
                                        <p:tgtEl>
                                          <p:spTgt spid="34"/>
                                        </p:tgtEl>
                                      </p:cBhvr>
                                    </p:animEffect>
                                  </p:childTnLst>
                                </p:cTn>
                              </p:par>
                              <p:par>
                                <p:cTn fill="hold" grpId="0" id="43" nodeType="withEffect" presetClass="entr" presetID="10" presetSubtype="0">
                                  <p:stCondLst>
                                    <p:cond delay="175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childTnLst>
                                </p:cTn>
                              </p:par>
                              <p:par>
                                <p:cTn fill="hold" grpId="0" id="46" nodeType="withEffect" presetClass="entr" presetID="10" presetSubtype="0">
                                  <p:stCondLst>
                                    <p:cond delay="1750"/>
                                  </p:stCondLst>
                                  <p:childTnLst>
                                    <p:set>
                                      <p:cBhvr>
                                        <p:cTn dur="1" fill="hold" id="47">
                                          <p:stCondLst>
                                            <p:cond delay="0"/>
                                          </p:stCondLst>
                                        </p:cTn>
                                        <p:tgtEl>
                                          <p:spTgt spid="20"/>
                                        </p:tgtEl>
                                        <p:attrNameLst>
                                          <p:attrName>style.visibility</p:attrName>
                                        </p:attrNameLst>
                                      </p:cBhvr>
                                      <p:to>
                                        <p:strVal val="visible"/>
                                      </p:to>
                                    </p:set>
                                    <p:animEffect filter="fade" transition="in">
                                      <p:cBhvr>
                                        <p:cTn dur="500" id="48"/>
                                        <p:tgtEl>
                                          <p:spTgt spid="20"/>
                                        </p:tgtEl>
                                      </p:cBhvr>
                                    </p:animEffect>
                                  </p:childTnLst>
                                </p:cTn>
                              </p:par>
                              <p:par>
                                <p:cTn fill="hold" grpId="0" id="49" nodeType="withEffect" presetClass="entr" presetID="10" presetSubtype="0">
                                  <p:stCondLst>
                                    <p:cond delay="1750"/>
                                  </p:stCondLst>
                                  <p:childTnLst>
                                    <p:set>
                                      <p:cBhvr>
                                        <p:cTn dur="1" fill="hold" id="50">
                                          <p:stCondLst>
                                            <p:cond delay="0"/>
                                          </p:stCondLst>
                                        </p:cTn>
                                        <p:tgtEl>
                                          <p:spTgt spid="22"/>
                                        </p:tgtEl>
                                        <p:attrNameLst>
                                          <p:attrName>style.visibility</p:attrName>
                                        </p:attrNameLst>
                                      </p:cBhvr>
                                      <p:to>
                                        <p:strVal val="visible"/>
                                      </p:to>
                                    </p:set>
                                    <p:animEffect filter="fade" transition="in">
                                      <p:cBhvr>
                                        <p:cTn dur="500" id="51"/>
                                        <p:tgtEl>
                                          <p:spTgt spid="22"/>
                                        </p:tgtEl>
                                      </p:cBhvr>
                                    </p:animEffect>
                                  </p:childTnLst>
                                </p:cTn>
                              </p:par>
                              <p:par>
                                <p:cTn fill="hold" grpId="0" id="52" nodeType="withEffect" presetClass="entr" presetID="10" presetSubtype="0">
                                  <p:stCondLst>
                                    <p:cond delay="1750"/>
                                  </p:stCondLst>
                                  <p:childTnLst>
                                    <p:set>
                                      <p:cBhvr>
                                        <p:cTn dur="1" fill="hold" id="53">
                                          <p:stCondLst>
                                            <p:cond delay="0"/>
                                          </p:stCondLst>
                                        </p:cTn>
                                        <p:tgtEl>
                                          <p:spTgt spid="24"/>
                                        </p:tgtEl>
                                        <p:attrNameLst>
                                          <p:attrName>style.visibility</p:attrName>
                                        </p:attrNameLst>
                                      </p:cBhvr>
                                      <p:to>
                                        <p:strVal val="visible"/>
                                      </p:to>
                                    </p:set>
                                    <p:animEffect filter="fade" transition="in">
                                      <p:cBhvr>
                                        <p:cTn dur="500" id="54"/>
                                        <p:tgtEl>
                                          <p:spTgt spid="24"/>
                                        </p:tgtEl>
                                      </p:cBhvr>
                                    </p:animEffect>
                                  </p:childTnLst>
                                </p:cTn>
                              </p:par>
                              <p:par>
                                <p:cTn fill="hold" grpId="0" id="55" nodeType="withEffect" presetClass="entr" presetID="10" presetSubtype="0">
                                  <p:stCondLst>
                                    <p:cond delay="2250"/>
                                  </p:stCondLst>
                                  <p:childTnLst>
                                    <p:set>
                                      <p:cBhvr>
                                        <p:cTn dur="1" fill="hold" id="56">
                                          <p:stCondLst>
                                            <p:cond delay="0"/>
                                          </p:stCondLst>
                                        </p:cTn>
                                        <p:tgtEl>
                                          <p:spTgt spid="26"/>
                                        </p:tgtEl>
                                        <p:attrNameLst>
                                          <p:attrName>style.visibility</p:attrName>
                                        </p:attrNameLst>
                                      </p:cBhvr>
                                      <p:to>
                                        <p:strVal val="visible"/>
                                      </p:to>
                                    </p:set>
                                    <p:animEffect filter="fade" transition="in">
                                      <p:cBhvr>
                                        <p:cTn dur="500" id="57"/>
                                        <p:tgtEl>
                                          <p:spTgt spid="26"/>
                                        </p:tgtEl>
                                      </p:cBhvr>
                                    </p:animEffect>
                                  </p:childTnLst>
                                </p:cTn>
                              </p:par>
                              <p:par>
                                <p:cTn fill="hold" grpId="0" id="58" nodeType="withEffect" presetClass="entr" presetID="10" presetSubtype="0">
                                  <p:stCondLst>
                                    <p:cond delay="2250"/>
                                  </p:stCondLst>
                                  <p:childTnLst>
                                    <p:set>
                                      <p:cBhvr>
                                        <p:cTn dur="1" fill="hold" id="59">
                                          <p:stCondLst>
                                            <p:cond delay="0"/>
                                          </p:stCondLst>
                                        </p:cTn>
                                        <p:tgtEl>
                                          <p:spTgt spid="29"/>
                                        </p:tgtEl>
                                        <p:attrNameLst>
                                          <p:attrName>style.visibility</p:attrName>
                                        </p:attrNameLst>
                                      </p:cBhvr>
                                      <p:to>
                                        <p:strVal val="visible"/>
                                      </p:to>
                                    </p:set>
                                    <p:animEffect filter="fade" transition="in">
                                      <p:cBhvr>
                                        <p:cTn dur="500" id="60"/>
                                        <p:tgtEl>
                                          <p:spTgt spid="29"/>
                                        </p:tgtEl>
                                      </p:cBhvr>
                                    </p:animEffect>
                                  </p:childTnLst>
                                </p:cTn>
                              </p:par>
                              <p:par>
                                <p:cTn fill="hold" grpId="0" id="61" nodeType="withEffect" presetClass="entr" presetID="10" presetSubtype="0">
                                  <p:stCondLst>
                                    <p:cond delay="2250"/>
                                  </p:stCondLst>
                                  <p:childTnLst>
                                    <p:set>
                                      <p:cBhvr>
                                        <p:cTn dur="1" fill="hold" id="62">
                                          <p:stCondLst>
                                            <p:cond delay="0"/>
                                          </p:stCondLst>
                                        </p:cTn>
                                        <p:tgtEl>
                                          <p:spTgt spid="31"/>
                                        </p:tgtEl>
                                        <p:attrNameLst>
                                          <p:attrName>style.visibility</p:attrName>
                                        </p:attrNameLst>
                                      </p:cBhvr>
                                      <p:to>
                                        <p:strVal val="visible"/>
                                      </p:to>
                                    </p:set>
                                    <p:animEffect filter="fade" transition="in">
                                      <p:cBhvr>
                                        <p:cTn dur="500" id="63"/>
                                        <p:tgtEl>
                                          <p:spTgt spid="31"/>
                                        </p:tgtEl>
                                      </p:cBhvr>
                                    </p:animEffect>
                                  </p:childTnLst>
                                </p:cTn>
                              </p:par>
                              <p:par>
                                <p:cTn fill="hold" grpId="0" id="64" nodeType="withEffect" presetClass="entr" presetID="10" presetSubtype="0">
                                  <p:stCondLst>
                                    <p:cond delay="2250"/>
                                  </p:stCondLst>
                                  <p:childTnLst>
                                    <p:set>
                                      <p:cBhvr>
                                        <p:cTn dur="1" fill="hold" id="65">
                                          <p:stCondLst>
                                            <p:cond delay="0"/>
                                          </p:stCondLst>
                                        </p:cTn>
                                        <p:tgtEl>
                                          <p:spTgt spid="33"/>
                                        </p:tgtEl>
                                        <p:attrNameLst>
                                          <p:attrName>style.visibility</p:attrName>
                                        </p:attrNameLst>
                                      </p:cBhvr>
                                      <p:to>
                                        <p:strVal val="visible"/>
                                      </p:to>
                                    </p:set>
                                    <p:animEffect filter="fade" transition="in">
                                      <p:cBhvr>
                                        <p:cTn dur="500" id="66"/>
                                        <p:tgtEl>
                                          <p:spTgt spid="33"/>
                                        </p:tgtEl>
                                      </p:cBhvr>
                                    </p:animEffect>
                                  </p:childTnLst>
                                </p:cTn>
                              </p:par>
                              <p:par>
                                <p:cTn fill="hold" grpId="0" id="67" nodeType="withEffect" presetClass="entr" presetID="16" presetSubtype="21">
                                  <p:stCondLst>
                                    <p:cond delay="1250"/>
                                  </p:stCondLst>
                                  <p:childTnLst>
                                    <p:set>
                                      <p:cBhvr>
                                        <p:cTn dur="1" fill="hold" id="68">
                                          <p:stCondLst>
                                            <p:cond delay="0"/>
                                          </p:stCondLst>
                                        </p:cTn>
                                        <p:tgtEl>
                                          <p:spTgt spid="42"/>
                                        </p:tgtEl>
                                        <p:attrNameLst>
                                          <p:attrName>style.visibility</p:attrName>
                                        </p:attrNameLst>
                                      </p:cBhvr>
                                      <p:to>
                                        <p:strVal val="visible"/>
                                      </p:to>
                                    </p:set>
                                    <p:animEffect filter="barn(inVertical)" transition="in">
                                      <p:cBhvr>
                                        <p:cTn dur="500" id="6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6"/>
      <p:bldP grpId="0" spid="42"/>
      <p:bldP grpId="0" spid="11"/>
      <p:bldP grpId="0" spid="12"/>
      <p:bldP grpId="0" spid="20"/>
      <p:bldP grpId="0" spid="21"/>
      <p:bldP grpId="0" spid="22"/>
      <p:bldP grpId="0" spid="23"/>
      <p:bldP grpId="0" spid="24"/>
      <p:bldP grpId="0" spid="25"/>
      <p:bldP grpId="0" spid="28"/>
      <p:bldP grpId="0" spid="29"/>
      <p:bldP grpId="0" spid="30"/>
      <p:bldP grpId="0" spid="31"/>
      <p:bldP grpId="0" spid="32"/>
      <p:bldP grpId="0" spid="33"/>
      <p:bldP grpId="0" spid="3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622598" y="1847587"/>
            <a:ext cx="4085782" cy="1100555"/>
          </a:xfrm>
          <a:custGeom>
            <a:gdLst>
              <a:gd fmla="*/ 86 w 743" name="T0"/>
              <a:gd fmla="*/ 103 h 103" name="T1"/>
              <a:gd fmla="*/ 86 w 743" name="T2"/>
              <a:gd fmla="*/ 103 h 103" name="T3"/>
              <a:gd fmla="*/ 75 w 743" name="T4"/>
              <a:gd fmla="*/ 100 h 103" name="T5"/>
              <a:gd fmla="*/ 18 w 743" name="T6"/>
              <a:gd fmla="*/ 69 h 103" name="T7"/>
              <a:gd fmla="*/ 18 w 743" name="T8"/>
              <a:gd fmla="*/ 35 h 103" name="T9"/>
              <a:gd fmla="*/ 75 w 743" name="T10"/>
              <a:gd fmla="*/ 4 h 103" name="T11"/>
              <a:gd fmla="*/ 86 w 743" name="T12"/>
              <a:gd fmla="*/ 0 h 103" name="T13"/>
              <a:gd fmla="*/ 86 w 743" name="T14"/>
              <a:gd fmla="*/ 0 h 103" name="T15"/>
              <a:gd fmla="*/ 743 w 743" name="T16"/>
              <a:gd fmla="*/ 0 h 103" name="T17"/>
              <a:gd fmla="*/ 673 w 743" name="T18"/>
              <a:gd fmla="*/ 103 h 103" name="T19"/>
              <a:gd fmla="*/ 86 w 743" name="T20"/>
              <a:gd fmla="*/ 103 h 10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3" w="743">
                <a:moveTo>
                  <a:pt x="86" y="103"/>
                </a:moveTo>
                <a:cubicBezTo>
                  <a:pt x="86" y="103"/>
                  <a:pt x="86" y="103"/>
                  <a:pt x="86" y="103"/>
                </a:cubicBezTo>
                <a:cubicBezTo>
                  <a:pt x="83" y="103"/>
                  <a:pt x="79" y="102"/>
                  <a:pt x="75" y="100"/>
                </a:cubicBezTo>
                <a:cubicBezTo>
                  <a:pt x="18" y="69"/>
                  <a:pt x="18" y="69"/>
                  <a:pt x="18" y="69"/>
                </a:cubicBezTo>
                <a:cubicBezTo>
                  <a:pt x="0" y="60"/>
                  <a:pt x="0" y="44"/>
                  <a:pt x="18" y="35"/>
                </a:cubicBezTo>
                <a:cubicBezTo>
                  <a:pt x="75" y="4"/>
                  <a:pt x="75" y="4"/>
                  <a:pt x="75" y="4"/>
                </a:cubicBezTo>
                <a:cubicBezTo>
                  <a:pt x="79" y="2"/>
                  <a:pt x="83" y="1"/>
                  <a:pt x="86" y="0"/>
                </a:cubicBezTo>
                <a:cubicBezTo>
                  <a:pt x="86" y="0"/>
                  <a:pt x="86" y="0"/>
                  <a:pt x="86" y="0"/>
                </a:cubicBezTo>
                <a:cubicBezTo>
                  <a:pt x="743" y="0"/>
                  <a:pt x="743" y="0"/>
                  <a:pt x="743" y="0"/>
                </a:cubicBezTo>
                <a:cubicBezTo>
                  <a:pt x="673" y="103"/>
                  <a:pt x="673" y="103"/>
                  <a:pt x="673" y="103"/>
                </a:cubicBezTo>
                <a:lnTo>
                  <a:pt x="86" y="103"/>
                </a:lnTo>
                <a:close/>
              </a:path>
            </a:pathLst>
          </a:custGeom>
          <a:solidFill>
            <a:srgbClr val="E53238"/>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typeface="+mn-lt"/>
            </a:endParaRPr>
          </a:p>
        </p:txBody>
      </p:sp>
      <p:sp>
        <p:nvSpPr>
          <p:cNvPr id="8" name="文本框 29"/>
          <p:cNvSpPr txBox="1"/>
          <p:nvPr/>
        </p:nvSpPr>
        <p:spPr>
          <a:xfrm flipH="1">
            <a:off x="768415" y="1905943"/>
            <a:ext cx="867092" cy="963168"/>
          </a:xfrm>
          <a:prstGeom prst="rect">
            <a:avLst/>
          </a:prstGeom>
          <a:noFill/>
        </p:spPr>
        <p:txBody>
          <a:bodyPr rtlCol="0" wrap="none">
            <a:spAutoFit/>
          </a:bodyPr>
          <a:lstStyle/>
          <a:p>
            <a:pPr>
              <a:lnSpc>
                <a:spcPct val="130000"/>
              </a:lnSpc>
            </a:pPr>
            <a:r>
              <a:rPr altLang="zh-CN" lang="en-US" smtClean="0" sz="4400">
                <a:solidFill>
                  <a:schemeClr val="bg1"/>
                </a:solidFill>
                <a:latin charset="-122" panose="020b0500000000000000" pitchFamily="34" typeface="思源黑体"/>
                <a:ea charset="-122" panose="020b0500000000000000" pitchFamily="34" typeface="思源黑体"/>
                <a:cs typeface="+mn-ea"/>
                <a:sym typeface="+mn-lt"/>
              </a:rPr>
              <a:t>1#</a:t>
            </a:r>
          </a:p>
        </p:txBody>
      </p:sp>
      <p:sp>
        <p:nvSpPr>
          <p:cNvPr id="9" name="Freeform 6"/>
          <p:cNvSpPr/>
          <p:nvPr/>
        </p:nvSpPr>
        <p:spPr bwMode="auto">
          <a:xfrm flipH="1">
            <a:off x="7451552" y="1840346"/>
            <a:ext cx="4116262" cy="1115036"/>
          </a:xfrm>
          <a:custGeom>
            <a:gdLst>
              <a:gd fmla="*/ 88 w 754" name="T0"/>
              <a:gd fmla="*/ 104 h 104" name="T1"/>
              <a:gd fmla="*/ 88 w 754" name="T2"/>
              <a:gd fmla="*/ 104 h 104" name="T3"/>
              <a:gd fmla="*/ 76 w 754" name="T4"/>
              <a:gd fmla="*/ 100 h 104" name="T5"/>
              <a:gd fmla="*/ 18 w 754" name="T6"/>
              <a:gd fmla="*/ 69 h 104" name="T7"/>
              <a:gd fmla="*/ 18 w 754" name="T8"/>
              <a:gd fmla="*/ 35 h 104" name="T9"/>
              <a:gd fmla="*/ 75 w 754" name="T10"/>
              <a:gd fmla="*/ 4 h 104" name="T11"/>
              <a:gd fmla="*/ 88 w 754" name="T12"/>
              <a:gd fmla="*/ 1 h 104" name="T13"/>
              <a:gd fmla="*/ 88 w 754" name="T14"/>
              <a:gd fmla="*/ 0 h 104" name="T15"/>
              <a:gd fmla="*/ 754 w 754" name="T16"/>
              <a:gd fmla="*/ 0 h 104" name="T17"/>
              <a:gd fmla="*/ 684 w 754" name="T18"/>
              <a:gd fmla="*/ 104 h 104" name="T19"/>
              <a:gd fmla="*/ 88 w 754" name="T20"/>
              <a:gd fmla="*/ 104 h 10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4" w="754">
                <a:moveTo>
                  <a:pt x="88" y="104"/>
                </a:moveTo>
                <a:cubicBezTo>
                  <a:pt x="88" y="104"/>
                  <a:pt x="88" y="104"/>
                  <a:pt x="88" y="104"/>
                </a:cubicBezTo>
                <a:cubicBezTo>
                  <a:pt x="84" y="104"/>
                  <a:pt x="80" y="103"/>
                  <a:pt x="76" y="100"/>
                </a:cubicBezTo>
                <a:cubicBezTo>
                  <a:pt x="18" y="69"/>
                  <a:pt x="18" y="69"/>
                  <a:pt x="18" y="69"/>
                </a:cubicBezTo>
                <a:cubicBezTo>
                  <a:pt x="0" y="60"/>
                  <a:pt x="0" y="45"/>
                  <a:pt x="18" y="35"/>
                </a:cubicBezTo>
                <a:cubicBezTo>
                  <a:pt x="75" y="4"/>
                  <a:pt x="75" y="4"/>
                  <a:pt x="75" y="4"/>
                </a:cubicBezTo>
                <a:cubicBezTo>
                  <a:pt x="80" y="2"/>
                  <a:pt x="84" y="1"/>
                  <a:pt x="88" y="1"/>
                </a:cubicBezTo>
                <a:cubicBezTo>
                  <a:pt x="88" y="0"/>
                  <a:pt x="88" y="0"/>
                  <a:pt x="88" y="0"/>
                </a:cubicBezTo>
                <a:cubicBezTo>
                  <a:pt x="754" y="0"/>
                  <a:pt x="754" y="0"/>
                  <a:pt x="754" y="0"/>
                </a:cubicBezTo>
                <a:cubicBezTo>
                  <a:pt x="684" y="104"/>
                  <a:pt x="684" y="104"/>
                  <a:pt x="684" y="104"/>
                </a:cubicBezTo>
                <a:lnTo>
                  <a:pt x="88" y="104"/>
                </a:lnTo>
                <a:close/>
              </a:path>
            </a:pathLst>
          </a:custGeom>
          <a:solidFill>
            <a:srgbClr val="595959"/>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typeface="+mn-lt"/>
            </a:endParaRPr>
          </a:p>
        </p:txBody>
      </p:sp>
      <p:sp>
        <p:nvSpPr>
          <p:cNvPr id="11" name="文本框 32"/>
          <p:cNvSpPr txBox="1"/>
          <p:nvPr/>
        </p:nvSpPr>
        <p:spPr>
          <a:xfrm>
            <a:off x="10575614" y="1931480"/>
            <a:ext cx="867092" cy="963168"/>
          </a:xfrm>
          <a:prstGeom prst="rect">
            <a:avLst/>
          </a:prstGeom>
          <a:noFill/>
        </p:spPr>
        <p:txBody>
          <a:bodyPr rtlCol="0" wrap="none">
            <a:spAutoFit/>
          </a:bodyPr>
          <a:lstStyle/>
          <a:p>
            <a:pPr>
              <a:lnSpc>
                <a:spcPct val="130000"/>
              </a:lnSpc>
            </a:pPr>
            <a:r>
              <a:rPr altLang="zh-CN" lang="en-US" smtClean="0" sz="4400">
                <a:solidFill>
                  <a:schemeClr val="bg1"/>
                </a:solidFill>
                <a:latin charset="-122" panose="020b0500000000000000" pitchFamily="34" typeface="思源黑体"/>
                <a:ea charset="-122" panose="020b0500000000000000" pitchFamily="34" typeface="思源黑体"/>
                <a:cs typeface="+mn-ea"/>
                <a:sym typeface="+mn-lt"/>
              </a:rPr>
              <a:t>2#</a:t>
            </a:r>
          </a:p>
        </p:txBody>
      </p:sp>
      <p:sp>
        <p:nvSpPr>
          <p:cNvPr id="12" name="Freeform 7"/>
          <p:cNvSpPr/>
          <p:nvPr/>
        </p:nvSpPr>
        <p:spPr bwMode="auto">
          <a:xfrm>
            <a:off x="622598" y="2995760"/>
            <a:ext cx="4195334" cy="1100555"/>
          </a:xfrm>
          <a:custGeom>
            <a:gdLst>
              <a:gd fmla="*/ 17 w 763" name="T0"/>
              <a:gd fmla="*/ 35 h 103" name="T1"/>
              <a:gd fmla="*/ 75 w 763" name="T2"/>
              <a:gd fmla="*/ 4 h 103" name="T3"/>
              <a:gd fmla="*/ 86 w 763" name="T4"/>
              <a:gd fmla="*/ 0 h 103" name="T5"/>
              <a:gd fmla="*/ 86 w 763" name="T6"/>
              <a:gd fmla="*/ 0 h 103" name="T7"/>
              <a:gd fmla="*/ 167 w 763" name="T8"/>
              <a:gd fmla="*/ 0 h 103" name="T9"/>
              <a:gd fmla="*/ 167 w 763" name="T10"/>
              <a:gd fmla="*/ 0 h 103" name="T11"/>
              <a:gd fmla="*/ 763 w 763" name="T12"/>
              <a:gd fmla="*/ 0 h 103" name="T13"/>
              <a:gd fmla="*/ 693 w 763" name="T14"/>
              <a:gd fmla="*/ 103 h 103" name="T15"/>
              <a:gd fmla="*/ 86 w 763" name="T16"/>
              <a:gd fmla="*/ 103 h 103" name="T17"/>
              <a:gd fmla="*/ 86 w 763" name="T18"/>
              <a:gd fmla="*/ 103 h 103" name="T19"/>
              <a:gd fmla="*/ 75 w 763" name="T20"/>
              <a:gd fmla="*/ 100 h 103" name="T21"/>
              <a:gd fmla="*/ 17 w 763" name="T22"/>
              <a:gd fmla="*/ 69 h 103" name="T23"/>
              <a:gd fmla="*/ 17 w 763" name="T24"/>
              <a:gd fmla="*/ 35 h 10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3" w="763">
                <a:moveTo>
                  <a:pt x="17" y="35"/>
                </a:moveTo>
                <a:cubicBezTo>
                  <a:pt x="75" y="4"/>
                  <a:pt x="75" y="4"/>
                  <a:pt x="75" y="4"/>
                </a:cubicBezTo>
                <a:cubicBezTo>
                  <a:pt x="79" y="2"/>
                  <a:pt x="82" y="1"/>
                  <a:pt x="86" y="0"/>
                </a:cubicBezTo>
                <a:cubicBezTo>
                  <a:pt x="86" y="0"/>
                  <a:pt x="86" y="0"/>
                  <a:pt x="86" y="0"/>
                </a:cubicBezTo>
                <a:cubicBezTo>
                  <a:pt x="167" y="0"/>
                  <a:pt x="167" y="0"/>
                  <a:pt x="167" y="0"/>
                </a:cubicBezTo>
                <a:cubicBezTo>
                  <a:pt x="167" y="0"/>
                  <a:pt x="167" y="0"/>
                  <a:pt x="167" y="0"/>
                </a:cubicBezTo>
                <a:cubicBezTo>
                  <a:pt x="763" y="0"/>
                  <a:pt x="763" y="0"/>
                  <a:pt x="763" y="0"/>
                </a:cubicBezTo>
                <a:cubicBezTo>
                  <a:pt x="693" y="103"/>
                  <a:pt x="693" y="103"/>
                  <a:pt x="693" y="103"/>
                </a:cubicBezTo>
                <a:cubicBezTo>
                  <a:pt x="86" y="103"/>
                  <a:pt x="86" y="103"/>
                  <a:pt x="86" y="103"/>
                </a:cubicBezTo>
                <a:cubicBezTo>
                  <a:pt x="86" y="103"/>
                  <a:pt x="86" y="103"/>
                  <a:pt x="86" y="103"/>
                </a:cubicBezTo>
                <a:cubicBezTo>
                  <a:pt x="82" y="103"/>
                  <a:pt x="79" y="102"/>
                  <a:pt x="75" y="100"/>
                </a:cubicBezTo>
                <a:cubicBezTo>
                  <a:pt x="17" y="69"/>
                  <a:pt x="17" y="69"/>
                  <a:pt x="17" y="69"/>
                </a:cubicBezTo>
                <a:cubicBezTo>
                  <a:pt x="0" y="60"/>
                  <a:pt x="0" y="44"/>
                  <a:pt x="17" y="35"/>
                </a:cubicBezTo>
                <a:close/>
              </a:path>
            </a:pathLst>
          </a:custGeom>
          <a:solidFill>
            <a:srgbClr val="595959"/>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typeface="+mn-lt"/>
            </a:endParaRPr>
          </a:p>
        </p:txBody>
      </p:sp>
      <p:sp>
        <p:nvSpPr>
          <p:cNvPr id="13" name="文本框 31"/>
          <p:cNvSpPr txBox="1"/>
          <p:nvPr/>
        </p:nvSpPr>
        <p:spPr>
          <a:xfrm flipH="1">
            <a:off x="846109" y="3105191"/>
            <a:ext cx="867092" cy="963168"/>
          </a:xfrm>
          <a:prstGeom prst="rect">
            <a:avLst/>
          </a:prstGeom>
          <a:noFill/>
        </p:spPr>
        <p:txBody>
          <a:bodyPr rtlCol="0" wrap="none">
            <a:spAutoFit/>
          </a:bodyPr>
          <a:lstStyle/>
          <a:p>
            <a:pPr>
              <a:lnSpc>
                <a:spcPct val="130000"/>
              </a:lnSpc>
            </a:pPr>
            <a:r>
              <a:rPr altLang="zh-CN" lang="en-US" sz="4400">
                <a:solidFill>
                  <a:schemeClr val="bg1"/>
                </a:solidFill>
                <a:latin charset="-122" panose="020b0500000000000000" pitchFamily="34" typeface="思源黑体"/>
                <a:ea charset="-122" panose="020b0500000000000000" pitchFamily="34" typeface="思源黑体"/>
                <a:cs typeface="+mn-ea"/>
                <a:sym typeface="+mn-lt"/>
              </a:rPr>
              <a:t>3#</a:t>
            </a:r>
          </a:p>
        </p:txBody>
      </p:sp>
      <p:sp>
        <p:nvSpPr>
          <p:cNvPr id="14" name="Freeform 8"/>
          <p:cNvSpPr/>
          <p:nvPr/>
        </p:nvSpPr>
        <p:spPr bwMode="auto">
          <a:xfrm flipH="1">
            <a:off x="7395926" y="3008001"/>
            <a:ext cx="4171888" cy="1115036"/>
          </a:xfrm>
          <a:custGeom>
            <a:gdLst>
              <a:gd fmla="*/ 18 w 764" name="T0"/>
              <a:gd fmla="*/ 35 h 104" name="T1"/>
              <a:gd fmla="*/ 75 w 764" name="T2"/>
              <a:gd fmla="*/ 4 h 104" name="T3"/>
              <a:gd fmla="*/ 86 w 764" name="T4"/>
              <a:gd fmla="*/ 1 h 104" name="T5"/>
              <a:gd fmla="*/ 86 w 764" name="T6"/>
              <a:gd fmla="*/ 0 h 104" name="T7"/>
              <a:gd fmla="*/ 168 w 764" name="T8"/>
              <a:gd fmla="*/ 0 h 104" name="T9"/>
              <a:gd fmla="*/ 168 w 764" name="T10"/>
              <a:gd fmla="*/ 0 h 104" name="T11"/>
              <a:gd fmla="*/ 764 w 764" name="T12"/>
              <a:gd fmla="*/ 0 h 104" name="T13"/>
              <a:gd fmla="*/ 694 w 764" name="T14"/>
              <a:gd fmla="*/ 104 h 104" name="T15"/>
              <a:gd fmla="*/ 86 w 764" name="T16"/>
              <a:gd fmla="*/ 104 h 104" name="T17"/>
              <a:gd fmla="*/ 86 w 764" name="T18"/>
              <a:gd fmla="*/ 104 h 104" name="T19"/>
              <a:gd fmla="*/ 76 w 764" name="T20"/>
              <a:gd fmla="*/ 100 h 104" name="T21"/>
              <a:gd fmla="*/ 18 w 764" name="T22"/>
              <a:gd fmla="*/ 69 h 104" name="T23"/>
              <a:gd fmla="*/ 18 w 764" name="T24"/>
              <a:gd fmla="*/ 35 h 10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4" w="764">
                <a:moveTo>
                  <a:pt x="18" y="35"/>
                </a:moveTo>
                <a:cubicBezTo>
                  <a:pt x="75" y="4"/>
                  <a:pt x="75" y="4"/>
                  <a:pt x="75" y="4"/>
                </a:cubicBezTo>
                <a:cubicBezTo>
                  <a:pt x="79" y="2"/>
                  <a:pt x="83" y="1"/>
                  <a:pt x="86" y="1"/>
                </a:cubicBezTo>
                <a:cubicBezTo>
                  <a:pt x="86" y="0"/>
                  <a:pt x="86" y="0"/>
                  <a:pt x="86" y="0"/>
                </a:cubicBezTo>
                <a:cubicBezTo>
                  <a:pt x="168" y="0"/>
                  <a:pt x="168" y="0"/>
                  <a:pt x="168" y="0"/>
                </a:cubicBezTo>
                <a:cubicBezTo>
                  <a:pt x="168" y="0"/>
                  <a:pt x="168" y="0"/>
                  <a:pt x="168" y="0"/>
                </a:cubicBezTo>
                <a:cubicBezTo>
                  <a:pt x="764" y="0"/>
                  <a:pt x="764" y="0"/>
                  <a:pt x="764" y="0"/>
                </a:cubicBezTo>
                <a:cubicBezTo>
                  <a:pt x="694" y="104"/>
                  <a:pt x="694" y="104"/>
                  <a:pt x="694" y="104"/>
                </a:cubicBezTo>
                <a:cubicBezTo>
                  <a:pt x="86" y="104"/>
                  <a:pt x="86" y="104"/>
                  <a:pt x="86" y="104"/>
                </a:cubicBezTo>
                <a:cubicBezTo>
                  <a:pt x="86" y="104"/>
                  <a:pt x="86" y="104"/>
                  <a:pt x="86" y="104"/>
                </a:cubicBezTo>
                <a:cubicBezTo>
                  <a:pt x="83" y="103"/>
                  <a:pt x="79" y="102"/>
                  <a:pt x="76" y="100"/>
                </a:cubicBezTo>
                <a:cubicBezTo>
                  <a:pt x="18" y="69"/>
                  <a:pt x="18" y="69"/>
                  <a:pt x="18" y="69"/>
                </a:cubicBezTo>
                <a:cubicBezTo>
                  <a:pt x="0" y="60"/>
                  <a:pt x="0" y="45"/>
                  <a:pt x="18" y="35"/>
                </a:cubicBezTo>
                <a:close/>
              </a:path>
            </a:pathLst>
          </a:custGeom>
          <a:solidFill>
            <a:srgbClr val="E53238"/>
          </a:solidFill>
          <a:ln>
            <a:noFill/>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altLang="en-US" lang="zh-CN" sz="1200">
              <a:latin charset="-122" panose="020b0500000000000000" pitchFamily="34" typeface="思源黑体"/>
              <a:ea charset="-122" panose="020b0500000000000000" pitchFamily="34" typeface="思源黑体"/>
              <a:cs typeface="+mn-ea"/>
              <a:sym typeface="+mn-lt"/>
            </a:endParaRPr>
          </a:p>
        </p:txBody>
      </p:sp>
      <p:sp>
        <p:nvSpPr>
          <p:cNvPr id="15" name="文本框 30"/>
          <p:cNvSpPr txBox="1"/>
          <p:nvPr/>
        </p:nvSpPr>
        <p:spPr>
          <a:xfrm>
            <a:off x="10556566" y="3105191"/>
            <a:ext cx="867092" cy="963168"/>
          </a:xfrm>
          <a:prstGeom prst="rect">
            <a:avLst/>
          </a:prstGeom>
          <a:noFill/>
          <a:effectLst>
            <a:outerShdw algn="tl" blurRad="254000" dir="2700000" dist="63500" rotWithShape="0">
              <a:prstClr val="black">
                <a:alpha val="30000"/>
              </a:prstClr>
            </a:outerShdw>
          </a:effectLst>
        </p:spPr>
        <p:txBody>
          <a:bodyPr rtlCol="0" wrap="none">
            <a:spAutoFit/>
          </a:bodyPr>
          <a:lstStyle/>
          <a:p>
            <a:pPr>
              <a:lnSpc>
                <a:spcPct val="130000"/>
              </a:lnSpc>
            </a:pPr>
            <a:r>
              <a:rPr altLang="zh-CN" lang="en-US" smtClean="0" sz="4400">
                <a:solidFill>
                  <a:schemeClr val="bg1"/>
                </a:solidFill>
                <a:latin charset="-122" panose="020b0500000000000000" pitchFamily="34" typeface="思源黑体"/>
                <a:ea charset="-122" panose="020b0500000000000000" pitchFamily="34" typeface="思源黑体"/>
                <a:cs typeface="+mn-ea"/>
                <a:sym typeface="+mn-lt"/>
              </a:rPr>
              <a:t>4#</a:t>
            </a:r>
          </a:p>
        </p:txBody>
      </p:sp>
      <p:grpSp>
        <p:nvGrpSpPr>
          <p:cNvPr id="16" name="Group 21"/>
          <p:cNvGrpSpPr/>
          <p:nvPr/>
        </p:nvGrpSpPr>
        <p:grpSpPr>
          <a:xfrm>
            <a:off x="3100247" y="1556792"/>
            <a:ext cx="5947287" cy="3325345"/>
            <a:chOff x="1091650" y="2292968"/>
            <a:chExt cx="5947287" cy="3325345"/>
          </a:xfrm>
        </p:grpSpPr>
        <p:grpSp>
          <p:nvGrpSpPr>
            <p:cNvPr id="17" name="Group 22"/>
            <p:cNvGrpSpPr/>
            <p:nvPr/>
          </p:nvGrpSpPr>
          <p:grpSpPr>
            <a:xfrm>
              <a:off x="1091650" y="2292968"/>
              <a:ext cx="5947287" cy="3325345"/>
              <a:chOff x="1763688" y="1124744"/>
              <a:chExt cx="5652564" cy="3166095"/>
            </a:xfrm>
          </p:grpSpPr>
          <p:sp>
            <p:nvSpPr>
              <p:cNvPr id="1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pic>
            <p:nvPicPr>
              <p:cNvPr descr="F:\Trabajos\Envato\Graphic River\Duckson\Elements\laptop.png" id="20" name="Picture 3"/>
              <p:cNvPicPr>
                <a:picLocks noChangeArrowheads="1" noChangeAspect="1"/>
              </p:cNvPicPr>
              <p:nvPr/>
            </p:nvPicPr>
            <p:blipFill>
              <a:blip r:embed="rId3">
                <a:extLst>
                  <a:ext uri="{28A0092B-C50C-407E-A947-70E740481C1C}">
                    <a14:useLocalDpi val="0"/>
                  </a:ext>
                </a:extLst>
              </a:blip>
              <a:stretch>
                <a:fillRect/>
              </a:stretch>
            </p:blipFill>
            <p:spPr bwMode="auto">
              <a:xfrm>
                <a:off x="1763688" y="1124744"/>
                <a:ext cx="5652564" cy="3166095"/>
              </a:xfrm>
              <a:prstGeom prst="rect">
                <a:avLst/>
              </a:prstGeom>
              <a:noFill/>
              <a:extLst>
                <a:ext uri="{909E8E84-426E-40DD-AFC4-6F175D3DCCD1}">
                  <a14:hiddenFill>
                    <a:solidFill>
                      <a:srgbClr val="FFFFFF"/>
                    </a:solidFill>
                  </a14:hiddenFill>
                </a:ext>
              </a:extLst>
            </p:spPr>
          </p:pic>
        </p:grpSp>
        <p:sp>
          <p:nvSpPr>
            <p:cNvPr id="18" name="Rectangle 23"/>
            <p:cNvSpPr/>
            <p:nvPr/>
          </p:nvSpPr>
          <p:spPr>
            <a:xfrm>
              <a:off x="2278239" y="2601770"/>
              <a:ext cx="3574107" cy="226606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grpSp>
      <p:grpSp>
        <p:nvGrpSpPr>
          <p:cNvPr id="21" name="Group 30"/>
          <p:cNvGrpSpPr/>
          <p:nvPr/>
        </p:nvGrpSpPr>
        <p:grpSpPr>
          <a:xfrm>
            <a:off x="1846734" y="1900758"/>
            <a:ext cx="2016224" cy="964244"/>
            <a:chOff x="1315498" y="910971"/>
            <a:chExt cx="1776844" cy="964244"/>
          </a:xfrm>
        </p:grpSpPr>
        <p:sp>
          <p:nvSpPr>
            <p:cNvPr id="22" name="Text Placeholder 3"/>
            <p:cNvSpPr txBox="1"/>
            <p:nvPr/>
          </p:nvSpPr>
          <p:spPr>
            <a:xfrm>
              <a:off x="1315499" y="893862"/>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23"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grpSp>
        <p:nvGrpSpPr>
          <p:cNvPr id="24" name="Group 30"/>
          <p:cNvGrpSpPr/>
          <p:nvPr/>
        </p:nvGrpSpPr>
        <p:grpSpPr>
          <a:xfrm>
            <a:off x="1846734" y="3052886"/>
            <a:ext cx="2016224" cy="964244"/>
            <a:chOff x="1315498" y="910971"/>
            <a:chExt cx="1776844" cy="964244"/>
          </a:xfrm>
        </p:grpSpPr>
        <p:sp>
          <p:nvSpPr>
            <p:cNvPr id="25" name="Text Placeholder 3"/>
            <p:cNvSpPr txBox="1"/>
            <p:nvPr/>
          </p:nvSpPr>
          <p:spPr>
            <a:xfrm>
              <a:off x="1315499" y="893862"/>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26"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grpSp>
        <p:nvGrpSpPr>
          <p:cNvPr id="27" name="Group 30"/>
          <p:cNvGrpSpPr/>
          <p:nvPr/>
        </p:nvGrpSpPr>
        <p:grpSpPr>
          <a:xfrm>
            <a:off x="8327454" y="1900758"/>
            <a:ext cx="2016224" cy="964244"/>
            <a:chOff x="1315498" y="910971"/>
            <a:chExt cx="1776844" cy="964244"/>
          </a:xfrm>
        </p:grpSpPr>
        <p:sp>
          <p:nvSpPr>
            <p:cNvPr id="28" name="Text Placeholder 3"/>
            <p:cNvSpPr txBox="1"/>
            <p:nvPr/>
          </p:nvSpPr>
          <p:spPr>
            <a:xfrm>
              <a:off x="1315499" y="893862"/>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29"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grpSp>
        <p:nvGrpSpPr>
          <p:cNvPr id="30" name="Group 30"/>
          <p:cNvGrpSpPr/>
          <p:nvPr/>
        </p:nvGrpSpPr>
        <p:grpSpPr>
          <a:xfrm>
            <a:off x="8327454" y="3052886"/>
            <a:ext cx="2016224" cy="964244"/>
            <a:chOff x="1315498" y="910971"/>
            <a:chExt cx="1776844" cy="964244"/>
          </a:xfrm>
        </p:grpSpPr>
        <p:sp>
          <p:nvSpPr>
            <p:cNvPr id="31" name="Text Placeholder 3"/>
            <p:cNvSpPr txBox="1"/>
            <p:nvPr/>
          </p:nvSpPr>
          <p:spPr>
            <a:xfrm>
              <a:off x="1315499" y="893862"/>
              <a:ext cx="1343060" cy="396240"/>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2000">
                  <a:solidFill>
                    <a:schemeClr val="bg1"/>
                  </a:solidFill>
                  <a:latin charset="-122" panose="020b0500000000000000" pitchFamily="34" typeface="思源黑体"/>
                  <a:ea charset="-122" panose="020b0500000000000000" pitchFamily="34" typeface="思源黑体"/>
                  <a:cs typeface="+mn-ea"/>
                  <a:sym typeface="+mn-lt"/>
                </a:rPr>
                <a:t>重点项目简要</a:t>
              </a:r>
            </a:p>
          </p:txBody>
        </p:sp>
        <p:sp>
          <p:nvSpPr>
            <p:cNvPr id="32" name="Text Placeholder 3"/>
            <p:cNvSpPr txBox="1"/>
            <p:nvPr/>
          </p:nvSpPr>
          <p:spPr>
            <a:xfrm>
              <a:off x="1315498" y="1277953"/>
              <a:ext cx="1776844" cy="59436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lvl="0">
                <a:lnSpc>
                  <a:spcPct val="130000"/>
                </a:lnSpc>
                <a:spcBef>
                  <a:spcPct val="0"/>
                </a:spcBef>
                <a:defRPr/>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在此录入上述图表的综合描述说明，此录此录入上述图表的综合描述说明。</a:t>
              </a:r>
            </a:p>
          </p:txBody>
        </p:sp>
      </p:grpSp>
      <p:sp>
        <p:nvSpPr>
          <p:cNvPr id="33" name="矩形 32"/>
          <p:cNvSpPr/>
          <p:nvPr/>
        </p:nvSpPr>
        <p:spPr>
          <a:xfrm>
            <a:off x="1990750" y="4953942"/>
            <a:ext cx="8233937" cy="487680"/>
          </a:xfrm>
          <a:prstGeom prst="rect">
            <a:avLst/>
          </a:prstGeom>
          <a:noFill/>
        </p:spPr>
        <p:txBody>
          <a:bodyPr rtlCol="0" wrap="square">
            <a:spAutoFit/>
          </a:bodyPr>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添加详细文本描述，建议与标题相关并符合整体语言风格，语言描述尽量简洁生动。尽量将每页幻灯片的字数控制在  200字以内，据统计每页幻灯片的最好控制在5分钟之内。 此处添加详细文本描述 ，建议与标题相关并符合整体语言风格，语言描述尽量简洁生动。</a:t>
            </a:r>
          </a:p>
        </p:txBody>
      </p:sp>
      <p:grpSp>
        <p:nvGrpSpPr>
          <p:cNvPr id="38" name="组合 37"/>
          <p:cNvGrpSpPr/>
          <p:nvPr/>
        </p:nvGrpSpPr>
        <p:grpSpPr>
          <a:xfrm>
            <a:off x="3960903" y="266662"/>
            <a:ext cx="4268606" cy="919077"/>
            <a:chOff x="3925680" y="337337"/>
            <a:chExt cx="4269162" cy="919197"/>
          </a:xfrm>
        </p:grpSpPr>
        <p:sp>
          <p:nvSpPr>
            <p:cNvPr id="39" name="文本框 38"/>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重点项目展示</a:t>
              </a:r>
            </a:p>
          </p:txBody>
        </p:sp>
        <p:sp>
          <p:nvSpPr>
            <p:cNvPr id="40" name="文本框 39"/>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62181104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grpId="0" id="10" nodeType="withEffect" presetClass="entr" presetID="12" presetSubtype="2">
                                  <p:stCondLst>
                                    <p:cond delay="50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id="12"/>
                                        <p:tgtEl>
                                          <p:spTgt spid="7"/>
                                        </p:tgtEl>
                                        <p:attrNameLst>
                                          <p:attrName>ppt_x</p:attrName>
                                        </p:attrNameLst>
                                      </p:cBhvr>
                                      <p:tavLst>
                                        <p:tav tm="0">
                                          <p:val>
                                            <p:strVal val="#ppt_x+#ppt_w*1.125000"/>
                                          </p:val>
                                        </p:tav>
                                        <p:tav tm="100000">
                                          <p:val>
                                            <p:strVal val="#ppt_x"/>
                                          </p:val>
                                        </p:tav>
                                      </p:tavLst>
                                    </p:anim>
                                    <p:animEffect filter="wipe(left)" transition="in">
                                      <p:cBhvr>
                                        <p:cTn dur="500" id="13"/>
                                        <p:tgtEl>
                                          <p:spTgt spid="7"/>
                                        </p:tgtEl>
                                      </p:cBhvr>
                                    </p:animEffect>
                                  </p:childTnLst>
                                </p:cTn>
                              </p:par>
                              <p:par>
                                <p:cTn fill="hold" grpId="0" id="14" nodeType="withEffect" presetClass="entr" presetID="12" presetSubtype="2">
                                  <p:stCondLst>
                                    <p:cond delay="50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id="16"/>
                                        <p:tgtEl>
                                          <p:spTgt spid="12"/>
                                        </p:tgtEl>
                                        <p:attrNameLst>
                                          <p:attrName>ppt_x</p:attrName>
                                        </p:attrNameLst>
                                      </p:cBhvr>
                                      <p:tavLst>
                                        <p:tav tm="0">
                                          <p:val>
                                            <p:strVal val="#ppt_x+#ppt_w*1.125000"/>
                                          </p:val>
                                        </p:tav>
                                        <p:tav tm="100000">
                                          <p:val>
                                            <p:strVal val="#ppt_x"/>
                                          </p:val>
                                        </p:tav>
                                      </p:tavLst>
                                    </p:anim>
                                    <p:animEffect filter="wipe(left)" transition="in">
                                      <p:cBhvr>
                                        <p:cTn dur="500" id="17"/>
                                        <p:tgtEl>
                                          <p:spTgt spid="12"/>
                                        </p:tgtEl>
                                      </p:cBhvr>
                                    </p:animEffect>
                                  </p:childTnLst>
                                </p:cTn>
                              </p:par>
                              <p:par>
                                <p:cTn fill="hold" grpId="0" id="18" nodeType="withEffect" presetClass="entr" presetID="12" presetSubtype="8">
                                  <p:stCondLst>
                                    <p:cond delay="50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id="20"/>
                                        <p:tgtEl>
                                          <p:spTgt spid="9"/>
                                        </p:tgtEl>
                                        <p:attrNameLst>
                                          <p:attrName>ppt_x</p:attrName>
                                        </p:attrNameLst>
                                      </p:cBhvr>
                                      <p:tavLst>
                                        <p:tav tm="0">
                                          <p:val>
                                            <p:strVal val="#ppt_x-#ppt_w*1.125000"/>
                                          </p:val>
                                        </p:tav>
                                        <p:tav tm="100000">
                                          <p:val>
                                            <p:strVal val="#ppt_x"/>
                                          </p:val>
                                        </p:tav>
                                      </p:tavLst>
                                    </p:anim>
                                    <p:animEffect filter="wipe(right)" transition="in">
                                      <p:cBhvr>
                                        <p:cTn dur="500" id="21"/>
                                        <p:tgtEl>
                                          <p:spTgt spid="9"/>
                                        </p:tgtEl>
                                      </p:cBhvr>
                                    </p:animEffect>
                                  </p:childTnLst>
                                </p:cTn>
                              </p:par>
                              <p:par>
                                <p:cTn fill="hold" grpId="0" id="22" nodeType="withEffect" presetClass="entr" presetID="12" presetSubtype="8">
                                  <p:stCondLst>
                                    <p:cond delay="50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id="24"/>
                                        <p:tgtEl>
                                          <p:spTgt spid="14"/>
                                        </p:tgtEl>
                                        <p:attrNameLst>
                                          <p:attrName>ppt_x</p:attrName>
                                        </p:attrNameLst>
                                      </p:cBhvr>
                                      <p:tavLst>
                                        <p:tav tm="0">
                                          <p:val>
                                            <p:strVal val="#ppt_x-#ppt_w*1.125000"/>
                                          </p:val>
                                        </p:tav>
                                        <p:tav tm="100000">
                                          <p:val>
                                            <p:strVal val="#ppt_x"/>
                                          </p:val>
                                        </p:tav>
                                      </p:tavLst>
                                    </p:anim>
                                    <p:animEffect filter="wipe(right)" transition="in">
                                      <p:cBhvr>
                                        <p:cTn dur="500" id="25"/>
                                        <p:tgtEl>
                                          <p:spTgt spid="14"/>
                                        </p:tgtEl>
                                      </p:cBhvr>
                                    </p:animEffect>
                                  </p:childTnLst>
                                </p:cTn>
                              </p:par>
                              <p:par>
                                <p:cTn fill="hold" grpId="0" id="26" nodeType="withEffect" presetClass="entr" presetID="10" presetSubtype="0">
                                  <p:stCondLst>
                                    <p:cond delay="100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par>
                                <p:cTn fill="hold" grpId="0" id="29" nodeType="withEffect" presetClass="entr" presetID="10" presetSubtype="0">
                                  <p:stCondLst>
                                    <p:cond delay="100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par>
                                <p:cTn fill="hold" grpId="0" id="32" nodeType="withEffect" presetClass="entr" presetID="10" presetSubtype="0">
                                  <p:stCondLst>
                                    <p:cond delay="10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childTnLst>
                          </p:cTn>
                        </p:par>
                        <p:par>
                          <p:cTn fill="hold" id="38" nodeType="afterGroup">
                            <p:stCondLst>
                              <p:cond delay="1500"/>
                            </p:stCondLst>
                            <p:childTnLst>
                              <p:par>
                                <p:cTn fill="hold" id="39" nodeType="afterEffect" presetClass="entr" presetID="42"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fade" transition="in">
                                      <p:cBhvr>
                                        <p:cTn dur="1000" id="41"/>
                                        <p:tgtEl>
                                          <p:spTgt spid="21"/>
                                        </p:tgtEl>
                                      </p:cBhvr>
                                    </p:animEffect>
                                    <p:anim calcmode="lin" valueType="num">
                                      <p:cBhvr>
                                        <p:cTn dur="1000" fill="hold" id="42"/>
                                        <p:tgtEl>
                                          <p:spTgt spid="21"/>
                                        </p:tgtEl>
                                        <p:attrNameLst>
                                          <p:attrName>ppt_x</p:attrName>
                                        </p:attrNameLst>
                                      </p:cBhvr>
                                      <p:tavLst>
                                        <p:tav tm="0">
                                          <p:val>
                                            <p:strVal val="#ppt_x"/>
                                          </p:val>
                                        </p:tav>
                                        <p:tav tm="100000">
                                          <p:val>
                                            <p:strVal val="#ppt_x"/>
                                          </p:val>
                                        </p:tav>
                                      </p:tavLst>
                                    </p:anim>
                                    <p:anim calcmode="lin" valueType="num">
                                      <p:cBhvr>
                                        <p:cTn dur="1000" fill="hold" id="43"/>
                                        <p:tgtEl>
                                          <p:spTgt spid="2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id="45" nodeType="afterEffect" presetClass="entr" presetID="42"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id="51" nodeType="after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id="57" nodeType="afterEffect" presetClass="entr" presetID="42" presetSubtype="0">
                                  <p:stCondLst>
                                    <p:cond delay="0"/>
                                  </p:stCondLst>
                                  <p:childTnLst>
                                    <p:set>
                                      <p:cBhvr>
                                        <p:cTn dur="1" fill="hold" id="58">
                                          <p:stCondLst>
                                            <p:cond delay="0"/>
                                          </p:stCondLst>
                                        </p:cTn>
                                        <p:tgtEl>
                                          <p:spTgt spid="30"/>
                                        </p:tgtEl>
                                        <p:attrNameLst>
                                          <p:attrName>style.visibility</p:attrName>
                                        </p:attrNameLst>
                                      </p:cBhvr>
                                      <p:to>
                                        <p:strVal val="visible"/>
                                      </p:to>
                                    </p:set>
                                    <p:animEffect filter="fade" transition="in">
                                      <p:cBhvr>
                                        <p:cTn dur="1000" id="59"/>
                                        <p:tgtEl>
                                          <p:spTgt spid="30"/>
                                        </p:tgtEl>
                                      </p:cBhvr>
                                    </p:animEffect>
                                    <p:anim calcmode="lin" valueType="num">
                                      <p:cBhvr>
                                        <p:cTn dur="1000" fill="hold" id="60"/>
                                        <p:tgtEl>
                                          <p:spTgt spid="30"/>
                                        </p:tgtEl>
                                        <p:attrNameLst>
                                          <p:attrName>ppt_x</p:attrName>
                                        </p:attrNameLst>
                                      </p:cBhvr>
                                      <p:tavLst>
                                        <p:tav tm="0">
                                          <p:val>
                                            <p:strVal val="#ppt_x"/>
                                          </p:val>
                                        </p:tav>
                                        <p:tav tm="100000">
                                          <p:val>
                                            <p:strVal val="#ppt_x"/>
                                          </p:val>
                                        </p:tav>
                                      </p:tavLst>
                                    </p:anim>
                                    <p:anim calcmode="lin" valueType="num">
                                      <p:cBhvr>
                                        <p:cTn dur="1000" fill="hold" id="61"/>
                                        <p:tgtEl>
                                          <p:spTgt spid="30"/>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500"/>
                            </p:stCondLst>
                            <p:childTnLst>
                              <p:par>
                                <p:cTn fill="hold" grpId="0" id="63" nodeType="afterEffect" presetClass="entr" presetID="42" presetSubtype="0">
                                  <p:stCondLst>
                                    <p:cond delay="0"/>
                                  </p:stCondLst>
                                  <p:childTnLst>
                                    <p:set>
                                      <p:cBhvr>
                                        <p:cTn dur="1" fill="hold" id="64">
                                          <p:stCondLst>
                                            <p:cond delay="0"/>
                                          </p:stCondLst>
                                        </p:cTn>
                                        <p:tgtEl>
                                          <p:spTgt spid="33"/>
                                        </p:tgtEl>
                                        <p:attrNameLst>
                                          <p:attrName>style.visibility</p:attrName>
                                        </p:attrNameLst>
                                      </p:cBhvr>
                                      <p:to>
                                        <p:strVal val="visible"/>
                                      </p:to>
                                    </p:set>
                                    <p:animEffect filter="fade" transition="in">
                                      <p:cBhvr>
                                        <p:cTn dur="1000" id="65"/>
                                        <p:tgtEl>
                                          <p:spTgt spid="33"/>
                                        </p:tgtEl>
                                      </p:cBhvr>
                                    </p:animEffect>
                                    <p:anim calcmode="lin" valueType="num">
                                      <p:cBhvr>
                                        <p:cTn dur="1000" fill="hold" id="66"/>
                                        <p:tgtEl>
                                          <p:spTgt spid="33"/>
                                        </p:tgtEl>
                                        <p:attrNameLst>
                                          <p:attrName>ppt_x</p:attrName>
                                        </p:attrNameLst>
                                      </p:cBhvr>
                                      <p:tavLst>
                                        <p:tav tm="0">
                                          <p:val>
                                            <p:strVal val="#ppt_x"/>
                                          </p:val>
                                        </p:tav>
                                        <p:tav tm="100000">
                                          <p:val>
                                            <p:strVal val="#ppt_x"/>
                                          </p:val>
                                        </p:tav>
                                      </p:tavLst>
                                    </p:anim>
                                    <p:anim calcmode="lin" valueType="num">
                                      <p:cBhvr>
                                        <p:cTn dur="1000" fill="hold" id="67"/>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0" spid="12"/>
      <p:bldP grpId="0" spid="13"/>
      <p:bldP grpId="0" spid="14"/>
      <p:bldP grpId="0" spid="15"/>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ardrop 8"/>
          <p:cNvSpPr/>
          <p:nvPr/>
        </p:nvSpPr>
        <p:spPr>
          <a:xfrm rot="13500000">
            <a:off x="5988862" y="2060732"/>
            <a:ext cx="164306" cy="164306"/>
          </a:xfrm>
          <a:prstGeom prst="teardrop">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8" name="Rounded Rectangle 9"/>
          <p:cNvSpPr/>
          <p:nvPr/>
        </p:nvSpPr>
        <p:spPr>
          <a:xfrm>
            <a:off x="531941" y="1850951"/>
            <a:ext cx="4691920" cy="583867"/>
          </a:xfrm>
          <a:prstGeom prst="roundRect">
            <a:avLst>
              <a:gd fmla="val 50000" name="adj"/>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ea"/>
            </a:endParaRPr>
          </a:p>
        </p:txBody>
      </p:sp>
      <p:cxnSp>
        <p:nvCxnSpPr>
          <p:cNvPr id="9" name="Straight Connector 15"/>
          <p:cNvCxnSpPr/>
          <p:nvPr/>
        </p:nvCxnSpPr>
        <p:spPr>
          <a:xfrm>
            <a:off x="5250409" y="2142884"/>
            <a:ext cx="730972" cy="0"/>
          </a:xfrm>
          <a:prstGeom prst="line">
            <a:avLst/>
          </a:prstGeom>
          <a:ln cap="rnd"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82050" y="1912051"/>
            <a:ext cx="2485696" cy="487680"/>
          </a:xfrm>
          <a:prstGeom prst="rect">
            <a:avLst/>
          </a:prstGeom>
          <a:noFill/>
        </p:spPr>
        <p:txBody>
          <a:bodyPr rtlCol="0" wrap="square">
            <a:spAutoFit/>
          </a:body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第一步</a:t>
            </a:r>
          </a:p>
        </p:txBody>
      </p:sp>
      <p:sp>
        <p:nvSpPr>
          <p:cNvPr id="12" name="Rectangle 28"/>
          <p:cNvSpPr/>
          <p:nvPr/>
        </p:nvSpPr>
        <p:spPr>
          <a:xfrm>
            <a:off x="478582" y="1958217"/>
            <a:ext cx="4294459" cy="448056"/>
          </a:xfrm>
          <a:prstGeom prst="rect">
            <a:avLst/>
          </a:prstGeom>
        </p:spPr>
        <p:txBody>
          <a:bodyPr wrap="square">
            <a:spAutoFit/>
          </a:bodyPr>
          <a:lstStyle/>
          <a:p>
            <a:pPr algn="r" defTabSz="914294">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项目完成步骤</a:t>
            </a:r>
          </a:p>
        </p:txBody>
      </p:sp>
      <p:sp>
        <p:nvSpPr>
          <p:cNvPr id="13" name="Teardrop 30"/>
          <p:cNvSpPr/>
          <p:nvPr/>
        </p:nvSpPr>
        <p:spPr>
          <a:xfrm rot="2700000">
            <a:off x="5988861" y="3707800"/>
            <a:ext cx="164306" cy="164306"/>
          </a:xfrm>
          <a:prstGeom prst="teardrop">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4" name="Rounded Rectangle 31"/>
          <p:cNvSpPr/>
          <p:nvPr/>
        </p:nvSpPr>
        <p:spPr>
          <a:xfrm>
            <a:off x="6891625" y="3498019"/>
            <a:ext cx="4691920" cy="583867"/>
          </a:xfrm>
          <a:prstGeom prst="roundRect">
            <a:avLst>
              <a:gd fmla="val 50000" name="adj"/>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cxnSp>
        <p:nvCxnSpPr>
          <p:cNvPr id="15" name="Straight Connector 32"/>
          <p:cNvCxnSpPr/>
          <p:nvPr/>
        </p:nvCxnSpPr>
        <p:spPr>
          <a:xfrm>
            <a:off x="6187196" y="3789953"/>
            <a:ext cx="730972" cy="0"/>
          </a:xfrm>
          <a:prstGeom prst="line">
            <a:avLst/>
          </a:prstGeom>
          <a:ln cap="rnd"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95684" y="3557267"/>
            <a:ext cx="2485696" cy="487680"/>
          </a:xfrm>
          <a:prstGeom prst="rect">
            <a:avLst/>
          </a:prstGeom>
          <a:noFill/>
        </p:spPr>
        <p:txBody>
          <a:bodyPr rtlCol="0" wrap="square">
            <a:spAutoFit/>
          </a:bodyPr>
          <a:lstStyle/>
          <a:p>
            <a:pPr algn="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第二步</a:t>
            </a:r>
          </a:p>
        </p:txBody>
      </p:sp>
      <p:sp>
        <p:nvSpPr>
          <p:cNvPr id="17" name="Rectangle 34"/>
          <p:cNvSpPr/>
          <p:nvPr/>
        </p:nvSpPr>
        <p:spPr>
          <a:xfrm>
            <a:off x="7724180" y="3605285"/>
            <a:ext cx="1554480" cy="448056"/>
          </a:xfrm>
          <a:prstGeom prst="rect">
            <a:avLst/>
          </a:prstGeom>
        </p:spPr>
        <p:txBody>
          <a:bodyPr wrap="none">
            <a:spAutoFit/>
          </a:bodyPr>
          <a:lstStyle/>
          <a:p>
            <a:pPr algn="r" defTabSz="914294">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项目完成步骤</a:t>
            </a:r>
          </a:p>
        </p:txBody>
      </p:sp>
      <p:sp>
        <p:nvSpPr>
          <p:cNvPr id="18" name="Teardrop 37"/>
          <p:cNvSpPr/>
          <p:nvPr/>
        </p:nvSpPr>
        <p:spPr>
          <a:xfrm rot="13500000">
            <a:off x="5988862" y="5227857"/>
            <a:ext cx="164306" cy="164306"/>
          </a:xfrm>
          <a:prstGeom prst="teardrop">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9" name="Rounded Rectangle 38"/>
          <p:cNvSpPr/>
          <p:nvPr/>
        </p:nvSpPr>
        <p:spPr>
          <a:xfrm>
            <a:off x="531941" y="5018076"/>
            <a:ext cx="4691920" cy="583867"/>
          </a:xfrm>
          <a:prstGeom prst="roundRect">
            <a:avLst>
              <a:gd fmla="val 50000" name="adj"/>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0" panose="020b0604020202020204" pitchFamily="34" typeface="Arial"/>
              <a:ea charset="-122" panose="020b0500000000000000" pitchFamily="34" typeface="思源黑体"/>
              <a:cs typeface="+mn-ea"/>
              <a:sym typeface="+mn-lt"/>
            </a:endParaRPr>
          </a:p>
        </p:txBody>
      </p:sp>
      <p:cxnSp>
        <p:nvCxnSpPr>
          <p:cNvPr id="20" name="Straight Connector 39"/>
          <p:cNvCxnSpPr/>
          <p:nvPr/>
        </p:nvCxnSpPr>
        <p:spPr>
          <a:xfrm>
            <a:off x="5250409" y="5310009"/>
            <a:ext cx="730972" cy="0"/>
          </a:xfrm>
          <a:prstGeom prst="line">
            <a:avLst/>
          </a:prstGeom>
          <a:ln cap="rnd" w="444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2050" y="5079175"/>
            <a:ext cx="2485696" cy="487680"/>
          </a:xfrm>
          <a:prstGeom prst="rect">
            <a:avLst/>
          </a:prstGeom>
          <a:noFill/>
        </p:spPr>
        <p:txBody>
          <a:bodyPr rtlCol="0" wrap="squar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第三步</a:t>
            </a:r>
          </a:p>
        </p:txBody>
      </p:sp>
      <p:sp>
        <p:nvSpPr>
          <p:cNvPr id="22" name="Rectangle 41"/>
          <p:cNvSpPr/>
          <p:nvPr/>
        </p:nvSpPr>
        <p:spPr>
          <a:xfrm>
            <a:off x="478582" y="5125342"/>
            <a:ext cx="4294459" cy="448056"/>
          </a:xfrm>
          <a:prstGeom prst="rect">
            <a:avLst/>
          </a:prstGeom>
        </p:spPr>
        <p:txBody>
          <a:bodyPr wrap="square">
            <a:spAutoFit/>
          </a:bodyPr>
          <a:lstStyle/>
          <a:p>
            <a:pPr algn="r" defTabSz="914294">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项目完成步骤</a:t>
            </a:r>
          </a:p>
        </p:txBody>
      </p:sp>
      <p:sp>
        <p:nvSpPr>
          <p:cNvPr id="23" name="Rectangle 5"/>
          <p:cNvSpPr/>
          <p:nvPr/>
        </p:nvSpPr>
        <p:spPr bwMode="auto">
          <a:xfrm>
            <a:off x="7247333" y="1772816"/>
            <a:ext cx="4336211" cy="67703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lnSpc>
                <a:spcPct val="130000"/>
              </a:lnSpc>
              <a:spcBef>
                <a:spcPct val="0"/>
              </a:spcBef>
              <a:spcAft>
                <a:spcPct val="0"/>
              </a:spcAft>
            </a:pPr>
            <a:r>
              <a:rPr altLang="en-US" lang="zh-CN" smtClean="0" sz="1200">
                <a:solidFill>
                  <a:schemeClr val="bg1">
                    <a:lumMod val="65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a:t>
            </a:r>
          </a:p>
        </p:txBody>
      </p:sp>
      <p:sp>
        <p:nvSpPr>
          <p:cNvPr id="24" name="Rectangle 5"/>
          <p:cNvSpPr/>
          <p:nvPr/>
        </p:nvSpPr>
        <p:spPr bwMode="auto">
          <a:xfrm>
            <a:off x="606867" y="3544058"/>
            <a:ext cx="4336211" cy="67703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lnSpc>
                <a:spcPct val="130000"/>
              </a:lnSpc>
              <a:spcBef>
                <a:spcPct val="0"/>
              </a:spcBef>
              <a:spcAft>
                <a:spcPct val="0"/>
              </a:spcAft>
            </a:pPr>
            <a:r>
              <a:rPr altLang="en-US" lang="zh-CN" smtClean="0" sz="1200">
                <a:solidFill>
                  <a:schemeClr val="bg1">
                    <a:lumMod val="65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a:t>
            </a:r>
          </a:p>
        </p:txBody>
      </p:sp>
      <p:sp>
        <p:nvSpPr>
          <p:cNvPr id="25" name="Rectangle 5"/>
          <p:cNvSpPr/>
          <p:nvPr/>
        </p:nvSpPr>
        <p:spPr bwMode="auto">
          <a:xfrm>
            <a:off x="7247334" y="4984218"/>
            <a:ext cx="4336211" cy="67703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lnSpc>
                <a:spcPct val="130000"/>
              </a:lnSpc>
              <a:spcBef>
                <a:spcPct val="0"/>
              </a:spcBef>
              <a:spcAft>
                <a:spcPct val="0"/>
              </a:spcAft>
            </a:pPr>
            <a:r>
              <a:rPr altLang="en-US" lang="zh-CN" smtClean="0" sz="1200">
                <a:solidFill>
                  <a:schemeClr val="bg1">
                    <a:lumMod val="65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a:t>
            </a:r>
          </a:p>
        </p:txBody>
      </p:sp>
      <p:grpSp>
        <p:nvGrpSpPr>
          <p:cNvPr id="30" name="组合 29"/>
          <p:cNvGrpSpPr/>
          <p:nvPr/>
        </p:nvGrpSpPr>
        <p:grpSpPr>
          <a:xfrm>
            <a:off x="3960903" y="266662"/>
            <a:ext cx="4268606" cy="919077"/>
            <a:chOff x="3925680" y="337337"/>
            <a:chExt cx="4269162" cy="919197"/>
          </a:xfrm>
        </p:grpSpPr>
        <p:sp>
          <p:nvSpPr>
            <p:cNvPr id="31" name="文本框 30"/>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重点项目展示</a:t>
              </a:r>
            </a:p>
          </p:txBody>
        </p:sp>
        <p:sp>
          <p:nvSpPr>
            <p:cNvPr id="32" name="文本框 3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20578458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22" presetSubtype="2">
                                  <p:stCondLst>
                                    <p:cond delay="500"/>
                                  </p:stCondLst>
                                  <p:childTnLst>
                                    <p:set>
                                      <p:cBhvr>
                                        <p:cTn dur="1" fill="hold" id="11">
                                          <p:stCondLst>
                                            <p:cond delay="0"/>
                                          </p:stCondLst>
                                        </p:cTn>
                                        <p:tgtEl>
                                          <p:spTgt spid="9"/>
                                        </p:tgtEl>
                                        <p:attrNameLst>
                                          <p:attrName>style.visibility</p:attrName>
                                        </p:attrNameLst>
                                      </p:cBhvr>
                                      <p:to>
                                        <p:strVal val="visible"/>
                                      </p:to>
                                    </p:set>
                                    <p:animEffect filter="wipe(right)" transition="in">
                                      <p:cBhvr>
                                        <p:cTn dur="500" id="12"/>
                                        <p:tgtEl>
                                          <p:spTgt spid="9"/>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par>
                                <p:cTn fill="hold" grpId="0" id="16" nodeType="withEffect" presetClass="entr" presetID="22" presetSubtype="2">
                                  <p:stCondLst>
                                    <p:cond delay="750"/>
                                  </p:stCondLst>
                                  <p:childTnLst>
                                    <p:set>
                                      <p:cBhvr>
                                        <p:cTn dur="1" fill="hold" id="17">
                                          <p:stCondLst>
                                            <p:cond delay="0"/>
                                          </p:stCondLst>
                                        </p:cTn>
                                        <p:tgtEl>
                                          <p:spTgt spid="8"/>
                                        </p:tgtEl>
                                        <p:attrNameLst>
                                          <p:attrName>style.visibility</p:attrName>
                                        </p:attrNameLst>
                                      </p:cBhvr>
                                      <p:to>
                                        <p:strVal val="visible"/>
                                      </p:to>
                                    </p:set>
                                    <p:animEffect filter="wipe(right)" transition="in">
                                      <p:cBhvr>
                                        <p:cTn dur="500" id="18"/>
                                        <p:tgtEl>
                                          <p:spTgt spid="8"/>
                                        </p:tgtEl>
                                      </p:cBhvr>
                                    </p:animEffect>
                                  </p:childTnLst>
                                </p:cTn>
                              </p:par>
                              <p:par>
                                <p:cTn fill="hold" grpId="0" id="19" nodeType="withEffect" presetClass="entr" presetID="22" presetSubtype="2">
                                  <p:stCondLst>
                                    <p:cond delay="750"/>
                                  </p:stCondLst>
                                  <p:childTnLst>
                                    <p:set>
                                      <p:cBhvr>
                                        <p:cTn dur="1" fill="hold" id="20">
                                          <p:stCondLst>
                                            <p:cond delay="0"/>
                                          </p:stCondLst>
                                        </p:cTn>
                                        <p:tgtEl>
                                          <p:spTgt spid="12"/>
                                        </p:tgtEl>
                                        <p:attrNameLst>
                                          <p:attrName>style.visibility</p:attrName>
                                        </p:attrNameLst>
                                      </p:cBhvr>
                                      <p:to>
                                        <p:strVal val="visible"/>
                                      </p:to>
                                    </p:set>
                                    <p:animEffect filter="wipe(right)" transition="in">
                                      <p:cBhvr>
                                        <p:cTn dur="500" id="21"/>
                                        <p:tgtEl>
                                          <p:spTgt spid="12"/>
                                        </p:tgtEl>
                                      </p:cBhvr>
                                    </p:animEffect>
                                  </p:childTnLst>
                                </p:cTn>
                              </p:par>
                              <p:par>
                                <p:cTn fill="hold" grpId="0" id="22" nodeType="withEffect" presetClass="entr" presetID="53" presetSubtype="0">
                                  <p:stCondLst>
                                    <p:cond delay="125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par>
                                <p:cTn fill="hold" id="27" nodeType="withEffect" presetClass="entr" presetID="22" presetSubtype="8">
                                  <p:stCondLst>
                                    <p:cond delay="150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par>
                                <p:cTn fill="hold" grpId="0" id="30" nodeType="withEffect" presetClass="entr" presetID="10" presetSubtype="0">
                                  <p:stCondLst>
                                    <p:cond delay="150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par>
                                <p:cTn fill="hold" grpId="0" id="33" nodeType="withEffect" presetClass="entr" presetID="22" presetSubtype="8">
                                  <p:stCondLst>
                                    <p:cond delay="175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par>
                                <p:cTn fill="hold" grpId="0" id="36" nodeType="withEffect" presetClass="entr" presetID="22" presetSubtype="8">
                                  <p:stCondLst>
                                    <p:cond delay="1750"/>
                                  </p:stCondLst>
                                  <p:childTnLst>
                                    <p:set>
                                      <p:cBhvr>
                                        <p:cTn dur="1" fill="hold" id="37">
                                          <p:stCondLst>
                                            <p:cond delay="0"/>
                                          </p:stCondLst>
                                        </p:cTn>
                                        <p:tgtEl>
                                          <p:spTgt spid="17"/>
                                        </p:tgtEl>
                                        <p:attrNameLst>
                                          <p:attrName>style.visibility</p:attrName>
                                        </p:attrNameLst>
                                      </p:cBhvr>
                                      <p:to>
                                        <p:strVal val="visible"/>
                                      </p:to>
                                    </p:set>
                                    <p:animEffect filter="wipe(left)" transition="in">
                                      <p:cBhvr>
                                        <p:cTn dur="500" id="38"/>
                                        <p:tgtEl>
                                          <p:spTgt spid="17"/>
                                        </p:tgtEl>
                                      </p:cBhvr>
                                    </p:animEffect>
                                  </p:childTnLst>
                                </p:cTn>
                              </p:par>
                              <p:par>
                                <p:cTn fill="hold" grpId="0" id="39" nodeType="withEffect" presetClass="entr" presetID="53" presetSubtype="0">
                                  <p:stCondLst>
                                    <p:cond delay="225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id="44" nodeType="withEffect" presetClass="entr" presetID="22" presetSubtype="2">
                                  <p:stCondLst>
                                    <p:cond delay="2500"/>
                                  </p:stCondLst>
                                  <p:childTnLst>
                                    <p:set>
                                      <p:cBhvr>
                                        <p:cTn dur="1" fill="hold" id="45">
                                          <p:stCondLst>
                                            <p:cond delay="0"/>
                                          </p:stCondLst>
                                        </p:cTn>
                                        <p:tgtEl>
                                          <p:spTgt spid="20"/>
                                        </p:tgtEl>
                                        <p:attrNameLst>
                                          <p:attrName>style.visibility</p:attrName>
                                        </p:attrNameLst>
                                      </p:cBhvr>
                                      <p:to>
                                        <p:strVal val="visible"/>
                                      </p:to>
                                    </p:set>
                                    <p:animEffect filter="wipe(right)" transition="in">
                                      <p:cBhvr>
                                        <p:cTn dur="500" id="46"/>
                                        <p:tgtEl>
                                          <p:spTgt spid="20"/>
                                        </p:tgtEl>
                                      </p:cBhvr>
                                    </p:animEffect>
                                  </p:childTnLst>
                                </p:cTn>
                              </p:par>
                              <p:par>
                                <p:cTn fill="hold" grpId="0" id="47" nodeType="withEffect" presetClass="entr" presetID="10" presetSubtype="0">
                                  <p:stCondLst>
                                    <p:cond delay="2500"/>
                                  </p:stCondLst>
                                  <p:childTnLst>
                                    <p:set>
                                      <p:cBhvr>
                                        <p:cTn dur="1" fill="hold" id="48">
                                          <p:stCondLst>
                                            <p:cond delay="0"/>
                                          </p:stCondLst>
                                        </p:cTn>
                                        <p:tgtEl>
                                          <p:spTgt spid="21"/>
                                        </p:tgtEl>
                                        <p:attrNameLst>
                                          <p:attrName>style.visibility</p:attrName>
                                        </p:attrNameLst>
                                      </p:cBhvr>
                                      <p:to>
                                        <p:strVal val="visible"/>
                                      </p:to>
                                    </p:set>
                                    <p:animEffect filter="fade" transition="in">
                                      <p:cBhvr>
                                        <p:cTn dur="500" id="49"/>
                                        <p:tgtEl>
                                          <p:spTgt spid="21"/>
                                        </p:tgtEl>
                                      </p:cBhvr>
                                    </p:animEffect>
                                  </p:childTnLst>
                                </p:cTn>
                              </p:par>
                              <p:par>
                                <p:cTn fill="hold" grpId="0" id="50" nodeType="withEffect" presetClass="entr" presetID="22" presetSubtype="2">
                                  <p:stCondLst>
                                    <p:cond delay="2750"/>
                                  </p:stCondLst>
                                  <p:childTnLst>
                                    <p:set>
                                      <p:cBhvr>
                                        <p:cTn dur="1" fill="hold" id="51">
                                          <p:stCondLst>
                                            <p:cond delay="0"/>
                                          </p:stCondLst>
                                        </p:cTn>
                                        <p:tgtEl>
                                          <p:spTgt spid="19"/>
                                        </p:tgtEl>
                                        <p:attrNameLst>
                                          <p:attrName>style.visibility</p:attrName>
                                        </p:attrNameLst>
                                      </p:cBhvr>
                                      <p:to>
                                        <p:strVal val="visible"/>
                                      </p:to>
                                    </p:set>
                                    <p:animEffect filter="wipe(right)" transition="in">
                                      <p:cBhvr>
                                        <p:cTn dur="500" id="52"/>
                                        <p:tgtEl>
                                          <p:spTgt spid="19"/>
                                        </p:tgtEl>
                                      </p:cBhvr>
                                    </p:animEffect>
                                  </p:childTnLst>
                                </p:cTn>
                              </p:par>
                              <p:par>
                                <p:cTn fill="hold" grpId="0" id="53" nodeType="withEffect" presetClass="entr" presetID="22" presetSubtype="2">
                                  <p:stCondLst>
                                    <p:cond delay="2750"/>
                                  </p:stCondLst>
                                  <p:childTnLst>
                                    <p:set>
                                      <p:cBhvr>
                                        <p:cTn dur="1" fill="hold" id="54">
                                          <p:stCondLst>
                                            <p:cond delay="0"/>
                                          </p:stCondLst>
                                        </p:cTn>
                                        <p:tgtEl>
                                          <p:spTgt spid="22"/>
                                        </p:tgtEl>
                                        <p:attrNameLst>
                                          <p:attrName>style.visibility</p:attrName>
                                        </p:attrNameLst>
                                      </p:cBhvr>
                                      <p:to>
                                        <p:strVal val="visible"/>
                                      </p:to>
                                    </p:set>
                                    <p:animEffect filter="wipe(right)" transition="in">
                                      <p:cBhvr>
                                        <p:cTn dur="500" id="55"/>
                                        <p:tgtEl>
                                          <p:spTgt spid="22"/>
                                        </p:tgtEl>
                                      </p:cBhvr>
                                    </p:animEffect>
                                  </p:childTnLst>
                                </p:cTn>
                              </p:par>
                              <p:par>
                                <p:cTn fill="hold" grpId="0" id="56" nodeType="withEffect" presetClass="entr" presetID="42" presetSubtype="0">
                                  <p:stCondLst>
                                    <p:cond delay="3000"/>
                                  </p:stCondLst>
                                  <p:childTnLst>
                                    <p:set>
                                      <p:cBhvr>
                                        <p:cTn dur="1" fill="hold" id="57">
                                          <p:stCondLst>
                                            <p:cond delay="0"/>
                                          </p:stCondLst>
                                        </p:cTn>
                                        <p:tgtEl>
                                          <p:spTgt spid="23"/>
                                        </p:tgtEl>
                                        <p:attrNameLst>
                                          <p:attrName>style.visibility</p:attrName>
                                        </p:attrNameLst>
                                      </p:cBhvr>
                                      <p:to>
                                        <p:strVal val="visible"/>
                                      </p:to>
                                    </p:set>
                                    <p:animEffect filter="fade" transition="in">
                                      <p:cBhvr>
                                        <p:cTn dur="1000" id="58"/>
                                        <p:tgtEl>
                                          <p:spTgt spid="23"/>
                                        </p:tgtEl>
                                      </p:cBhvr>
                                    </p:animEffect>
                                    <p:anim calcmode="lin" valueType="num">
                                      <p:cBhvr>
                                        <p:cTn dur="1000" fill="hold" id="59"/>
                                        <p:tgtEl>
                                          <p:spTgt spid="23"/>
                                        </p:tgtEl>
                                        <p:attrNameLst>
                                          <p:attrName>ppt_x</p:attrName>
                                        </p:attrNameLst>
                                      </p:cBhvr>
                                      <p:tavLst>
                                        <p:tav tm="0">
                                          <p:val>
                                            <p:strVal val="#ppt_x"/>
                                          </p:val>
                                        </p:tav>
                                        <p:tav tm="100000">
                                          <p:val>
                                            <p:strVal val="#ppt_x"/>
                                          </p:val>
                                        </p:tav>
                                      </p:tavLst>
                                    </p:anim>
                                    <p:anim calcmode="lin" valueType="num">
                                      <p:cBhvr>
                                        <p:cTn dur="1000" fill="hold" id="60"/>
                                        <p:tgtEl>
                                          <p:spTgt spid="23"/>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3000"/>
                                  </p:stCondLst>
                                  <p:childTnLst>
                                    <p:set>
                                      <p:cBhvr>
                                        <p:cTn dur="1" fill="hold" id="62">
                                          <p:stCondLst>
                                            <p:cond delay="0"/>
                                          </p:stCondLst>
                                        </p:cTn>
                                        <p:tgtEl>
                                          <p:spTgt spid="24"/>
                                        </p:tgtEl>
                                        <p:attrNameLst>
                                          <p:attrName>style.visibility</p:attrName>
                                        </p:attrNameLst>
                                      </p:cBhvr>
                                      <p:to>
                                        <p:strVal val="visible"/>
                                      </p:to>
                                    </p:set>
                                    <p:animEffect filter="fade" transition="in">
                                      <p:cBhvr>
                                        <p:cTn dur="1000" id="63"/>
                                        <p:tgtEl>
                                          <p:spTgt spid="24"/>
                                        </p:tgtEl>
                                      </p:cBhvr>
                                    </p:animEffect>
                                    <p:anim calcmode="lin" valueType="num">
                                      <p:cBhvr>
                                        <p:cTn dur="1000" fill="hold" id="64"/>
                                        <p:tgtEl>
                                          <p:spTgt spid="24"/>
                                        </p:tgtEl>
                                        <p:attrNameLst>
                                          <p:attrName>ppt_x</p:attrName>
                                        </p:attrNameLst>
                                      </p:cBhvr>
                                      <p:tavLst>
                                        <p:tav tm="0">
                                          <p:val>
                                            <p:strVal val="#ppt_x"/>
                                          </p:val>
                                        </p:tav>
                                        <p:tav tm="100000">
                                          <p:val>
                                            <p:strVal val="#ppt_x"/>
                                          </p:val>
                                        </p:tav>
                                      </p:tavLst>
                                    </p:anim>
                                    <p:anim calcmode="lin" valueType="num">
                                      <p:cBhvr>
                                        <p:cTn dur="1000" fill="hold" id="65"/>
                                        <p:tgtEl>
                                          <p:spTgt spid="24"/>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3000"/>
                                  </p:stCondLst>
                                  <p:childTnLst>
                                    <p:set>
                                      <p:cBhvr>
                                        <p:cTn dur="1" fill="hold" id="67">
                                          <p:stCondLst>
                                            <p:cond delay="0"/>
                                          </p:stCondLst>
                                        </p:cTn>
                                        <p:tgtEl>
                                          <p:spTgt spid="25"/>
                                        </p:tgtEl>
                                        <p:attrNameLst>
                                          <p:attrName>style.visibility</p:attrName>
                                        </p:attrNameLst>
                                      </p:cBhvr>
                                      <p:to>
                                        <p:strVal val="visible"/>
                                      </p:to>
                                    </p:set>
                                    <p:animEffect filter="fade" transition="in">
                                      <p:cBhvr>
                                        <p:cTn dur="1000" id="68"/>
                                        <p:tgtEl>
                                          <p:spTgt spid="25"/>
                                        </p:tgtEl>
                                      </p:cBhvr>
                                    </p:animEffect>
                                    <p:anim calcmode="lin" valueType="num">
                                      <p:cBhvr>
                                        <p:cTn dur="1000" fill="hold" id="69"/>
                                        <p:tgtEl>
                                          <p:spTgt spid="25"/>
                                        </p:tgtEl>
                                        <p:attrNameLst>
                                          <p:attrName>ppt_x</p:attrName>
                                        </p:attrNameLst>
                                      </p:cBhvr>
                                      <p:tavLst>
                                        <p:tav tm="0">
                                          <p:val>
                                            <p:strVal val="#ppt_x"/>
                                          </p:val>
                                        </p:tav>
                                        <p:tav tm="100000">
                                          <p:val>
                                            <p:strVal val="#ppt_x"/>
                                          </p:val>
                                        </p:tav>
                                      </p:tavLst>
                                    </p:anim>
                                    <p:anim calcmode="lin" valueType="num">
                                      <p:cBhvr>
                                        <p:cTn dur="1000" fill="hold" id="7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1"/>
      <p:bldP grpId="0" spid="12"/>
      <p:bldP grpId="0" spid="13"/>
      <p:bldP grpId="0" spid="14"/>
      <p:bldP grpId="0" spid="16"/>
      <p:bldP grpId="0" spid="17"/>
      <p:bldP grpId="0" spid="18"/>
      <p:bldP grpId="0" spid="19"/>
      <p:bldP grpId="0" spid="21"/>
      <p:bldP grpId="0" spid="22"/>
      <p:bldP grpId="0" spid="23"/>
      <p:bldP grpId="0" spid="24"/>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0481"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a:off x="1072132"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39" name="任意多边形 38"/>
          <p:cNvSpPr/>
          <p:nvPr/>
        </p:nvSpPr>
        <p:spPr>
          <a:xfrm>
            <a:off x="1550715"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36" name="文本框 35"/>
          <p:cNvSpPr txBox="1"/>
          <p:nvPr/>
        </p:nvSpPr>
        <p:spPr>
          <a:xfrm rot="5400000">
            <a:off x="1268542" y="3065071"/>
            <a:ext cx="3535680" cy="822960"/>
          </a:xfrm>
          <a:prstGeom prst="rect">
            <a:avLst/>
          </a:prstGeom>
          <a:noFill/>
        </p:spPr>
        <p:txBody>
          <a:bodyPr rtlCol="0" wrap="none">
            <a:spAutoFit/>
            <a:scene3d>
              <a:camera prst="orthographicFront"/>
              <a:lightRig dir="t" rig="threePt"/>
            </a:scene3d>
            <a:sp3d contourW="12700"/>
          </a:bodyPr>
          <a:lstStyle/>
          <a:p>
            <a:pPr algn="ctr"/>
            <a:r>
              <a:rPr altLang="zh-CN" b="1" lang="en-US" sz="4800">
                <a:solidFill>
                  <a:srgbClr val="595959">
                    <a:alpha val="29000"/>
                  </a:srgbClr>
                </a:solidFill>
                <a:ea charset="-122" panose="020b0500000000000000" pitchFamily="34" typeface="思源黑体"/>
              </a:rPr>
              <a:t>CONTENTS</a:t>
            </a:r>
          </a:p>
        </p:txBody>
      </p:sp>
      <p:sp>
        <p:nvSpPr>
          <p:cNvPr id="40" name="文本框 39"/>
          <p:cNvSpPr txBox="1"/>
          <p:nvPr/>
        </p:nvSpPr>
        <p:spPr>
          <a:xfrm>
            <a:off x="3286894" y="2414721"/>
            <a:ext cx="909515" cy="2103120"/>
          </a:xfrm>
          <a:prstGeom prst="rect">
            <a:avLst/>
          </a:prstGeom>
          <a:noFill/>
        </p:spPr>
        <p:txBody>
          <a:bodyPr rtlCol="0" wrap="square">
            <a:spAutoFit/>
            <a:scene3d>
              <a:camera prst="orthographicFront"/>
              <a:lightRig dir="t" rig="threePt"/>
            </a:scene3d>
            <a:sp3d contourW="12700"/>
          </a:bodyPr>
          <a:lstStyle/>
          <a:p>
            <a:pPr algn="ctr"/>
            <a:r>
              <a:rPr altLang="en-US" b="1" lang="zh-CN" smtClean="0" sz="6600">
                <a:solidFill>
                  <a:schemeClr val="tx1">
                    <a:lumMod val="75000"/>
                    <a:lumOff val="25000"/>
                  </a:schemeClr>
                </a:solidFill>
                <a:ea charset="-122" panose="020b0500000000000000" pitchFamily="34" typeface="思源黑体"/>
              </a:rPr>
              <a:t>目录</a:t>
            </a:r>
          </a:p>
        </p:txBody>
      </p:sp>
      <p:grpSp>
        <p:nvGrpSpPr>
          <p:cNvPr id="35" name="组合 34"/>
          <p:cNvGrpSpPr/>
          <p:nvPr/>
        </p:nvGrpSpPr>
        <p:grpSpPr>
          <a:xfrm>
            <a:off x="6023198" y="1196543"/>
            <a:ext cx="4678806" cy="709923"/>
            <a:chOff x="5591150" y="1307383"/>
            <a:chExt cx="4678806" cy="709923"/>
          </a:xfrm>
        </p:grpSpPr>
        <p:grpSp>
          <p:nvGrpSpPr>
            <p:cNvPr id="10" name="组合 9"/>
            <p:cNvGrpSpPr/>
            <p:nvPr/>
          </p:nvGrpSpPr>
          <p:grpSpPr>
            <a:xfrm>
              <a:off x="6503455" y="1307383"/>
              <a:ext cx="3766501" cy="709923"/>
              <a:chOff x="6299634" y="1672225"/>
              <a:chExt cx="3766991" cy="710015"/>
            </a:xfrm>
          </p:grpSpPr>
          <p:sp>
            <p:nvSpPr>
              <p:cNvPr id="7" name="文本框 6"/>
              <p:cNvSpPr txBox="1"/>
              <p:nvPr/>
            </p:nvSpPr>
            <p:spPr>
              <a:xfrm>
                <a:off x="6299634" y="2136019"/>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a:t>
                </a:r>
              </a:p>
            </p:txBody>
          </p:sp>
          <p:sp>
            <p:nvSpPr>
              <p:cNvPr id="8" name="文本框 7"/>
              <p:cNvSpPr txBox="1"/>
              <p:nvPr/>
            </p:nvSpPr>
            <p:spPr>
              <a:xfrm>
                <a:off x="6299635" y="1672225"/>
                <a:ext cx="2316781" cy="518227"/>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75000"/>
                        <a:lumOff val="25000"/>
                      </a:schemeClr>
                    </a:solidFill>
                    <a:ea charset="-122" panose="020b0500000000000000" pitchFamily="34" typeface="思源黑体"/>
                  </a:rPr>
                  <a:t>年度工作概述</a:t>
                </a:r>
              </a:p>
            </p:txBody>
          </p:sp>
        </p:grpSp>
        <p:sp>
          <p:nvSpPr>
            <p:cNvPr id="41" name="椭圆 40"/>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400">
                  <a:latin charset="-122" panose="02000500000000000000" pitchFamily="2" typeface="Aa楷体"/>
                  <a:ea charset="-122" panose="020b0500000000000000" pitchFamily="34" typeface="思源黑体"/>
                </a:rPr>
                <a:t>01</a:t>
              </a:r>
            </a:p>
          </p:txBody>
        </p:sp>
      </p:grpSp>
      <p:grpSp>
        <p:nvGrpSpPr>
          <p:cNvPr id="42" name="组合 41"/>
          <p:cNvGrpSpPr/>
          <p:nvPr/>
        </p:nvGrpSpPr>
        <p:grpSpPr>
          <a:xfrm>
            <a:off x="6023198" y="2161535"/>
            <a:ext cx="4678806" cy="709923"/>
            <a:chOff x="5591150" y="1307383"/>
            <a:chExt cx="4678806" cy="709923"/>
          </a:xfrm>
        </p:grpSpPr>
        <p:grpSp>
          <p:nvGrpSpPr>
            <p:cNvPr id="43" name="组合 42"/>
            <p:cNvGrpSpPr/>
            <p:nvPr/>
          </p:nvGrpSpPr>
          <p:grpSpPr>
            <a:xfrm>
              <a:off x="6503455" y="1307383"/>
              <a:ext cx="3766501" cy="709923"/>
              <a:chOff x="6299634" y="1672225"/>
              <a:chExt cx="3766991" cy="710015"/>
            </a:xfrm>
          </p:grpSpPr>
          <p:sp>
            <p:nvSpPr>
              <p:cNvPr id="45" name="文本框 44"/>
              <p:cNvSpPr txBox="1"/>
              <p:nvPr/>
            </p:nvSpPr>
            <p:spPr>
              <a:xfrm>
                <a:off x="6299634" y="2136019"/>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a:t>
                </a:r>
              </a:p>
            </p:txBody>
          </p:sp>
          <p:sp>
            <p:nvSpPr>
              <p:cNvPr id="46" name="文本框 45"/>
              <p:cNvSpPr txBox="1"/>
              <p:nvPr/>
            </p:nvSpPr>
            <p:spPr>
              <a:xfrm>
                <a:off x="6299635" y="1672225"/>
                <a:ext cx="2316781" cy="518227"/>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75000"/>
                        <a:lumOff val="25000"/>
                      </a:schemeClr>
                    </a:solidFill>
                    <a:ea charset="-122" panose="020b0500000000000000" pitchFamily="34" typeface="思源黑体"/>
                  </a:rPr>
                  <a:t>工作完成情况</a:t>
                </a:r>
              </a:p>
            </p:txBody>
          </p:sp>
        </p:grpSp>
        <p:sp>
          <p:nvSpPr>
            <p:cNvPr id="44" name="椭圆 43"/>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400">
                  <a:latin charset="-122" panose="02000500000000000000" pitchFamily="2" typeface="Aa楷体"/>
                  <a:ea charset="-122" panose="020b0500000000000000" pitchFamily="34" typeface="思源黑体"/>
                </a:rPr>
                <a:t>02</a:t>
              </a:r>
            </a:p>
          </p:txBody>
        </p:sp>
      </p:grpSp>
      <p:grpSp>
        <p:nvGrpSpPr>
          <p:cNvPr id="47" name="组合 46"/>
          <p:cNvGrpSpPr/>
          <p:nvPr/>
        </p:nvGrpSpPr>
        <p:grpSpPr>
          <a:xfrm>
            <a:off x="6023198" y="3126527"/>
            <a:ext cx="4678806" cy="709923"/>
            <a:chOff x="5591150" y="1307383"/>
            <a:chExt cx="4678806" cy="709923"/>
          </a:xfrm>
        </p:grpSpPr>
        <p:grpSp>
          <p:nvGrpSpPr>
            <p:cNvPr id="48" name="组合 47"/>
            <p:cNvGrpSpPr/>
            <p:nvPr/>
          </p:nvGrpSpPr>
          <p:grpSpPr>
            <a:xfrm>
              <a:off x="6503455" y="1307383"/>
              <a:ext cx="3766501" cy="709923"/>
              <a:chOff x="6299634" y="1672225"/>
              <a:chExt cx="3766991" cy="710015"/>
            </a:xfrm>
          </p:grpSpPr>
          <p:sp>
            <p:nvSpPr>
              <p:cNvPr id="50" name="文本框 49"/>
              <p:cNvSpPr txBox="1"/>
              <p:nvPr/>
            </p:nvSpPr>
            <p:spPr>
              <a:xfrm>
                <a:off x="6299634" y="2136020"/>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a:t>
                </a:r>
              </a:p>
            </p:txBody>
          </p:sp>
          <p:sp>
            <p:nvSpPr>
              <p:cNvPr id="51" name="文本框 50"/>
              <p:cNvSpPr txBox="1"/>
              <p:nvPr/>
            </p:nvSpPr>
            <p:spPr>
              <a:xfrm>
                <a:off x="6299635" y="1672226"/>
                <a:ext cx="2316781" cy="518227"/>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75000"/>
                        <a:lumOff val="25000"/>
                      </a:schemeClr>
                    </a:solidFill>
                    <a:ea charset="-122" panose="020b0500000000000000" pitchFamily="34" typeface="思源黑体"/>
                  </a:rPr>
                  <a:t>成功项目展示</a:t>
                </a:r>
              </a:p>
            </p:txBody>
          </p:sp>
        </p:grpSp>
        <p:sp>
          <p:nvSpPr>
            <p:cNvPr id="49" name="椭圆 48"/>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400">
                  <a:latin charset="-122" panose="02000500000000000000" pitchFamily="2" typeface="Aa楷体"/>
                  <a:ea charset="-122" panose="020b0500000000000000" pitchFamily="34" typeface="思源黑体"/>
                </a:rPr>
                <a:t>03</a:t>
              </a:r>
            </a:p>
          </p:txBody>
        </p:sp>
      </p:grpSp>
      <p:grpSp>
        <p:nvGrpSpPr>
          <p:cNvPr id="52" name="组合 51"/>
          <p:cNvGrpSpPr/>
          <p:nvPr/>
        </p:nvGrpSpPr>
        <p:grpSpPr>
          <a:xfrm>
            <a:off x="6023198" y="4091519"/>
            <a:ext cx="4678806" cy="709923"/>
            <a:chOff x="5591150" y="1307383"/>
            <a:chExt cx="4678806" cy="709923"/>
          </a:xfrm>
        </p:grpSpPr>
        <p:grpSp>
          <p:nvGrpSpPr>
            <p:cNvPr id="53" name="组合 52"/>
            <p:cNvGrpSpPr/>
            <p:nvPr/>
          </p:nvGrpSpPr>
          <p:grpSpPr>
            <a:xfrm>
              <a:off x="6503455" y="1307383"/>
              <a:ext cx="3766501" cy="709923"/>
              <a:chOff x="6299634" y="1672225"/>
              <a:chExt cx="3766991" cy="710015"/>
            </a:xfrm>
          </p:grpSpPr>
          <p:sp>
            <p:nvSpPr>
              <p:cNvPr id="55" name="文本框 54"/>
              <p:cNvSpPr txBox="1"/>
              <p:nvPr/>
            </p:nvSpPr>
            <p:spPr>
              <a:xfrm>
                <a:off x="6299634" y="2136019"/>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a:t>
                </a:r>
              </a:p>
            </p:txBody>
          </p:sp>
          <p:sp>
            <p:nvSpPr>
              <p:cNvPr id="56" name="文本框 55"/>
              <p:cNvSpPr txBox="1"/>
              <p:nvPr/>
            </p:nvSpPr>
            <p:spPr>
              <a:xfrm>
                <a:off x="6299635" y="1672226"/>
                <a:ext cx="2316781" cy="518227"/>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75000"/>
                        <a:lumOff val="25000"/>
                      </a:schemeClr>
                    </a:solidFill>
                    <a:ea charset="-122" panose="020b0500000000000000" pitchFamily="34" typeface="思源黑体"/>
                  </a:rPr>
                  <a:t>工作不足之处</a:t>
                </a:r>
              </a:p>
            </p:txBody>
          </p:sp>
        </p:grpSp>
        <p:sp>
          <p:nvSpPr>
            <p:cNvPr id="54" name="椭圆 53"/>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400">
                  <a:latin charset="-122" panose="02000500000000000000" pitchFamily="2" typeface="Aa楷体"/>
                  <a:ea charset="-122" panose="020b0500000000000000" pitchFamily="34" typeface="思源黑体"/>
                </a:rPr>
                <a:t>04</a:t>
              </a:r>
            </a:p>
          </p:txBody>
        </p:sp>
      </p:grpSp>
      <p:grpSp>
        <p:nvGrpSpPr>
          <p:cNvPr id="57" name="组合 56"/>
          <p:cNvGrpSpPr/>
          <p:nvPr/>
        </p:nvGrpSpPr>
        <p:grpSpPr>
          <a:xfrm>
            <a:off x="6023198" y="5056509"/>
            <a:ext cx="4678806" cy="709923"/>
            <a:chOff x="5591150" y="1307383"/>
            <a:chExt cx="4678806" cy="709923"/>
          </a:xfrm>
        </p:grpSpPr>
        <p:grpSp>
          <p:nvGrpSpPr>
            <p:cNvPr id="58" name="组合 57"/>
            <p:cNvGrpSpPr/>
            <p:nvPr/>
          </p:nvGrpSpPr>
          <p:grpSpPr>
            <a:xfrm>
              <a:off x="6503455" y="1307383"/>
              <a:ext cx="3766501" cy="709923"/>
              <a:chOff x="6299634" y="1672225"/>
              <a:chExt cx="3766991" cy="710015"/>
            </a:xfrm>
          </p:grpSpPr>
          <p:sp>
            <p:nvSpPr>
              <p:cNvPr id="60" name="文本框 59"/>
              <p:cNvSpPr txBox="1"/>
              <p:nvPr/>
            </p:nvSpPr>
            <p:spPr>
              <a:xfrm>
                <a:off x="6299634" y="2136020"/>
                <a:ext cx="3766991" cy="243872"/>
              </a:xfrm>
              <a:prstGeom prst="rect">
                <a:avLst/>
              </a:prstGeom>
              <a:noFill/>
            </p:spPr>
            <p:txBody>
              <a:bodyPr rtlCol="0" wrap="square">
                <a:spAutoFit/>
                <a:scene3d>
                  <a:camera prst="orthographicFront"/>
                  <a:lightRig dir="t" rig="threePt"/>
                </a:scene3d>
                <a:sp3d contourW="12700"/>
              </a:bodyPr>
              <a:lstStyle/>
              <a:p>
                <a:r>
                  <a:rPr altLang="zh-CN" lang="en-US" sz="10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a:t>
                </a:r>
              </a:p>
            </p:txBody>
          </p:sp>
          <p:sp>
            <p:nvSpPr>
              <p:cNvPr id="61" name="文本框 60"/>
              <p:cNvSpPr txBox="1"/>
              <p:nvPr/>
            </p:nvSpPr>
            <p:spPr>
              <a:xfrm>
                <a:off x="6299635" y="1672225"/>
                <a:ext cx="2316781" cy="518227"/>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75000"/>
                        <a:lumOff val="25000"/>
                      </a:schemeClr>
                    </a:solidFill>
                    <a:ea charset="-122" panose="020b0500000000000000" pitchFamily="34" typeface="思源黑体"/>
                  </a:rPr>
                  <a:t>未来工作计划</a:t>
                </a:r>
              </a:p>
            </p:txBody>
          </p:sp>
        </p:grpSp>
        <p:sp>
          <p:nvSpPr>
            <p:cNvPr id="59" name="椭圆 58"/>
            <p:cNvSpPr/>
            <p:nvPr/>
          </p:nvSpPr>
          <p:spPr>
            <a:xfrm>
              <a:off x="5591150" y="1338211"/>
              <a:ext cx="663726" cy="663726"/>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400">
                  <a:latin charset="-122" panose="02000500000000000000" pitchFamily="2" typeface="Aa楷体"/>
                  <a:ea charset="-122" panose="020b0500000000000000" pitchFamily="34" typeface="思源黑体"/>
                </a:rPr>
                <a:t>05</a:t>
              </a:r>
            </a:p>
          </p:txBody>
        </p:sp>
      </p:grpSp>
    </p:spTree>
    <p:extLst>
      <p:ext uri="{BB962C8B-B14F-4D97-AF65-F5344CB8AC3E}">
        <p14:creationId val="2502426158"/>
      </p:ext>
    </p:extLst>
  </p:cSld>
  <p:clrMapOvr>
    <a:masterClrMapping/>
  </p:clrMapOvr>
  <mc:AlternateContent>
    <mc:Choice Requires="p15">
      <p:transition advClick="0" p14:dur="1250" spd="slow">
        <p15:prstTrans prst="airplan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750" fill="hold" id="7"/>
                                        <p:tgtEl>
                                          <p:spTgt spid="39"/>
                                        </p:tgtEl>
                                        <p:attrNameLst>
                                          <p:attrName>ppt_x</p:attrName>
                                        </p:attrNameLst>
                                      </p:cBhvr>
                                      <p:tavLst>
                                        <p:tav tm="0">
                                          <p:val>
                                            <p:strVal val="1+#ppt_w/2"/>
                                          </p:val>
                                        </p:tav>
                                        <p:tav tm="100000">
                                          <p:val>
                                            <p:strVal val="#ppt_x"/>
                                          </p:val>
                                        </p:tav>
                                      </p:tavLst>
                                    </p:anim>
                                    <p:anim calcmode="lin" valueType="num">
                                      <p:cBhvr additive="base">
                                        <p:cTn dur="750" fill="hold" id="8"/>
                                        <p:tgtEl>
                                          <p:spTgt spid="3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2"/>
                                        </p:tgtEl>
                                        <p:attrNameLst>
                                          <p:attrName>style.visibility</p:attrName>
                                        </p:attrNameLst>
                                      </p:cBhvr>
                                      <p:to>
                                        <p:strVal val="visible"/>
                                      </p:to>
                                    </p:set>
                                    <p:anim calcmode="lin" valueType="num">
                                      <p:cBhvr additive="base">
                                        <p:cTn dur="500" fill="hold" id="11"/>
                                        <p:tgtEl>
                                          <p:spTgt spid="62"/>
                                        </p:tgtEl>
                                        <p:attrNameLst>
                                          <p:attrName>ppt_x</p:attrName>
                                        </p:attrNameLst>
                                      </p:cBhvr>
                                      <p:tavLst>
                                        <p:tav tm="0">
                                          <p:val>
                                            <p:strVal val="1+#ppt_w/2"/>
                                          </p:val>
                                        </p:tav>
                                        <p:tav tm="100000">
                                          <p:val>
                                            <p:strVal val="#ppt_x"/>
                                          </p:val>
                                        </p:tav>
                                      </p:tavLst>
                                    </p:anim>
                                    <p:anim calcmode="lin" valueType="num">
                                      <p:cBhvr additive="base">
                                        <p:cTn dur="500" fill="hold" id="12"/>
                                        <p:tgtEl>
                                          <p:spTgt spid="62"/>
                                        </p:tgtEl>
                                        <p:attrNameLst>
                                          <p:attrName>ppt_y</p:attrName>
                                        </p:attrNameLst>
                                      </p:cBhvr>
                                      <p:tavLst>
                                        <p:tav tm="0">
                                          <p:val>
                                            <p:strVal val="#ppt_y"/>
                                          </p:val>
                                        </p:tav>
                                        <p:tav tm="100000">
                                          <p:val>
                                            <p:strVal val="#ppt_y"/>
                                          </p:val>
                                        </p:tav>
                                      </p:tavLst>
                                    </p:anim>
                                  </p:childTnLst>
                                </p:cTn>
                              </p:par>
                              <p:par>
                                <p:cTn fill="hold" grpId="0" id="13" nodeType="withEffect" presetClass="entr" presetID="14" presetSubtype="5">
                                  <p:stCondLst>
                                    <p:cond delay="0"/>
                                  </p:stCondLst>
                                  <p:childTnLst>
                                    <p:set>
                                      <p:cBhvr>
                                        <p:cTn dur="1" fill="hold" id="14">
                                          <p:stCondLst>
                                            <p:cond delay="0"/>
                                          </p:stCondLst>
                                        </p:cTn>
                                        <p:tgtEl>
                                          <p:spTgt spid="2"/>
                                        </p:tgtEl>
                                        <p:attrNameLst>
                                          <p:attrName>style.visibility</p:attrName>
                                        </p:attrNameLst>
                                      </p:cBhvr>
                                      <p:to>
                                        <p:strVal val="visible"/>
                                      </p:to>
                                    </p:set>
                                    <p:animEffect filter="randombar(vertical)" transition="in">
                                      <p:cBhvr>
                                        <p:cTn dur="500" id="15"/>
                                        <p:tgtEl>
                                          <p:spTgt spid="2"/>
                                        </p:tgtEl>
                                      </p:cBhvr>
                                    </p:animEffect>
                                  </p:childTnLst>
                                </p:cTn>
                              </p:par>
                            </p:childTnLst>
                          </p:cTn>
                        </p:par>
                        <p:par>
                          <p:cTn fill="hold" id="16" nodeType="afterGroup">
                            <p:stCondLst>
                              <p:cond delay="750"/>
                            </p:stCondLst>
                            <p:childTnLst>
                              <p:par>
                                <p:cTn fill="hold" grpId="0" id="17" nodeType="afterEffect" presetClass="entr" presetID="42"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1000" id="19"/>
                                        <p:tgtEl>
                                          <p:spTgt spid="36"/>
                                        </p:tgtEl>
                                      </p:cBhvr>
                                    </p:animEffect>
                                    <p:anim calcmode="lin" valueType="num">
                                      <p:cBhvr>
                                        <p:cTn dur="1000" fill="hold" id="20"/>
                                        <p:tgtEl>
                                          <p:spTgt spid="36"/>
                                        </p:tgtEl>
                                        <p:attrNameLst>
                                          <p:attrName>ppt_x</p:attrName>
                                        </p:attrNameLst>
                                      </p:cBhvr>
                                      <p:tavLst>
                                        <p:tav tm="0">
                                          <p:val>
                                            <p:strVal val="#ppt_x"/>
                                          </p:val>
                                        </p:tav>
                                        <p:tav tm="100000">
                                          <p:val>
                                            <p:strVal val="#ppt_x"/>
                                          </p:val>
                                        </p:tav>
                                      </p:tavLst>
                                    </p:anim>
                                    <p:anim calcmode="lin" valueType="num">
                                      <p:cBhvr>
                                        <p:cTn dur="1000" fill="hold" id="21"/>
                                        <p:tgtEl>
                                          <p:spTgt spid="3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decel="100000" fill="hold" grpId="0" id="23" nodeType="afterEffect" presetClass="entr" presetID="50" presetSubtype="0">
                                  <p:stCondLst>
                                    <p:cond delay="0"/>
                                  </p:stCondLst>
                                  <p:childTnLst>
                                    <p:set>
                                      <p:cBhvr>
                                        <p:cTn dur="1" fill="hold" id="24">
                                          <p:stCondLst>
                                            <p:cond delay="0"/>
                                          </p:stCondLst>
                                        </p:cTn>
                                        <p:tgtEl>
                                          <p:spTgt spid="40"/>
                                        </p:tgtEl>
                                        <p:attrNameLst>
                                          <p:attrName>style.visibility</p:attrName>
                                        </p:attrNameLst>
                                      </p:cBhvr>
                                      <p:to>
                                        <p:strVal val="visible"/>
                                      </p:to>
                                    </p:set>
                                    <p:anim calcmode="lin" valueType="num">
                                      <p:cBhvr>
                                        <p:cTn dur="1000" fill="hold" id="25"/>
                                        <p:tgtEl>
                                          <p:spTgt spid="40"/>
                                        </p:tgtEl>
                                        <p:attrNameLst>
                                          <p:attrName>ppt_w</p:attrName>
                                        </p:attrNameLst>
                                      </p:cBhvr>
                                      <p:tavLst>
                                        <p:tav tm="0">
                                          <p:val>
                                            <p:strVal val="#ppt_w+.3"/>
                                          </p:val>
                                        </p:tav>
                                        <p:tav tm="100000">
                                          <p:val>
                                            <p:strVal val="#ppt_w"/>
                                          </p:val>
                                        </p:tav>
                                      </p:tavLst>
                                    </p:anim>
                                    <p:anim calcmode="lin" valueType="num">
                                      <p:cBhvr>
                                        <p:cTn dur="1000" fill="hold" id="26"/>
                                        <p:tgtEl>
                                          <p:spTgt spid="40"/>
                                        </p:tgtEl>
                                        <p:attrNameLst>
                                          <p:attrName>ppt_h</p:attrName>
                                        </p:attrNameLst>
                                      </p:cBhvr>
                                      <p:tavLst>
                                        <p:tav tm="0">
                                          <p:val>
                                            <p:strVal val="#ppt_h"/>
                                          </p:val>
                                        </p:tav>
                                        <p:tav tm="100000">
                                          <p:val>
                                            <p:strVal val="#ppt_h"/>
                                          </p:val>
                                        </p:tav>
                                      </p:tavLst>
                                    </p:anim>
                                    <p:animEffect filter="fade" transition="in">
                                      <p:cBhvr>
                                        <p:cTn dur="1000" id="27"/>
                                        <p:tgtEl>
                                          <p:spTgt spid="40"/>
                                        </p:tgtEl>
                                      </p:cBhvr>
                                    </p:animEffect>
                                  </p:childTnLst>
                                </p:cTn>
                              </p:par>
                              <p:par>
                                <p:cTn fill="hold" id="28" nodeType="withEffect" presetClass="entr" presetID="2" presetSubtype="2">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additive="base">
                                        <p:cTn dur="750" fill="hold" id="30"/>
                                        <p:tgtEl>
                                          <p:spTgt spid="35"/>
                                        </p:tgtEl>
                                        <p:attrNameLst>
                                          <p:attrName>ppt_x</p:attrName>
                                        </p:attrNameLst>
                                      </p:cBhvr>
                                      <p:tavLst>
                                        <p:tav tm="0">
                                          <p:val>
                                            <p:strVal val="1+#ppt_w/2"/>
                                          </p:val>
                                        </p:tav>
                                        <p:tav tm="100000">
                                          <p:val>
                                            <p:strVal val="#ppt_x"/>
                                          </p:val>
                                        </p:tav>
                                      </p:tavLst>
                                    </p:anim>
                                    <p:anim calcmode="lin" valueType="num">
                                      <p:cBhvr additive="base">
                                        <p:cTn dur="750" fill="hold" id="31"/>
                                        <p:tgtEl>
                                          <p:spTgt spid="35"/>
                                        </p:tgtEl>
                                        <p:attrNameLst>
                                          <p:attrName>ppt_y</p:attrName>
                                        </p:attrNameLst>
                                      </p:cBhvr>
                                      <p:tavLst>
                                        <p:tav tm="0">
                                          <p:val>
                                            <p:strVal val="#ppt_y"/>
                                          </p:val>
                                        </p:tav>
                                        <p:tav tm="100000">
                                          <p:val>
                                            <p:strVal val="#ppt_y"/>
                                          </p:val>
                                        </p:tav>
                                      </p:tavLst>
                                    </p:anim>
                                  </p:childTnLst>
                                </p:cTn>
                              </p:par>
                              <p:par>
                                <p:cTn fill="hold" id="32" nodeType="withEffect" presetClass="entr" presetID="2" presetSubtype="2">
                                  <p:stCondLst>
                                    <p:cond delay="250"/>
                                  </p:stCondLst>
                                  <p:childTnLst>
                                    <p:set>
                                      <p:cBhvr>
                                        <p:cTn dur="1" fill="hold" id="33">
                                          <p:stCondLst>
                                            <p:cond delay="0"/>
                                          </p:stCondLst>
                                        </p:cTn>
                                        <p:tgtEl>
                                          <p:spTgt spid="42"/>
                                        </p:tgtEl>
                                        <p:attrNameLst>
                                          <p:attrName>style.visibility</p:attrName>
                                        </p:attrNameLst>
                                      </p:cBhvr>
                                      <p:to>
                                        <p:strVal val="visible"/>
                                      </p:to>
                                    </p:set>
                                    <p:anim calcmode="lin" valueType="num">
                                      <p:cBhvr additive="base">
                                        <p:cTn dur="750" fill="hold" id="34"/>
                                        <p:tgtEl>
                                          <p:spTgt spid="42"/>
                                        </p:tgtEl>
                                        <p:attrNameLst>
                                          <p:attrName>ppt_x</p:attrName>
                                        </p:attrNameLst>
                                      </p:cBhvr>
                                      <p:tavLst>
                                        <p:tav tm="0">
                                          <p:val>
                                            <p:strVal val="1+#ppt_w/2"/>
                                          </p:val>
                                        </p:tav>
                                        <p:tav tm="100000">
                                          <p:val>
                                            <p:strVal val="#ppt_x"/>
                                          </p:val>
                                        </p:tav>
                                      </p:tavLst>
                                    </p:anim>
                                    <p:anim calcmode="lin" valueType="num">
                                      <p:cBhvr additive="base">
                                        <p:cTn dur="750" fill="hold" id="35"/>
                                        <p:tgtEl>
                                          <p:spTgt spid="42"/>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500"/>
                                  </p:stCondLst>
                                  <p:childTnLst>
                                    <p:set>
                                      <p:cBhvr>
                                        <p:cTn dur="1" fill="hold" id="37">
                                          <p:stCondLst>
                                            <p:cond delay="0"/>
                                          </p:stCondLst>
                                        </p:cTn>
                                        <p:tgtEl>
                                          <p:spTgt spid="47"/>
                                        </p:tgtEl>
                                        <p:attrNameLst>
                                          <p:attrName>style.visibility</p:attrName>
                                        </p:attrNameLst>
                                      </p:cBhvr>
                                      <p:to>
                                        <p:strVal val="visible"/>
                                      </p:to>
                                    </p:set>
                                    <p:anim calcmode="lin" valueType="num">
                                      <p:cBhvr additive="base">
                                        <p:cTn dur="750" fill="hold" id="38"/>
                                        <p:tgtEl>
                                          <p:spTgt spid="47"/>
                                        </p:tgtEl>
                                        <p:attrNameLst>
                                          <p:attrName>ppt_x</p:attrName>
                                        </p:attrNameLst>
                                      </p:cBhvr>
                                      <p:tavLst>
                                        <p:tav tm="0">
                                          <p:val>
                                            <p:strVal val="1+#ppt_w/2"/>
                                          </p:val>
                                        </p:tav>
                                        <p:tav tm="100000">
                                          <p:val>
                                            <p:strVal val="#ppt_x"/>
                                          </p:val>
                                        </p:tav>
                                      </p:tavLst>
                                    </p:anim>
                                    <p:anim calcmode="lin" valueType="num">
                                      <p:cBhvr additive="base">
                                        <p:cTn dur="750" fill="hold" id="39"/>
                                        <p:tgtEl>
                                          <p:spTgt spid="47"/>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750"/>
                                  </p:stCondLst>
                                  <p:childTnLst>
                                    <p:set>
                                      <p:cBhvr>
                                        <p:cTn dur="1" fill="hold" id="41">
                                          <p:stCondLst>
                                            <p:cond delay="0"/>
                                          </p:stCondLst>
                                        </p:cTn>
                                        <p:tgtEl>
                                          <p:spTgt spid="52"/>
                                        </p:tgtEl>
                                        <p:attrNameLst>
                                          <p:attrName>style.visibility</p:attrName>
                                        </p:attrNameLst>
                                      </p:cBhvr>
                                      <p:to>
                                        <p:strVal val="visible"/>
                                      </p:to>
                                    </p:set>
                                    <p:anim calcmode="lin" valueType="num">
                                      <p:cBhvr additive="base">
                                        <p:cTn dur="750" fill="hold" id="42"/>
                                        <p:tgtEl>
                                          <p:spTgt spid="52"/>
                                        </p:tgtEl>
                                        <p:attrNameLst>
                                          <p:attrName>ppt_x</p:attrName>
                                        </p:attrNameLst>
                                      </p:cBhvr>
                                      <p:tavLst>
                                        <p:tav tm="0">
                                          <p:val>
                                            <p:strVal val="1+#ppt_w/2"/>
                                          </p:val>
                                        </p:tav>
                                        <p:tav tm="100000">
                                          <p:val>
                                            <p:strVal val="#ppt_x"/>
                                          </p:val>
                                        </p:tav>
                                      </p:tavLst>
                                    </p:anim>
                                    <p:anim calcmode="lin" valueType="num">
                                      <p:cBhvr additive="base">
                                        <p:cTn dur="750" fill="hold" id="43"/>
                                        <p:tgtEl>
                                          <p:spTgt spid="52"/>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1000"/>
                                  </p:stCondLst>
                                  <p:childTnLst>
                                    <p:set>
                                      <p:cBhvr>
                                        <p:cTn dur="1" fill="hold" id="45">
                                          <p:stCondLst>
                                            <p:cond delay="0"/>
                                          </p:stCondLst>
                                        </p:cTn>
                                        <p:tgtEl>
                                          <p:spTgt spid="57"/>
                                        </p:tgtEl>
                                        <p:attrNameLst>
                                          <p:attrName>style.visibility</p:attrName>
                                        </p:attrNameLst>
                                      </p:cBhvr>
                                      <p:to>
                                        <p:strVal val="visible"/>
                                      </p:to>
                                    </p:set>
                                    <p:anim calcmode="lin" valueType="num">
                                      <p:cBhvr additive="base">
                                        <p:cTn dur="750" fill="hold" id="46"/>
                                        <p:tgtEl>
                                          <p:spTgt spid="57"/>
                                        </p:tgtEl>
                                        <p:attrNameLst>
                                          <p:attrName>ppt_x</p:attrName>
                                        </p:attrNameLst>
                                      </p:cBhvr>
                                      <p:tavLst>
                                        <p:tav tm="0">
                                          <p:val>
                                            <p:strVal val="1+#ppt_w/2"/>
                                          </p:val>
                                        </p:tav>
                                        <p:tav tm="100000">
                                          <p:val>
                                            <p:strVal val="#ppt_x"/>
                                          </p:val>
                                        </p:tav>
                                      </p:tavLst>
                                    </p:anim>
                                    <p:anim calcmode="lin" valueType="num">
                                      <p:cBhvr additive="base">
                                        <p:cTn dur="750" fill="hold" id="47"/>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2"/>
      <p:bldP grpId="0" spid="39"/>
      <p:bldP grpId="0" spid="36"/>
      <p:bldP grpId="0" spid="4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p:cNvGrpSpPr/>
          <p:nvPr/>
        </p:nvGrpSpPr>
        <p:grpSpPr>
          <a:xfrm>
            <a:off x="5483333" y="2246069"/>
            <a:ext cx="2326250" cy="3235518"/>
            <a:chOff x="5483333" y="2159159"/>
            <a:chExt cx="2326250" cy="3235518"/>
          </a:xfrm>
          <a:effectLst>
            <a:outerShdw algn="tl" blurRad="254000" dir="2700000" dist="63500" rotWithShape="0">
              <a:prstClr val="black">
                <a:alpha val="30000"/>
              </a:prstClr>
            </a:outerShdw>
          </a:effectLst>
        </p:grpSpPr>
        <p:grpSp>
          <p:nvGrpSpPr>
            <p:cNvPr id="36" name="组合 35"/>
            <p:cNvGrpSpPr/>
            <p:nvPr/>
          </p:nvGrpSpPr>
          <p:grpSpPr>
            <a:xfrm>
              <a:off x="5483333" y="2159159"/>
              <a:ext cx="2326250" cy="3235518"/>
              <a:chOff x="2052297" y="2876660"/>
              <a:chExt cx="1822023" cy="2534202"/>
            </a:xfrm>
          </p:grpSpPr>
          <p:sp>
            <p:nvSpPr>
              <p:cNvPr id="41" name="Rounded Rectangle 3"/>
              <p:cNvSpPr/>
              <p:nvPr/>
            </p:nvSpPr>
            <p:spPr>
              <a:xfrm rot="2900928">
                <a:off x="1763180" y="3314973"/>
                <a:ext cx="1218314" cy="640080"/>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sp>
            <p:nvSpPr>
              <p:cNvPr id="42" name="Rounded Rectangle 18"/>
              <p:cNvSpPr/>
              <p:nvPr/>
            </p:nvSpPr>
            <p:spPr>
              <a:xfrm rot="2900928">
                <a:off x="2596909" y="4373710"/>
                <a:ext cx="1434225" cy="640080"/>
              </a:xfrm>
              <a:prstGeom prst="round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sp>
            <p:nvSpPr>
              <p:cNvPr id="43" name="Rounded Rectangle 4"/>
              <p:cNvSpPr/>
              <p:nvPr/>
            </p:nvSpPr>
            <p:spPr>
              <a:xfrm rot="2900928">
                <a:off x="2980121" y="2622541"/>
                <a:ext cx="640080" cy="1148318"/>
              </a:xfrm>
              <a:prstGeom prst="round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sp>
            <p:nvSpPr>
              <p:cNvPr id="44" name="Rounded Rectangle 19"/>
              <p:cNvSpPr/>
              <p:nvPr/>
            </p:nvSpPr>
            <p:spPr>
              <a:xfrm rot="2900928">
                <a:off x="3255076" y="3637925"/>
                <a:ext cx="640080" cy="584372"/>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2400">
                  <a:latin charset="-122" panose="020b0500000000000000" pitchFamily="34" typeface="思源黑体"/>
                  <a:ea charset="-122" panose="020b0500000000000000" pitchFamily="34" typeface="思源黑体"/>
                  <a:cs typeface="+mn-ea"/>
                  <a:sym typeface="+mn-lt"/>
                </a:endParaRPr>
              </a:p>
            </p:txBody>
          </p:sp>
        </p:grpSp>
        <p:sp>
          <p:nvSpPr>
            <p:cNvPr id="37" name="TextBox 36"/>
            <p:cNvSpPr txBox="1"/>
            <p:nvPr/>
          </p:nvSpPr>
          <p:spPr>
            <a:xfrm>
              <a:off x="5998125" y="3227010"/>
              <a:ext cx="449580" cy="448056"/>
            </a:xfrm>
            <a:prstGeom prst="rect">
              <a:avLst/>
            </a:prstGeom>
            <a:noFill/>
          </p:spPr>
          <p:txBody>
            <a:bodyPr rtlCol="0" wrap="none">
              <a:spAutoFit/>
            </a:bodyPr>
            <a:lstStyle/>
            <a:p>
              <a:pPr>
                <a:lnSpc>
                  <a:spcPct val="130000"/>
                </a:lnSpc>
              </a:pPr>
              <a:r>
                <a:rPr lang="en-US" smtClean="0">
                  <a:solidFill>
                    <a:schemeClr val="bg1"/>
                  </a:solidFill>
                  <a:latin charset="-122" panose="020b0500000000000000" pitchFamily="34" typeface="思源黑体"/>
                  <a:ea charset="-122" panose="020b0500000000000000" pitchFamily="34" typeface="思源黑体"/>
                  <a:cs typeface="+mn-ea"/>
                  <a:sym typeface="+mn-lt"/>
                </a:rPr>
                <a:t>04</a:t>
              </a:r>
            </a:p>
          </p:txBody>
        </p:sp>
        <p:sp>
          <p:nvSpPr>
            <p:cNvPr id="38" name="TextBox 37"/>
            <p:cNvSpPr txBox="1"/>
            <p:nvPr/>
          </p:nvSpPr>
          <p:spPr>
            <a:xfrm>
              <a:off x="6478748" y="3768124"/>
              <a:ext cx="449580" cy="448056"/>
            </a:xfrm>
            <a:prstGeom prst="rect">
              <a:avLst/>
            </a:prstGeom>
            <a:noFill/>
          </p:spPr>
          <p:txBody>
            <a:bodyPr rtlCol="0" wrap="none">
              <a:spAutoFit/>
            </a:bodyPr>
            <a:lstStyle/>
            <a:p>
              <a:pPr>
                <a:lnSpc>
                  <a:spcPct val="130000"/>
                </a:lnSpc>
              </a:pPr>
              <a:r>
                <a:rPr lang="en-US" smtClean="0">
                  <a:solidFill>
                    <a:schemeClr val="bg1"/>
                  </a:solidFill>
                  <a:latin charset="-122" panose="020b0500000000000000" pitchFamily="34" typeface="思源黑体"/>
                  <a:ea charset="-122" panose="020b0500000000000000" pitchFamily="34" typeface="思源黑体"/>
                  <a:cs typeface="+mn-ea"/>
                  <a:sym typeface="+mn-lt"/>
                </a:rPr>
                <a:t>03</a:t>
              </a:r>
            </a:p>
          </p:txBody>
        </p:sp>
        <p:sp>
          <p:nvSpPr>
            <p:cNvPr id="39" name="TextBox 38"/>
            <p:cNvSpPr txBox="1"/>
            <p:nvPr/>
          </p:nvSpPr>
          <p:spPr>
            <a:xfrm>
              <a:off x="7108807" y="3181997"/>
              <a:ext cx="449580" cy="448056"/>
            </a:xfrm>
            <a:prstGeom prst="rect">
              <a:avLst/>
            </a:prstGeom>
            <a:noFill/>
          </p:spPr>
          <p:txBody>
            <a:bodyPr rtlCol="0" wrap="none">
              <a:spAutoFit/>
            </a:bodyPr>
            <a:lstStyle/>
            <a:p>
              <a:pPr>
                <a:lnSpc>
                  <a:spcPct val="130000"/>
                </a:lnSpc>
              </a:pPr>
              <a:r>
                <a:rPr lang="en-US" smtClean="0">
                  <a:solidFill>
                    <a:schemeClr val="bg1"/>
                  </a:solidFill>
                  <a:latin charset="-122" panose="020b0500000000000000" pitchFamily="34" typeface="思源黑体"/>
                  <a:ea charset="-122" panose="020b0500000000000000" pitchFamily="34" typeface="思源黑体"/>
                  <a:cs typeface="+mn-ea"/>
                  <a:sym typeface="+mn-lt"/>
                </a:rPr>
                <a:t>02</a:t>
              </a:r>
            </a:p>
          </p:txBody>
        </p:sp>
        <p:sp>
          <p:nvSpPr>
            <p:cNvPr id="40" name="TextBox 39"/>
            <p:cNvSpPr txBox="1"/>
            <p:nvPr/>
          </p:nvSpPr>
          <p:spPr>
            <a:xfrm>
              <a:off x="6505022" y="2721251"/>
              <a:ext cx="449580" cy="448056"/>
            </a:xfrm>
            <a:prstGeom prst="rect">
              <a:avLst/>
            </a:prstGeom>
            <a:noFill/>
          </p:spPr>
          <p:txBody>
            <a:bodyPr rtlCol="0" wrap="none">
              <a:spAutoFit/>
            </a:bodyPr>
            <a:lstStyle/>
            <a:p>
              <a:pPr>
                <a:lnSpc>
                  <a:spcPct val="130000"/>
                </a:lnSpc>
              </a:pPr>
              <a:r>
                <a:rPr lang="en-US" smtClean="0">
                  <a:solidFill>
                    <a:schemeClr val="bg1"/>
                  </a:solidFill>
                  <a:latin charset="-122" panose="020b0500000000000000" pitchFamily="34" typeface="思源黑体"/>
                  <a:ea charset="-122" panose="020b0500000000000000" pitchFamily="34" typeface="思源黑体"/>
                  <a:cs typeface="+mn-ea"/>
                  <a:sym typeface="+mn-lt"/>
                </a:rPr>
                <a:t>01</a:t>
              </a:r>
            </a:p>
          </p:txBody>
        </p:sp>
      </p:grpSp>
      <p:sp>
        <p:nvSpPr>
          <p:cNvPr id="45" name="Freeform 200"/>
          <p:cNvSpPr>
            <a:spLocks noEditPoints="1"/>
          </p:cNvSpPr>
          <p:nvPr/>
        </p:nvSpPr>
        <p:spPr bwMode="auto">
          <a:xfrm>
            <a:off x="4171262" y="3255115"/>
            <a:ext cx="771816" cy="2438826"/>
          </a:xfrm>
          <a:custGeom>
            <a:gdLst>
              <a:gd fmla="*/ 412 w 463" name="T0"/>
              <a:gd fmla="*/ 379 h 1470" name="T1"/>
              <a:gd fmla="*/ 323 w 463" name="T2"/>
              <a:gd fmla="*/ 262 h 1470" name="T3"/>
              <a:gd fmla="*/ 285 w 463" name="T4"/>
              <a:gd fmla="*/ 285 h 1470" name="T5"/>
              <a:gd fmla="*/ 267 w 463" name="T6"/>
              <a:gd fmla="*/ 261 h 1470" name="T7"/>
              <a:gd fmla="*/ 184 w 463" name="T8"/>
              <a:gd fmla="*/ 204 h 1470" name="T9"/>
              <a:gd fmla="*/ 217 w 463" name="T10"/>
              <a:gd fmla="*/ 229 h 1470" name="T11"/>
              <a:gd fmla="*/ 275 w 463" name="T12"/>
              <a:gd fmla="*/ 231 h 1470" name="T13"/>
              <a:gd fmla="*/ 275 w 463" name="T14"/>
              <a:gd fmla="*/ 231 h 1470" name="T15"/>
              <a:gd fmla="*/ 280 w 463" name="T16"/>
              <a:gd fmla="*/ 213 h 1470" name="T17"/>
              <a:gd fmla="*/ 313 w 463" name="T18"/>
              <a:gd fmla="*/ 121 h 1470" name="T19"/>
              <a:gd fmla="*/ 312 w 463" name="T20"/>
              <a:gd fmla="*/ 65 h 1470" name="T21"/>
              <a:gd fmla="*/ 194 w 463" name="T22"/>
              <a:gd fmla="*/ 42 h 1470" name="T23"/>
              <a:gd fmla="*/ 186 w 463" name="T24"/>
              <a:gd fmla="*/ 51 h 1470" name="T25"/>
              <a:gd fmla="*/ 175 w 463" name="T26"/>
              <a:gd fmla="*/ 119 h 1470" name="T27"/>
              <a:gd fmla="*/ 178 w 463" name="T28"/>
              <a:gd fmla="*/ 165 h 1470" name="T29"/>
              <a:gd fmla="*/ 181 w 463" name="T30"/>
              <a:gd fmla="*/ 201 h 1470" name="T31"/>
              <a:gd fmla="*/ 175 w 463" name="T32"/>
              <a:gd fmla="*/ 217 h 1470" name="T33"/>
              <a:gd fmla="*/ 79 w 463" name="T34"/>
              <a:gd fmla="*/ 333 h 1470" name="T35"/>
              <a:gd fmla="*/ 104 w 463" name="T36"/>
              <a:gd fmla="*/ 477 h 1470" name="T37"/>
              <a:gd fmla="*/ 99 w 463" name="T38"/>
              <a:gd fmla="*/ 610 h 1470" name="T39"/>
              <a:gd fmla="*/ 85 w 463" name="T40"/>
              <a:gd fmla="*/ 763 h 1470" name="T41"/>
              <a:gd fmla="*/ 69 w 463" name="T42"/>
              <a:gd fmla="*/ 975 h 1470" name="T43"/>
              <a:gd fmla="*/ 8 w 463" name="T44"/>
              <a:gd fmla="*/ 1383 h 1470" name="T45"/>
              <a:gd fmla="*/ 11 w 463" name="T46"/>
              <a:gd fmla="*/ 1423 h 1470" name="T47"/>
              <a:gd fmla="*/ 108 w 463" name="T48"/>
              <a:gd fmla="*/ 1468 h 1470" name="T49"/>
              <a:gd fmla="*/ 96 w 463" name="T50"/>
              <a:gd fmla="*/ 1398 h 1470" name="T51"/>
              <a:gd fmla="*/ 153 w 463" name="T52"/>
              <a:gd fmla="*/ 1231 h 1470" name="T53"/>
              <a:gd fmla="*/ 220 w 463" name="T54"/>
              <a:gd fmla="*/ 1100 h 1470" name="T55"/>
              <a:gd fmla="*/ 215 w 463" name="T56"/>
              <a:gd fmla="*/ 1363 h 1470" name="T57"/>
              <a:gd fmla="*/ 242 w 463" name="T58"/>
              <a:gd fmla="*/ 1391 h 1470" name="T59"/>
              <a:gd fmla="*/ 297 w 463" name="T60"/>
              <a:gd fmla="*/ 1388 h 1470" name="T61"/>
              <a:gd fmla="*/ 429 w 463" name="T62"/>
              <a:gd fmla="*/ 1397 h 1470" name="T63"/>
              <a:gd fmla="*/ 342 w 463" name="T64"/>
              <a:gd fmla="*/ 1344 h 1470" name="T65"/>
              <a:gd fmla="*/ 316 w 463" name="T66"/>
              <a:gd fmla="*/ 1300 h 1470" name="T67"/>
              <a:gd fmla="*/ 337 w 463" name="T68"/>
              <a:gd fmla="*/ 1080 h 1470" name="T69"/>
              <a:gd fmla="*/ 376 w 463" name="T70"/>
              <a:gd fmla="*/ 792 h 1470" name="T71"/>
              <a:gd fmla="*/ 388 w 463" name="T72"/>
              <a:gd fmla="*/ 747 h 1470" name="T73"/>
              <a:gd fmla="*/ 359 w 463" name="T74"/>
              <a:gd fmla="*/ 534 h 1470" name="T75"/>
              <a:gd fmla="*/ 385 w 463" name="T76"/>
              <a:gd fmla="*/ 500 h 1470" name="T77"/>
              <a:gd fmla="*/ 454 w 463" name="T78"/>
              <a:gd fmla="*/ 422 h 1470" name="T79"/>
              <a:gd fmla="*/ 330 w 463" name="T80"/>
              <a:gd fmla="*/ 437 h 1470" name="T81"/>
              <a:gd fmla="*/ 327 w 463" name="T82"/>
              <a:gd fmla="*/ 411 h 1470" name="T83"/>
              <a:gd fmla="*/ 311 w 463" name="T84"/>
              <a:gd fmla="*/ 458 h 1470" name="T85"/>
              <a:gd fmla="*/ 353 w 463" name="T86"/>
              <a:gd fmla="*/ 483 h 1470" name="T87"/>
              <a:gd fmla="*/ 350 w 463" name="T88"/>
              <a:gd fmla="*/ 540 h 14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70" w="462">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E53238"/>
          </a:solidFill>
          <a:ln>
            <a:noFill/>
          </a:ln>
          <a:effectLst>
            <a:outerShdw algn="tl" blurRad="254000" dir="2700000" dist="63500" rotWithShape="0">
              <a:prstClr val="black">
                <a:alpha val="30000"/>
              </a:prstClr>
            </a:outerShdw>
          </a:effectLst>
        </p:spPr>
        <p:txBody>
          <a:bodyPr anchor="t" anchorCtr="0" bIns="60960" compatLnSpc="1" lIns="121920" numCol="1" rIns="121920" tIns="60960" vert="horz" wrap="square">
            <a:prstTxWarp prst="textNoShape">
              <a:avLst/>
            </a:prstTxWarp>
          </a:bodyPr>
          <a:lstStyle/>
          <a:p>
            <a:pPr>
              <a:lnSpc>
                <a:spcPct val="130000"/>
              </a:lnSpc>
            </a:pPr>
            <a:endParaRPr lang="id-ID" sz="2400">
              <a:latin charset="-122" panose="020b0500000000000000" pitchFamily="34" typeface="思源黑体"/>
              <a:ea charset="-122" panose="020b0500000000000000" pitchFamily="34" typeface="思源黑体"/>
              <a:cs typeface="+mn-ea"/>
              <a:sym typeface="+mn-lt"/>
            </a:endParaRPr>
          </a:p>
        </p:txBody>
      </p:sp>
      <p:grpSp>
        <p:nvGrpSpPr>
          <p:cNvPr id="46" name="组合 45"/>
          <p:cNvGrpSpPr/>
          <p:nvPr/>
        </p:nvGrpSpPr>
        <p:grpSpPr>
          <a:xfrm>
            <a:off x="7237264" y="5502857"/>
            <a:ext cx="3153074" cy="829545"/>
            <a:chOff x="3806228" y="5432132"/>
            <a:chExt cx="3153074" cy="829545"/>
          </a:xfrm>
        </p:grpSpPr>
        <p:sp>
          <p:nvSpPr>
            <p:cNvPr id="47" name="TextBox 46"/>
            <p:cNvSpPr txBox="1"/>
            <p:nvPr/>
          </p:nvSpPr>
          <p:spPr>
            <a:xfrm>
              <a:off x="3806228" y="5518973"/>
              <a:ext cx="1125855" cy="804672"/>
            </a:xfrm>
            <a:prstGeom prst="rect">
              <a:avLst/>
            </a:prstGeom>
            <a:noFill/>
          </p:spPr>
          <p:txBody>
            <a:bodyPr rtlCol="0" wrap="none">
              <a:spAutoFit/>
            </a:bodyPr>
            <a:lstStyle/>
            <a:p>
              <a:pPr>
                <a:lnSpc>
                  <a:spcPct val="130000"/>
                </a:lnSpc>
              </a:pPr>
              <a:r>
                <a:rPr lang="en-US" smtClean="0" sz="36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28%</a:t>
              </a:r>
            </a:p>
          </p:txBody>
        </p:sp>
        <p:grpSp>
          <p:nvGrpSpPr>
            <p:cNvPr id="48" name="Group 58"/>
            <p:cNvGrpSpPr/>
            <p:nvPr/>
          </p:nvGrpSpPr>
          <p:grpSpPr>
            <a:xfrm>
              <a:off x="4943078" y="5432132"/>
              <a:ext cx="2016224" cy="761450"/>
              <a:chOff x="7151326" y="1219627"/>
              <a:chExt cx="2016224" cy="761450"/>
            </a:xfrm>
          </p:grpSpPr>
          <p:sp>
            <p:nvSpPr>
              <p:cNvPr id="49" name="TextBox 48"/>
              <p:cNvSpPr txBox="1"/>
              <p:nvPr/>
            </p:nvSpPr>
            <p:spPr>
              <a:xfrm>
                <a:off x="7174426"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50" name="Rectangle 47"/>
              <p:cNvSpPr/>
              <p:nvPr/>
            </p:nvSpPr>
            <p:spPr>
              <a:xfrm>
                <a:off x="7166209"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grpSp>
        <p:nvGrpSpPr>
          <p:cNvPr id="51" name="组合 50"/>
          <p:cNvGrpSpPr/>
          <p:nvPr/>
        </p:nvGrpSpPr>
        <p:grpSpPr>
          <a:xfrm>
            <a:off x="7813328" y="3571733"/>
            <a:ext cx="3153074" cy="829545"/>
            <a:chOff x="3806228" y="5432132"/>
            <a:chExt cx="3153074" cy="829545"/>
          </a:xfrm>
        </p:grpSpPr>
        <p:sp>
          <p:nvSpPr>
            <p:cNvPr id="52" name="TextBox 51"/>
            <p:cNvSpPr txBox="1"/>
            <p:nvPr/>
          </p:nvSpPr>
          <p:spPr>
            <a:xfrm>
              <a:off x="3806228" y="5518973"/>
              <a:ext cx="1125855" cy="804672"/>
            </a:xfrm>
            <a:prstGeom prst="rect">
              <a:avLst/>
            </a:prstGeom>
            <a:noFill/>
          </p:spPr>
          <p:txBody>
            <a:bodyPr rtlCol="0" wrap="none">
              <a:spAutoFit/>
            </a:bodyPr>
            <a:lstStyle/>
            <a:p>
              <a:pPr>
                <a:lnSpc>
                  <a:spcPct val="130000"/>
                </a:lnSpc>
              </a:pPr>
              <a:r>
                <a:rPr lang="en-US" sz="36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18%</a:t>
              </a:r>
            </a:p>
          </p:txBody>
        </p:sp>
        <p:grpSp>
          <p:nvGrpSpPr>
            <p:cNvPr id="53" name="Group 58"/>
            <p:cNvGrpSpPr/>
            <p:nvPr/>
          </p:nvGrpSpPr>
          <p:grpSpPr>
            <a:xfrm>
              <a:off x="4943078" y="5432132"/>
              <a:ext cx="2016224" cy="761450"/>
              <a:chOff x="7151326" y="1219627"/>
              <a:chExt cx="2016224" cy="761450"/>
            </a:xfrm>
          </p:grpSpPr>
          <p:sp>
            <p:nvSpPr>
              <p:cNvPr id="54" name="TextBox 53"/>
              <p:cNvSpPr txBox="1"/>
              <p:nvPr/>
            </p:nvSpPr>
            <p:spPr>
              <a:xfrm>
                <a:off x="7174426"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55" name="Rectangle 47"/>
              <p:cNvSpPr/>
              <p:nvPr/>
            </p:nvSpPr>
            <p:spPr>
              <a:xfrm>
                <a:off x="7166209"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grpSp>
        <p:nvGrpSpPr>
          <p:cNvPr id="56" name="组合 55"/>
          <p:cNvGrpSpPr/>
          <p:nvPr/>
        </p:nvGrpSpPr>
        <p:grpSpPr>
          <a:xfrm>
            <a:off x="7870058" y="1627517"/>
            <a:ext cx="3153074" cy="829545"/>
            <a:chOff x="3806228" y="5432132"/>
            <a:chExt cx="3153074" cy="829545"/>
          </a:xfrm>
        </p:grpSpPr>
        <p:sp>
          <p:nvSpPr>
            <p:cNvPr id="57" name="TextBox 56"/>
            <p:cNvSpPr txBox="1"/>
            <p:nvPr/>
          </p:nvSpPr>
          <p:spPr>
            <a:xfrm>
              <a:off x="3806230" y="5518973"/>
              <a:ext cx="1125855" cy="804672"/>
            </a:xfrm>
            <a:prstGeom prst="rect">
              <a:avLst/>
            </a:prstGeom>
            <a:noFill/>
          </p:spPr>
          <p:txBody>
            <a:bodyPr rtlCol="0" wrap="none">
              <a:spAutoFit/>
            </a:bodyPr>
            <a:lstStyle/>
            <a:p>
              <a:pPr>
                <a:lnSpc>
                  <a:spcPct val="130000"/>
                </a:lnSpc>
              </a:pPr>
              <a:r>
                <a:rPr lang="en-US" smtClean="0" sz="36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22%</a:t>
              </a:r>
            </a:p>
          </p:txBody>
        </p:sp>
        <p:grpSp>
          <p:nvGrpSpPr>
            <p:cNvPr id="58" name="Group 58"/>
            <p:cNvGrpSpPr/>
            <p:nvPr/>
          </p:nvGrpSpPr>
          <p:grpSpPr>
            <a:xfrm>
              <a:off x="4943078" y="5432132"/>
              <a:ext cx="2016224" cy="761450"/>
              <a:chOff x="7151326" y="1219627"/>
              <a:chExt cx="2016224" cy="761450"/>
            </a:xfrm>
          </p:grpSpPr>
          <p:sp>
            <p:nvSpPr>
              <p:cNvPr id="59" name="TextBox 58"/>
              <p:cNvSpPr txBox="1"/>
              <p:nvPr/>
            </p:nvSpPr>
            <p:spPr>
              <a:xfrm>
                <a:off x="7174426"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60" name="Rectangle 47"/>
              <p:cNvSpPr/>
              <p:nvPr/>
            </p:nvSpPr>
            <p:spPr>
              <a:xfrm>
                <a:off x="7166209" y="1219627"/>
                <a:ext cx="1524000" cy="396240"/>
              </a:xfrm>
              <a:prstGeom prst="rect">
                <a:avLst/>
              </a:prstGeom>
            </p:spPr>
            <p:txBody>
              <a:bodyPr bIns="0" lIns="0" rIns="0" tIns="0" wrap="none">
                <a:spAutoFit/>
              </a:bodyPr>
              <a:lstStyle/>
              <a:p>
                <a:pPr algn="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grpSp>
        <p:nvGrpSpPr>
          <p:cNvPr id="61" name="组合 60"/>
          <p:cNvGrpSpPr/>
          <p:nvPr/>
        </p:nvGrpSpPr>
        <p:grpSpPr>
          <a:xfrm>
            <a:off x="3924896" y="1339485"/>
            <a:ext cx="3153074" cy="829545"/>
            <a:chOff x="3806228" y="5432132"/>
            <a:chExt cx="3153074" cy="829545"/>
          </a:xfrm>
        </p:grpSpPr>
        <p:sp>
          <p:nvSpPr>
            <p:cNvPr id="62" name="TextBox 61"/>
            <p:cNvSpPr txBox="1"/>
            <p:nvPr/>
          </p:nvSpPr>
          <p:spPr>
            <a:xfrm>
              <a:off x="3806228" y="5518973"/>
              <a:ext cx="1125855" cy="804672"/>
            </a:xfrm>
            <a:prstGeom prst="rect">
              <a:avLst/>
            </a:prstGeom>
            <a:noFill/>
          </p:spPr>
          <p:txBody>
            <a:bodyPr rtlCol="0" wrap="none">
              <a:spAutoFit/>
            </a:bodyPr>
            <a:lstStyle/>
            <a:p>
              <a:pPr>
                <a:lnSpc>
                  <a:spcPct val="130000"/>
                </a:lnSpc>
              </a:pPr>
              <a:r>
                <a:rPr lang="en-US" smtClean="0" sz="36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24%</a:t>
              </a:r>
            </a:p>
          </p:txBody>
        </p:sp>
        <p:grpSp>
          <p:nvGrpSpPr>
            <p:cNvPr id="63" name="Group 58"/>
            <p:cNvGrpSpPr/>
            <p:nvPr/>
          </p:nvGrpSpPr>
          <p:grpSpPr>
            <a:xfrm>
              <a:off x="4943078" y="5432132"/>
              <a:ext cx="2016224" cy="761450"/>
              <a:chOff x="7151326" y="1219627"/>
              <a:chExt cx="2016224" cy="761450"/>
            </a:xfrm>
          </p:grpSpPr>
          <p:sp>
            <p:nvSpPr>
              <p:cNvPr id="64" name="TextBox 63"/>
              <p:cNvSpPr txBox="1"/>
              <p:nvPr/>
            </p:nvSpPr>
            <p:spPr>
              <a:xfrm>
                <a:off x="7174425" y="1600395"/>
                <a:ext cx="1993125" cy="396240"/>
              </a:xfrm>
              <a:prstGeom prst="rect">
                <a:avLst/>
              </a:prstGeom>
              <a:noFill/>
            </p:spPr>
            <p:txBody>
              <a:bodyPr bIns="0" lIns="0" rIns="0" rtlCol="0" tIns="0" wrap="square">
                <a:spAutoFit/>
              </a:bodyPr>
              <a:lstStyle/>
              <a:p>
                <a:pP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a:t>
                </a:r>
              </a:p>
            </p:txBody>
          </p:sp>
          <p:sp>
            <p:nvSpPr>
              <p:cNvPr id="65" name="Rectangle 47"/>
              <p:cNvSpPr/>
              <p:nvPr/>
            </p:nvSpPr>
            <p:spPr>
              <a:xfrm>
                <a:off x="7166209" y="1219627"/>
                <a:ext cx="1524000" cy="396240"/>
              </a:xfrm>
              <a:prstGeom prst="rect">
                <a:avLst/>
              </a:prstGeom>
            </p:spPr>
            <p:txBody>
              <a:bodyPr bIns="0" lIns="0" rIns="0" tIns="0" wrap="none">
                <a:spAutoFit/>
              </a:bodyPr>
              <a:lstStyle/>
              <a:p>
                <a:pPr algn="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项目成果数据</a:t>
                </a:r>
              </a:p>
            </p:txBody>
          </p:sp>
        </p:grpSp>
      </p:grpSp>
      <p:sp>
        <p:nvSpPr>
          <p:cNvPr id="66" name="Content Placeholder 2"/>
          <p:cNvSpPr txBox="1"/>
          <p:nvPr/>
        </p:nvSpPr>
        <p:spPr>
          <a:xfrm>
            <a:off x="550590" y="3587918"/>
            <a:ext cx="3548664" cy="1368152"/>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130000"/>
              </a:lnSpc>
              <a:spcBef>
                <a:spcPct val="0"/>
              </a:spcBef>
              <a:spcAft>
                <a:spcPct val="0"/>
              </a:spcAft>
            </a:pPr>
            <a:r>
              <a:rPr altLang="en-US" lang="zh-CN" smtClean="0"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项目成果展示</a:t>
            </a:r>
          </a:p>
          <a:p>
            <a:pPr algn="l">
              <a:lnSpc>
                <a:spcPct val="130000"/>
              </a:lnSpc>
              <a:spcBef>
                <a:spcPct val="0"/>
              </a:spcBef>
              <a:spcAft>
                <a:spcPct val="0"/>
              </a:spcAft>
            </a:pPr>
            <a:r>
              <a:rPr altLang="en-US" lang="zh-CN" smtClean="0" sz="28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grpSp>
        <p:nvGrpSpPr>
          <p:cNvPr id="71" name="组合 70"/>
          <p:cNvGrpSpPr/>
          <p:nvPr/>
        </p:nvGrpSpPr>
        <p:grpSpPr>
          <a:xfrm>
            <a:off x="3960903" y="266662"/>
            <a:ext cx="4268606" cy="919077"/>
            <a:chOff x="3925680" y="337337"/>
            <a:chExt cx="4269162" cy="919197"/>
          </a:xfrm>
        </p:grpSpPr>
        <p:sp>
          <p:nvSpPr>
            <p:cNvPr id="72" name="文本框 71"/>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项目成果数据</a:t>
              </a:r>
            </a:p>
          </p:txBody>
        </p:sp>
        <p:sp>
          <p:nvSpPr>
            <p:cNvPr id="73" name="文本框 72"/>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985176834"/>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Effect filter="fade" transition="in">
                                      <p:cBhvr>
                                        <p:cTn dur="500" id="9"/>
                                        <p:tgtEl>
                                          <p:spTgt spid="35"/>
                                        </p:tgtEl>
                                      </p:cBhvr>
                                    </p:animEffect>
                                  </p:childTnLst>
                                </p:cTn>
                              </p:par>
                              <p:par>
                                <p:cTn fill="hold" id="10" nodeType="withEffect" presetClass="entr" presetID="42" presetSubtype="0">
                                  <p:stCondLst>
                                    <p:cond delay="500"/>
                                  </p:stCondLst>
                                  <p:childTnLst>
                                    <p:set>
                                      <p:cBhvr>
                                        <p:cTn dur="1" fill="hold" id="11">
                                          <p:stCondLst>
                                            <p:cond delay="0"/>
                                          </p:stCondLst>
                                        </p:cTn>
                                        <p:tgtEl>
                                          <p:spTgt spid="61"/>
                                        </p:tgtEl>
                                        <p:attrNameLst>
                                          <p:attrName>style.visibility</p:attrName>
                                        </p:attrNameLst>
                                      </p:cBhvr>
                                      <p:to>
                                        <p:strVal val="visible"/>
                                      </p:to>
                                    </p:set>
                                    <p:animEffect filter="fade" transition="in">
                                      <p:cBhvr>
                                        <p:cTn dur="1000" id="12"/>
                                        <p:tgtEl>
                                          <p:spTgt spid="61"/>
                                        </p:tgtEl>
                                      </p:cBhvr>
                                    </p:animEffect>
                                    <p:anim calcmode="lin" valueType="num">
                                      <p:cBhvr>
                                        <p:cTn dur="1000" fill="hold" id="13"/>
                                        <p:tgtEl>
                                          <p:spTgt spid="61"/>
                                        </p:tgtEl>
                                        <p:attrNameLst>
                                          <p:attrName>ppt_x</p:attrName>
                                        </p:attrNameLst>
                                      </p:cBhvr>
                                      <p:tavLst>
                                        <p:tav tm="0">
                                          <p:val>
                                            <p:strVal val="#ppt_x"/>
                                          </p:val>
                                        </p:tav>
                                        <p:tav tm="100000">
                                          <p:val>
                                            <p:strVal val="#ppt_x"/>
                                          </p:val>
                                        </p:tav>
                                      </p:tavLst>
                                    </p:anim>
                                    <p:anim calcmode="lin" valueType="num">
                                      <p:cBhvr>
                                        <p:cTn dur="1000" fill="hold" id="14"/>
                                        <p:tgtEl>
                                          <p:spTgt spid="6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56"/>
                                        </p:tgtEl>
                                        <p:attrNameLst>
                                          <p:attrName>style.visibility</p:attrName>
                                        </p:attrNameLst>
                                      </p:cBhvr>
                                      <p:to>
                                        <p:strVal val="visible"/>
                                      </p:to>
                                    </p:set>
                                    <p:animEffect filter="fade" transition="in">
                                      <p:cBhvr>
                                        <p:cTn dur="1000" id="17"/>
                                        <p:tgtEl>
                                          <p:spTgt spid="56"/>
                                        </p:tgtEl>
                                      </p:cBhvr>
                                    </p:animEffect>
                                    <p:anim calcmode="lin" valueType="num">
                                      <p:cBhvr>
                                        <p:cTn dur="1000" fill="hold" id="18"/>
                                        <p:tgtEl>
                                          <p:spTgt spid="56"/>
                                        </p:tgtEl>
                                        <p:attrNameLst>
                                          <p:attrName>ppt_x</p:attrName>
                                        </p:attrNameLst>
                                      </p:cBhvr>
                                      <p:tavLst>
                                        <p:tav tm="0">
                                          <p:val>
                                            <p:strVal val="#ppt_x"/>
                                          </p:val>
                                        </p:tav>
                                        <p:tav tm="100000">
                                          <p:val>
                                            <p:strVal val="#ppt_x"/>
                                          </p:val>
                                        </p:tav>
                                      </p:tavLst>
                                    </p:anim>
                                    <p:anim calcmode="lin" valueType="num">
                                      <p:cBhvr>
                                        <p:cTn dur="1000" fill="hold" id="19"/>
                                        <p:tgtEl>
                                          <p:spTgt spid="56"/>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500"/>
                                  </p:stCondLst>
                                  <p:childTnLst>
                                    <p:set>
                                      <p:cBhvr>
                                        <p:cTn dur="1" fill="hold" id="21">
                                          <p:stCondLst>
                                            <p:cond delay="0"/>
                                          </p:stCondLst>
                                        </p:cTn>
                                        <p:tgtEl>
                                          <p:spTgt spid="51"/>
                                        </p:tgtEl>
                                        <p:attrNameLst>
                                          <p:attrName>style.visibility</p:attrName>
                                        </p:attrNameLst>
                                      </p:cBhvr>
                                      <p:to>
                                        <p:strVal val="visible"/>
                                      </p:to>
                                    </p:set>
                                    <p:animEffect filter="fade" transition="in">
                                      <p:cBhvr>
                                        <p:cTn dur="1000" id="22"/>
                                        <p:tgtEl>
                                          <p:spTgt spid="51"/>
                                        </p:tgtEl>
                                      </p:cBhvr>
                                    </p:animEffect>
                                    <p:anim calcmode="lin" valueType="num">
                                      <p:cBhvr>
                                        <p:cTn dur="1000" fill="hold" id="23"/>
                                        <p:tgtEl>
                                          <p:spTgt spid="51"/>
                                        </p:tgtEl>
                                        <p:attrNameLst>
                                          <p:attrName>ppt_x</p:attrName>
                                        </p:attrNameLst>
                                      </p:cBhvr>
                                      <p:tavLst>
                                        <p:tav tm="0">
                                          <p:val>
                                            <p:strVal val="#ppt_x"/>
                                          </p:val>
                                        </p:tav>
                                        <p:tav tm="100000">
                                          <p:val>
                                            <p:strVal val="#ppt_x"/>
                                          </p:val>
                                        </p:tav>
                                      </p:tavLst>
                                    </p:anim>
                                    <p:anim calcmode="lin" valueType="num">
                                      <p:cBhvr>
                                        <p:cTn dur="1000" fill="hold" id="24"/>
                                        <p:tgtEl>
                                          <p:spTgt spid="51"/>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50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42" presetSubtype="0">
                                  <p:stCondLst>
                                    <p:cond delay="0"/>
                                  </p:stCondLst>
                                  <p:childTnLst>
                                    <p:set>
                                      <p:cBhvr>
                                        <p:cTn dur="1" fill="hold" id="32">
                                          <p:stCondLst>
                                            <p:cond delay="0"/>
                                          </p:stCondLst>
                                        </p:cTn>
                                        <p:tgtEl>
                                          <p:spTgt spid="45"/>
                                        </p:tgtEl>
                                        <p:attrNameLst>
                                          <p:attrName>style.visibility</p:attrName>
                                        </p:attrNameLst>
                                      </p:cBhvr>
                                      <p:to>
                                        <p:strVal val="visible"/>
                                      </p:to>
                                    </p:set>
                                    <p:animEffect filter="fade" transition="in">
                                      <p:cBhvr>
                                        <p:cTn dur="1000" id="33"/>
                                        <p:tgtEl>
                                          <p:spTgt spid="45"/>
                                        </p:tgtEl>
                                      </p:cBhvr>
                                    </p:animEffect>
                                    <p:anim calcmode="lin" valueType="num">
                                      <p:cBhvr>
                                        <p:cTn dur="1000" fill="hold" id="34"/>
                                        <p:tgtEl>
                                          <p:spTgt spid="45"/>
                                        </p:tgtEl>
                                        <p:attrNameLst>
                                          <p:attrName>ppt_x</p:attrName>
                                        </p:attrNameLst>
                                      </p:cBhvr>
                                      <p:tavLst>
                                        <p:tav tm="0">
                                          <p:val>
                                            <p:strVal val="#ppt_x"/>
                                          </p:val>
                                        </p:tav>
                                        <p:tav tm="100000">
                                          <p:val>
                                            <p:strVal val="#ppt_x"/>
                                          </p:val>
                                        </p:tav>
                                      </p:tavLst>
                                    </p:anim>
                                    <p:anim calcmode="lin" valueType="num">
                                      <p:cBhvr>
                                        <p:cTn dur="1000" fill="hold" id="35"/>
                                        <p:tgtEl>
                                          <p:spTgt spid="4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500"/>
                            </p:stCondLst>
                            <p:childTnLst>
                              <p:par>
                                <p:cTn fill="hold" grpId="0" id="37" nodeType="afterEffect" presetClass="entr" presetID="2" presetSubtype="2">
                                  <p:stCondLst>
                                    <p:cond delay="0"/>
                                  </p:stCondLst>
                                  <p:childTnLst>
                                    <p:set>
                                      <p:cBhvr>
                                        <p:cTn dur="1" fill="hold" id="38">
                                          <p:stCondLst>
                                            <p:cond delay="0"/>
                                          </p:stCondLst>
                                        </p:cTn>
                                        <p:tgtEl>
                                          <p:spTgt spid="66"/>
                                        </p:tgtEl>
                                        <p:attrNameLst>
                                          <p:attrName>style.visibility</p:attrName>
                                        </p:attrNameLst>
                                      </p:cBhvr>
                                      <p:to>
                                        <p:strVal val="visible"/>
                                      </p:to>
                                    </p:set>
                                    <p:anim calcmode="lin" valueType="num">
                                      <p:cBhvr additive="base">
                                        <p:cTn dur="500" fill="hold" id="39"/>
                                        <p:tgtEl>
                                          <p:spTgt spid="66"/>
                                        </p:tgtEl>
                                        <p:attrNameLst>
                                          <p:attrName>ppt_x</p:attrName>
                                        </p:attrNameLst>
                                      </p:cBhvr>
                                      <p:tavLst>
                                        <p:tav tm="0">
                                          <p:val>
                                            <p:strVal val="1+#ppt_w/2"/>
                                          </p:val>
                                        </p:tav>
                                        <p:tav tm="100000">
                                          <p:val>
                                            <p:strVal val="#ppt_x"/>
                                          </p:val>
                                        </p:tav>
                                      </p:tavLst>
                                    </p:anim>
                                    <p:anim calcmode="lin" valueType="num">
                                      <p:cBhvr additive="base">
                                        <p:cTn dur="500" fill="hold" id="40"/>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6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TextBox 66"/>
          <p:cNvSpPr txBox="1"/>
          <p:nvPr/>
        </p:nvSpPr>
        <p:spPr>
          <a:xfrm>
            <a:off x="1630710" y="1475125"/>
            <a:ext cx="9001000" cy="1864800"/>
          </a:xfrm>
          <a:prstGeom prst="rect">
            <a:avLst/>
          </a:prstGeom>
          <a:noFill/>
        </p:spPr>
        <p:txBody>
          <a:bodyPr bIns="36000" numCol="1" rIns="144000" rtlCol="0" spcCol="360000" wrap="squar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项目成果展示概述</a:t>
            </a:r>
          </a:p>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后，在此框中选择粘贴，并选择只保留文字。右键点击图片选择设置图片格式可直接替换图片。您的容打在这里，或者通过复制您的文本后，在此框中选择粘贴，并选择只保留文字。</a:t>
            </a:r>
          </a:p>
        </p:txBody>
      </p:sp>
      <p:grpSp>
        <p:nvGrpSpPr>
          <p:cNvPr id="68" name="组合 67"/>
          <p:cNvGrpSpPr/>
          <p:nvPr/>
        </p:nvGrpSpPr>
        <p:grpSpPr>
          <a:xfrm>
            <a:off x="1688385" y="2599936"/>
            <a:ext cx="4478829" cy="838556"/>
            <a:chOff x="1361910" y="1894925"/>
            <a:chExt cx="4478829" cy="838556"/>
          </a:xfrm>
        </p:grpSpPr>
        <p:grpSp>
          <p:nvGrpSpPr>
            <p:cNvPr id="69" name="Group 332"/>
            <p:cNvGrpSpPr>
              <a:grpSpLocks noChangeAspect="1"/>
            </p:cNvGrpSpPr>
            <p:nvPr/>
          </p:nvGrpSpPr>
          <p:grpSpPr>
            <a:xfrm>
              <a:off x="1361910" y="2154848"/>
              <a:ext cx="540000" cy="540000"/>
              <a:chOff x="4643438" y="2786064"/>
              <a:chExt cx="288476" cy="288476"/>
            </a:xfrm>
          </p:grpSpPr>
          <p:sp>
            <p:nvSpPr>
              <p:cNvPr id="72" name="Oval 59"/>
              <p:cNvSpPr/>
              <p:nvPr/>
            </p:nvSpPr>
            <p:spPr>
              <a:xfrm>
                <a:off x="4643438" y="2786064"/>
                <a:ext cx="288476" cy="288476"/>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73"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70" name="TextBox 69"/>
            <p:cNvSpPr txBox="1"/>
            <p:nvPr/>
          </p:nvSpPr>
          <p:spPr>
            <a:xfrm>
              <a:off x="1956336" y="226046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1" name="TextBox 70"/>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成果项目业绩回报</a:t>
              </a:r>
            </a:p>
          </p:txBody>
        </p:sp>
      </p:grpSp>
      <p:grpSp>
        <p:nvGrpSpPr>
          <p:cNvPr id="74" name="组合 73"/>
          <p:cNvGrpSpPr/>
          <p:nvPr/>
        </p:nvGrpSpPr>
        <p:grpSpPr>
          <a:xfrm>
            <a:off x="1688385" y="3536040"/>
            <a:ext cx="4478829" cy="838556"/>
            <a:chOff x="1361910" y="1894925"/>
            <a:chExt cx="4478829" cy="838556"/>
          </a:xfrm>
        </p:grpSpPr>
        <p:grpSp>
          <p:nvGrpSpPr>
            <p:cNvPr id="75" name="Group 332"/>
            <p:cNvGrpSpPr>
              <a:grpSpLocks noChangeAspect="1"/>
            </p:cNvGrpSpPr>
            <p:nvPr/>
          </p:nvGrpSpPr>
          <p:grpSpPr>
            <a:xfrm>
              <a:off x="1361910" y="2154848"/>
              <a:ext cx="540000" cy="540000"/>
              <a:chOff x="4643438" y="2786064"/>
              <a:chExt cx="288476" cy="288476"/>
            </a:xfrm>
          </p:grpSpPr>
          <p:sp>
            <p:nvSpPr>
              <p:cNvPr id="78"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79"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76" name="TextBox 75"/>
            <p:cNvSpPr txBox="1"/>
            <p:nvPr/>
          </p:nvSpPr>
          <p:spPr>
            <a:xfrm>
              <a:off x="1956336" y="226046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77" name="TextBox 76"/>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成果项目业绩回报</a:t>
              </a:r>
            </a:p>
          </p:txBody>
        </p:sp>
      </p:grpSp>
      <p:grpSp>
        <p:nvGrpSpPr>
          <p:cNvPr id="80" name="组合 79"/>
          <p:cNvGrpSpPr/>
          <p:nvPr/>
        </p:nvGrpSpPr>
        <p:grpSpPr>
          <a:xfrm>
            <a:off x="1688385" y="4544152"/>
            <a:ext cx="4478829" cy="838556"/>
            <a:chOff x="1361910" y="1894925"/>
            <a:chExt cx="4478829" cy="838556"/>
          </a:xfrm>
        </p:grpSpPr>
        <p:grpSp>
          <p:nvGrpSpPr>
            <p:cNvPr id="81" name="Group 332"/>
            <p:cNvGrpSpPr>
              <a:grpSpLocks noChangeAspect="1"/>
            </p:cNvGrpSpPr>
            <p:nvPr/>
          </p:nvGrpSpPr>
          <p:grpSpPr>
            <a:xfrm>
              <a:off x="1361910" y="2154848"/>
              <a:ext cx="540000" cy="540000"/>
              <a:chOff x="4643438" y="2786064"/>
              <a:chExt cx="288476" cy="288476"/>
            </a:xfrm>
          </p:grpSpPr>
          <p:sp>
            <p:nvSpPr>
              <p:cNvPr id="84" name="Oval 59"/>
              <p:cNvSpPr/>
              <p:nvPr/>
            </p:nvSpPr>
            <p:spPr>
              <a:xfrm>
                <a:off x="4643438" y="2786064"/>
                <a:ext cx="288476" cy="288476"/>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85"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82" name="TextBox 81"/>
            <p:cNvSpPr txBox="1"/>
            <p:nvPr/>
          </p:nvSpPr>
          <p:spPr>
            <a:xfrm>
              <a:off x="1956336" y="2260466"/>
              <a:ext cx="3884404"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a:t>
              </a:r>
            </a:p>
          </p:txBody>
        </p:sp>
        <p:sp>
          <p:nvSpPr>
            <p:cNvPr id="83" name="TextBox 82"/>
            <p:cNvSpPr txBox="1"/>
            <p:nvPr/>
          </p:nvSpPr>
          <p:spPr>
            <a:xfrm>
              <a:off x="1874457" y="1894924"/>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成果项目业绩回报</a:t>
              </a:r>
            </a:p>
          </p:txBody>
        </p:sp>
      </p:grpSp>
      <p:grpSp>
        <p:nvGrpSpPr>
          <p:cNvPr id="86" name="Group 21"/>
          <p:cNvGrpSpPr/>
          <p:nvPr/>
        </p:nvGrpSpPr>
        <p:grpSpPr>
          <a:xfrm>
            <a:off x="5519142" y="2506673"/>
            <a:ext cx="5947287" cy="3325345"/>
            <a:chOff x="1091650" y="2292968"/>
            <a:chExt cx="5947287" cy="3325345"/>
          </a:xfrm>
        </p:grpSpPr>
        <p:grpSp>
          <p:nvGrpSpPr>
            <p:cNvPr id="87" name="Group 22"/>
            <p:cNvGrpSpPr/>
            <p:nvPr/>
          </p:nvGrpSpPr>
          <p:grpSpPr>
            <a:xfrm>
              <a:off x="1091650" y="2292968"/>
              <a:ext cx="5947287" cy="3325345"/>
              <a:chOff x="1763688" y="1124744"/>
              <a:chExt cx="5652564" cy="3166095"/>
            </a:xfrm>
          </p:grpSpPr>
          <p:sp>
            <p:nvSpPr>
              <p:cNvPr id="89"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pic>
            <p:nvPicPr>
              <p:cNvPr descr="F:\Trabajos\Envato\Graphic River\Duckson\Elements\laptop.png" id="90" name="Picture 3"/>
              <p:cNvPicPr>
                <a:picLocks noChangeArrowheads="1" noChangeAspect="1"/>
              </p:cNvPicPr>
              <p:nvPr/>
            </p:nvPicPr>
            <p:blipFill>
              <a:blip r:embed="rId3">
                <a:extLst>
                  <a:ext uri="{28A0092B-C50C-407E-A947-70E740481C1C}">
                    <a14:useLocalDpi val="0"/>
                  </a:ext>
                </a:extLst>
              </a:blip>
              <a:stretch>
                <a:fillRect/>
              </a:stretch>
            </p:blipFill>
            <p:spPr bwMode="auto">
              <a:xfrm>
                <a:off x="1763688" y="1124744"/>
                <a:ext cx="5652564" cy="3166095"/>
              </a:xfrm>
              <a:prstGeom prst="rect">
                <a:avLst/>
              </a:prstGeom>
              <a:noFill/>
              <a:extLst>
                <a:ext uri="{909E8E84-426E-40DD-AFC4-6F175D3DCCD1}">
                  <a14:hiddenFill>
                    <a:solidFill>
                      <a:srgbClr val="FFFFFF"/>
                    </a:solidFill>
                  </a14:hiddenFill>
                </a:ext>
              </a:extLst>
            </p:spPr>
          </p:pic>
        </p:grpSp>
        <p:sp>
          <p:nvSpPr>
            <p:cNvPr id="88" name="Rectangle 23"/>
            <p:cNvSpPr/>
            <p:nvPr/>
          </p:nvSpPr>
          <p:spPr>
            <a:xfrm>
              <a:off x="2278239" y="2601770"/>
              <a:ext cx="3574107" cy="226606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prstClr val="white"/>
                </a:solidFill>
                <a:latin charset="-122" panose="020b0500000000000000" pitchFamily="34" typeface="思源黑体"/>
                <a:ea charset="-122" panose="020b0500000000000000" pitchFamily="34" typeface="思源黑体"/>
                <a:cs typeface="+mn-ea"/>
                <a:sym typeface="+mn-lt"/>
              </a:endParaRPr>
            </a:p>
          </p:txBody>
        </p:sp>
      </p:grpSp>
      <p:grpSp>
        <p:nvGrpSpPr>
          <p:cNvPr id="31" name="组合 30"/>
          <p:cNvGrpSpPr/>
          <p:nvPr/>
        </p:nvGrpSpPr>
        <p:grpSpPr>
          <a:xfrm>
            <a:off x="3960903" y="266662"/>
            <a:ext cx="4268606" cy="919077"/>
            <a:chOff x="3925680" y="337337"/>
            <a:chExt cx="4269162" cy="919197"/>
          </a:xfrm>
        </p:grpSpPr>
        <p:sp>
          <p:nvSpPr>
            <p:cNvPr id="34" name="文本框 33"/>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项目成果展示</a:t>
              </a:r>
            </a:p>
          </p:txBody>
        </p:sp>
        <p:sp>
          <p:nvSpPr>
            <p:cNvPr id="35" name="文本框 34"/>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22122400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1000" fill="hold" id="7"/>
                                        <p:tgtEl>
                                          <p:spTgt spid="67"/>
                                        </p:tgtEl>
                                        <p:attrNameLst>
                                          <p:attrName>ppt_x</p:attrName>
                                        </p:attrNameLst>
                                      </p:cBhvr>
                                      <p:tavLst>
                                        <p:tav tm="0">
                                          <p:val>
                                            <p:strVal val="#ppt_x"/>
                                          </p:val>
                                        </p:tav>
                                        <p:tav tm="100000">
                                          <p:val>
                                            <p:strVal val="#ppt_x"/>
                                          </p:val>
                                        </p:tav>
                                      </p:tavLst>
                                    </p:anim>
                                    <p:anim calcmode="lin" valueType="num">
                                      <p:cBhvr additive="base">
                                        <p:cTn dur="1000" fill="hold" id="8"/>
                                        <p:tgtEl>
                                          <p:spTgt spid="67"/>
                                        </p:tgtEl>
                                        <p:attrNameLst>
                                          <p:attrName>ppt_y</p:attrName>
                                        </p:attrNameLst>
                                      </p:cBhvr>
                                      <p:tavLst>
                                        <p:tav tm="0">
                                          <p:val>
                                            <p:strVal val="1+#ppt_h/2"/>
                                          </p:val>
                                        </p:tav>
                                        <p:tav tm="100000">
                                          <p:val>
                                            <p:strVal val="#ppt_y"/>
                                          </p:val>
                                        </p:tav>
                                      </p:tavLst>
                                    </p:anim>
                                  </p:childTnLst>
                                </p:cTn>
                              </p:par>
                              <p:par>
                                <p:cTn fill="hold" id="9" nodeType="withEffect" presetClass="entr" presetID="42" presetSubtype="0">
                                  <p:stCondLst>
                                    <p:cond delay="500"/>
                                  </p:stCondLst>
                                  <p:childTnLst>
                                    <p:set>
                                      <p:cBhvr>
                                        <p:cTn dur="1" fill="hold" id="10">
                                          <p:stCondLst>
                                            <p:cond delay="0"/>
                                          </p:stCondLst>
                                        </p:cTn>
                                        <p:tgtEl>
                                          <p:spTgt spid="68"/>
                                        </p:tgtEl>
                                        <p:attrNameLst>
                                          <p:attrName>style.visibility</p:attrName>
                                        </p:attrNameLst>
                                      </p:cBhvr>
                                      <p:to>
                                        <p:strVal val="visible"/>
                                      </p:to>
                                    </p:set>
                                    <p:animEffect filter="fade" transition="in">
                                      <p:cBhvr>
                                        <p:cTn dur="1000" id="11"/>
                                        <p:tgtEl>
                                          <p:spTgt spid="68"/>
                                        </p:tgtEl>
                                      </p:cBhvr>
                                    </p:animEffect>
                                    <p:anim calcmode="lin" valueType="num">
                                      <p:cBhvr>
                                        <p:cTn dur="1000" fill="hold" id="12"/>
                                        <p:tgtEl>
                                          <p:spTgt spid="68"/>
                                        </p:tgtEl>
                                        <p:attrNameLst>
                                          <p:attrName>ppt_x</p:attrName>
                                        </p:attrNameLst>
                                      </p:cBhvr>
                                      <p:tavLst>
                                        <p:tav tm="0">
                                          <p:val>
                                            <p:strVal val="#ppt_x"/>
                                          </p:val>
                                        </p:tav>
                                        <p:tav tm="100000">
                                          <p:val>
                                            <p:strVal val="#ppt_x"/>
                                          </p:val>
                                        </p:tav>
                                      </p:tavLst>
                                    </p:anim>
                                    <p:anim calcmode="lin" valueType="num">
                                      <p:cBhvr>
                                        <p:cTn dur="1000" fill="hold" id="13"/>
                                        <p:tgtEl>
                                          <p:spTgt spid="68"/>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500"/>
                                  </p:stCondLst>
                                  <p:childTnLst>
                                    <p:set>
                                      <p:cBhvr>
                                        <p:cTn dur="1" fill="hold" id="15">
                                          <p:stCondLst>
                                            <p:cond delay="0"/>
                                          </p:stCondLst>
                                        </p:cTn>
                                        <p:tgtEl>
                                          <p:spTgt spid="74"/>
                                        </p:tgtEl>
                                        <p:attrNameLst>
                                          <p:attrName>style.visibility</p:attrName>
                                        </p:attrNameLst>
                                      </p:cBhvr>
                                      <p:to>
                                        <p:strVal val="visible"/>
                                      </p:to>
                                    </p:set>
                                    <p:animEffect filter="fade" transition="in">
                                      <p:cBhvr>
                                        <p:cTn dur="1000" id="16"/>
                                        <p:tgtEl>
                                          <p:spTgt spid="74"/>
                                        </p:tgtEl>
                                      </p:cBhvr>
                                    </p:animEffect>
                                    <p:anim calcmode="lin" valueType="num">
                                      <p:cBhvr>
                                        <p:cTn dur="1000" fill="hold" id="17"/>
                                        <p:tgtEl>
                                          <p:spTgt spid="74"/>
                                        </p:tgtEl>
                                        <p:attrNameLst>
                                          <p:attrName>ppt_x</p:attrName>
                                        </p:attrNameLst>
                                      </p:cBhvr>
                                      <p:tavLst>
                                        <p:tav tm="0">
                                          <p:val>
                                            <p:strVal val="#ppt_x"/>
                                          </p:val>
                                        </p:tav>
                                        <p:tav tm="100000">
                                          <p:val>
                                            <p:strVal val="#ppt_x"/>
                                          </p:val>
                                        </p:tav>
                                      </p:tavLst>
                                    </p:anim>
                                    <p:anim calcmode="lin" valueType="num">
                                      <p:cBhvr>
                                        <p:cTn dur="1000" fill="hold" id="18"/>
                                        <p:tgtEl>
                                          <p:spTgt spid="74"/>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80"/>
                                        </p:tgtEl>
                                        <p:attrNameLst>
                                          <p:attrName>style.visibility</p:attrName>
                                        </p:attrNameLst>
                                      </p:cBhvr>
                                      <p:to>
                                        <p:strVal val="visible"/>
                                      </p:to>
                                    </p:set>
                                    <p:animEffect filter="fade" transition="in">
                                      <p:cBhvr>
                                        <p:cTn dur="1000" id="21"/>
                                        <p:tgtEl>
                                          <p:spTgt spid="80"/>
                                        </p:tgtEl>
                                      </p:cBhvr>
                                    </p:animEffect>
                                    <p:anim calcmode="lin" valueType="num">
                                      <p:cBhvr>
                                        <p:cTn dur="1000" fill="hold" id="22"/>
                                        <p:tgtEl>
                                          <p:spTgt spid="80"/>
                                        </p:tgtEl>
                                        <p:attrNameLst>
                                          <p:attrName>ppt_x</p:attrName>
                                        </p:attrNameLst>
                                      </p:cBhvr>
                                      <p:tavLst>
                                        <p:tav tm="0">
                                          <p:val>
                                            <p:strVal val="#ppt_x"/>
                                          </p:val>
                                        </p:tav>
                                        <p:tav tm="100000">
                                          <p:val>
                                            <p:strVal val="#ppt_x"/>
                                          </p:val>
                                        </p:tav>
                                      </p:tavLst>
                                    </p:anim>
                                    <p:anim calcmode="lin" valueType="num">
                                      <p:cBhvr>
                                        <p:cTn dur="1000" fill="hold" id="23"/>
                                        <p:tgtEl>
                                          <p:spTgt spid="8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86"/>
                                        </p:tgtEl>
                                        <p:attrNameLst>
                                          <p:attrName>style.visibility</p:attrName>
                                        </p:attrNameLst>
                                      </p:cBhvr>
                                      <p:to>
                                        <p:strVal val="visible"/>
                                      </p:to>
                                    </p:set>
                                    <p:animEffect filter="fade" transition="in">
                                      <p:cBhvr>
                                        <p:cTn dur="1000" id="27"/>
                                        <p:tgtEl>
                                          <p:spTgt spid="86"/>
                                        </p:tgtEl>
                                      </p:cBhvr>
                                    </p:animEffect>
                                    <p:anim calcmode="lin" valueType="num">
                                      <p:cBhvr>
                                        <p:cTn dur="1000" fill="hold" id="28"/>
                                        <p:tgtEl>
                                          <p:spTgt spid="86"/>
                                        </p:tgtEl>
                                        <p:attrNameLst>
                                          <p:attrName>ppt_x</p:attrName>
                                        </p:attrNameLst>
                                      </p:cBhvr>
                                      <p:tavLst>
                                        <p:tav tm="0">
                                          <p:val>
                                            <p:strVal val="#ppt_x"/>
                                          </p:val>
                                        </p:tav>
                                        <p:tav tm="100000">
                                          <p:val>
                                            <p:strVal val="#ppt_x"/>
                                          </p:val>
                                        </p:tav>
                                      </p:tavLst>
                                    </p:anim>
                                    <p:anim calcmode="lin" valueType="num">
                                      <p:cBhvr>
                                        <p:cTn dur="1000" fill="hold" id="29"/>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a:off x="39559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19" name="任意多边形 18"/>
          <p:cNvSpPr/>
          <p:nvPr/>
        </p:nvSpPr>
        <p:spPr>
          <a:xfrm flipH="1">
            <a:off x="-1451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 name="文本框 3"/>
          <p:cNvSpPr txBox="1"/>
          <p:nvPr/>
        </p:nvSpPr>
        <p:spPr>
          <a:xfrm>
            <a:off x="3286234" y="4211243"/>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 or print the presentation and make it into used in a wider field</a:t>
            </a:r>
          </a:p>
        </p:txBody>
      </p:sp>
      <p:sp>
        <p:nvSpPr>
          <p:cNvPr id="5" name="文本框 4"/>
          <p:cNvSpPr txBox="1"/>
          <p:nvPr/>
        </p:nvSpPr>
        <p:spPr>
          <a:xfrm>
            <a:off x="3256696" y="2342141"/>
            <a:ext cx="3230880" cy="701040"/>
          </a:xfrm>
          <a:prstGeom prst="rect">
            <a:avLst/>
          </a:prstGeom>
          <a:noFill/>
        </p:spPr>
        <p:txBody>
          <a:bodyPr rtlCol="0" wrap="none">
            <a:spAutoFit/>
            <a:scene3d>
              <a:camera prst="orthographicFront"/>
              <a:lightRig dir="t" rig="threePt"/>
            </a:scene3d>
            <a:sp3d contourW="12700"/>
          </a:bodyPr>
          <a:lstStyle/>
          <a:p>
            <a:r>
              <a:rPr altLang="en-US" b="1" lang="zh-CN" smtClean="0" sz="4000">
                <a:solidFill>
                  <a:schemeClr val="tx1">
                    <a:lumMod val="75000"/>
                    <a:lumOff val="25000"/>
                  </a:schemeClr>
                </a:solidFill>
                <a:ea charset="-122" panose="020b0500000000000000" pitchFamily="34" typeface="思源黑体"/>
              </a:rPr>
              <a:t>工作不足之处</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4" name="文本框 13"/>
          <p:cNvSpPr txBox="1"/>
          <p:nvPr/>
        </p:nvSpPr>
        <p:spPr>
          <a:xfrm>
            <a:off x="3046810"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5" name="文本框 14"/>
          <p:cNvSpPr txBox="1"/>
          <p:nvPr/>
        </p:nvSpPr>
        <p:spPr>
          <a:xfrm>
            <a:off x="5033194"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6" name="文本框 15"/>
          <p:cNvSpPr txBox="1"/>
          <p:nvPr/>
        </p:nvSpPr>
        <p:spPr>
          <a:xfrm>
            <a:off x="5033194"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6600">
                <a:latin charset="-122" panose="02000500000000000000" pitchFamily="2" typeface="Aa楷体"/>
                <a:ea charset="-122" panose="020b0500000000000000" pitchFamily="34" typeface="思源黑体"/>
              </a:rPr>
              <a:t>04</a:t>
            </a:r>
          </a:p>
        </p:txBody>
      </p:sp>
      <p:sp>
        <p:nvSpPr>
          <p:cNvPr id="23" name="文本框 22"/>
          <p:cNvSpPr txBox="1"/>
          <p:nvPr/>
        </p:nvSpPr>
        <p:spPr>
          <a:xfrm>
            <a:off x="1295712" y="4063404"/>
            <a:ext cx="1242999" cy="518160"/>
          </a:xfrm>
          <a:prstGeom prst="rect">
            <a:avLst/>
          </a:prstGeom>
          <a:noFill/>
        </p:spPr>
        <p:txBody>
          <a:bodyPr rtlCol="0" wrap="square">
            <a:spAutoFit/>
            <a:scene3d>
              <a:camera prst="orthographicFront"/>
              <a:lightRig dir="t" rig="threePt"/>
            </a:scene3d>
            <a:sp3d contourW="12700"/>
          </a:bodyPr>
          <a:lstStyle/>
          <a:p>
            <a:pPr algn="dist"/>
            <a:r>
              <a:rPr altLang="zh-CN" b="1" lang="en-US" smtClean="0" spc="300" sz="2800">
                <a:solidFill>
                  <a:srgbClr val="595959"/>
                </a:solidFill>
                <a:latin charset="-122" panose="02000500000000000000" pitchFamily="2" typeface="Aa楷体"/>
                <a:ea charset="-122" panose="020b0500000000000000" pitchFamily="34" typeface="思源黑体"/>
              </a:rPr>
              <a:t>PART</a:t>
            </a:r>
          </a:p>
        </p:txBody>
      </p:sp>
    </p:spTree>
    <p:extLst>
      <p:ext uri="{BB962C8B-B14F-4D97-AF65-F5344CB8AC3E}">
        <p14:creationId val="3182682125"/>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5">
                                  <p:stCondLst>
                                    <p:cond delay="0"/>
                                  </p:stCondLst>
                                  <p:childTnLst>
                                    <p:set>
                                      <p:cBhvr>
                                        <p:cTn dur="1" fill="hold" id="6">
                                          <p:stCondLst>
                                            <p:cond delay="0"/>
                                          </p:stCondLst>
                                        </p:cTn>
                                        <p:tgtEl>
                                          <p:spTgt spid="17"/>
                                        </p:tgtEl>
                                        <p:attrNameLst>
                                          <p:attrName>style.visibility</p:attrName>
                                        </p:attrNameLst>
                                      </p:cBhvr>
                                      <p:to>
                                        <p:strVal val="visible"/>
                                      </p:to>
                                    </p:set>
                                    <p:animEffect filter="randombar(vertical)" transition="in">
                                      <p:cBhvr>
                                        <p:cTn dur="500" id="7"/>
                                        <p:tgtEl>
                                          <p:spTgt spid="17"/>
                                        </p:tgtEl>
                                      </p:cBhvr>
                                    </p:animEffect>
                                  </p:childTnLst>
                                </p:cTn>
                              </p:par>
                              <p:par>
                                <p:cTn fill="hold" grpId="0" id="8" nodeType="withEffect" presetClass="entr" presetID="2" presetSubtype="8">
                                  <p:stCondLst>
                                    <p:cond delay="0"/>
                                  </p:stCondLst>
                                  <p:childTnLst>
                                    <p:set>
                                      <p:cBhvr>
                                        <p:cTn dur="1" fill="hold" id="9">
                                          <p:stCondLst>
                                            <p:cond delay="0"/>
                                          </p:stCondLst>
                                        </p:cTn>
                                        <p:tgtEl>
                                          <p:spTgt spid="18"/>
                                        </p:tgtEl>
                                        <p:attrNameLst>
                                          <p:attrName>style.visibility</p:attrName>
                                        </p:attrNameLst>
                                      </p:cBhvr>
                                      <p:to>
                                        <p:strVal val="visible"/>
                                      </p:to>
                                    </p:set>
                                    <p:anim calcmode="lin" valueType="num">
                                      <p:cBhvr additive="base">
                                        <p:cTn dur="500" fill="hold" id="10"/>
                                        <p:tgtEl>
                                          <p:spTgt spid="18"/>
                                        </p:tgtEl>
                                        <p:attrNameLst>
                                          <p:attrName>ppt_x</p:attrName>
                                        </p:attrNameLst>
                                      </p:cBhvr>
                                      <p:tavLst>
                                        <p:tav tm="0">
                                          <p:val>
                                            <p:strVal val="0-#ppt_w/2"/>
                                          </p:val>
                                        </p:tav>
                                        <p:tav tm="100000">
                                          <p:val>
                                            <p:strVal val="#ppt_x"/>
                                          </p:val>
                                        </p:tav>
                                      </p:tavLst>
                                    </p:anim>
                                    <p:anim calcmode="lin" valueType="num">
                                      <p:cBhvr additive="base">
                                        <p:cTn dur="500" fill="hold" id="11"/>
                                        <p:tgtEl>
                                          <p:spTgt spid="18"/>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750" fill="hold" id="14"/>
                                        <p:tgtEl>
                                          <p:spTgt spid="19"/>
                                        </p:tgtEl>
                                        <p:attrNameLst>
                                          <p:attrName>ppt_x</p:attrName>
                                        </p:attrNameLst>
                                      </p:cBhvr>
                                      <p:tavLst>
                                        <p:tav tm="0">
                                          <p:val>
                                            <p:strVal val="0-#ppt_w/2"/>
                                          </p:val>
                                        </p:tav>
                                        <p:tav tm="100000">
                                          <p:val>
                                            <p:strVal val="#ppt_x"/>
                                          </p:val>
                                        </p:tav>
                                      </p:tavLst>
                                    </p:anim>
                                    <p:anim calcmode="lin" valueType="num">
                                      <p:cBhvr additive="base">
                                        <p:cTn dur="750" fill="hold" id="15"/>
                                        <p:tgtEl>
                                          <p:spTgt spid="19"/>
                                        </p:tgtEl>
                                        <p:attrNameLst>
                                          <p:attrName>ppt_y</p:attrName>
                                        </p:attrNameLst>
                                      </p:cBhvr>
                                      <p:tavLst>
                                        <p:tav tm="0">
                                          <p:val>
                                            <p:strVal val="#ppt_y"/>
                                          </p:val>
                                        </p:tav>
                                        <p:tav tm="100000">
                                          <p:val>
                                            <p:strVal val="#ppt_y"/>
                                          </p:val>
                                        </p:tav>
                                      </p:tavLst>
                                    </p:anim>
                                  </p:childTnLst>
                                </p:cTn>
                              </p:par>
                              <p:par>
                                <p:cTn fill="hold" grpId="0" id="16" nodeType="withEffect" presetClass="entr" presetID="47" presetSubtype="0">
                                  <p:stCondLst>
                                    <p:cond delay="25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25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1750"/>
                            </p:stCondLst>
                            <p:childTnLst>
                              <p:par>
                                <p:cTn fill="hold" grpId="0" id="31" nodeType="afterEffect" presetClass="entr" presetID="12" presetSubtype="4">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id="33"/>
                                        <p:tgtEl>
                                          <p:spTgt spid="5"/>
                                        </p:tgtEl>
                                        <p:attrNameLst>
                                          <p:attrName>ppt_y</p:attrName>
                                        </p:attrNameLst>
                                      </p:cBhvr>
                                      <p:tavLst>
                                        <p:tav tm="0">
                                          <p:val>
                                            <p:strVal val="#ppt_y+#ppt_h*1.125000"/>
                                          </p:val>
                                        </p:tav>
                                        <p:tav tm="100000">
                                          <p:val>
                                            <p:strVal val="#ppt_y"/>
                                          </p:val>
                                        </p:tav>
                                      </p:tavLst>
                                    </p:anim>
                                    <p:animEffect filter="wipe(up)" transition="in">
                                      <p:cBhvr>
                                        <p:cTn dur="500" id="34"/>
                                        <p:tgtEl>
                                          <p:spTgt spid="5"/>
                                        </p:tgtEl>
                                      </p:cBhvr>
                                    </p:animEffect>
                                  </p:childTnLst>
                                </p:cTn>
                              </p:par>
                            </p:childTnLst>
                          </p:cTn>
                        </p:par>
                        <p:par>
                          <p:cTn fill="hold" id="35" nodeType="afterGroup">
                            <p:stCondLst>
                              <p:cond delay="225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1000" id="43"/>
                                        <p:tgtEl>
                                          <p:spTgt spid="15"/>
                                        </p:tgtEl>
                                      </p:cBhvr>
                                    </p:animEffect>
                                    <p:anim calcmode="lin" valueType="num">
                                      <p:cBhvr>
                                        <p:cTn dur="1000" fill="hold" id="44"/>
                                        <p:tgtEl>
                                          <p:spTgt spid="15"/>
                                        </p:tgtEl>
                                        <p:attrNameLst>
                                          <p:attrName>ppt_x</p:attrName>
                                        </p:attrNameLst>
                                      </p:cBhvr>
                                      <p:tavLst>
                                        <p:tav tm="0">
                                          <p:val>
                                            <p:strVal val="#ppt_x"/>
                                          </p:val>
                                        </p:tav>
                                        <p:tav tm="100000">
                                          <p:val>
                                            <p:strVal val="#ppt_x"/>
                                          </p:val>
                                        </p:tav>
                                      </p:tavLst>
                                    </p:anim>
                                    <p:anim calcmode="lin" valueType="num">
                                      <p:cBhvr>
                                        <p:cTn dur="1000" fill="hold" id="45"/>
                                        <p:tgtEl>
                                          <p:spTgt spid="15"/>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anim calcmode="lin" valueType="num">
                                      <p:cBhvr>
                                        <p:cTn dur="1000" fill="hold" id="49"/>
                                        <p:tgtEl>
                                          <p:spTgt spid="14"/>
                                        </p:tgtEl>
                                        <p:attrNameLst>
                                          <p:attrName>ppt_x</p:attrName>
                                        </p:attrNameLst>
                                      </p:cBhvr>
                                      <p:tavLst>
                                        <p:tav tm="0">
                                          <p:val>
                                            <p:strVal val="#ppt_x"/>
                                          </p:val>
                                        </p:tav>
                                        <p:tav tm="100000">
                                          <p:val>
                                            <p:strVal val="#ppt_x"/>
                                          </p:val>
                                        </p:tav>
                                      </p:tavLst>
                                    </p:anim>
                                    <p:anim calcmode="lin" valueType="num">
                                      <p:cBhvr>
                                        <p:cTn dur="1000" fill="hold" id="50"/>
                                        <p:tgtEl>
                                          <p:spTgt spid="1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1000" id="53"/>
                                        <p:tgtEl>
                                          <p:spTgt spid="16"/>
                                        </p:tgtEl>
                                      </p:cBhvr>
                                    </p:animEffect>
                                    <p:anim calcmode="lin" valueType="num">
                                      <p:cBhvr>
                                        <p:cTn dur="1000" fill="hold" id="54"/>
                                        <p:tgtEl>
                                          <p:spTgt spid="16"/>
                                        </p:tgtEl>
                                        <p:attrNameLst>
                                          <p:attrName>ppt_x</p:attrName>
                                        </p:attrNameLst>
                                      </p:cBhvr>
                                      <p:tavLst>
                                        <p:tav tm="0">
                                          <p:val>
                                            <p:strVal val="#ppt_x"/>
                                          </p:val>
                                        </p:tav>
                                        <p:tav tm="100000">
                                          <p:val>
                                            <p:strVal val="#ppt_x"/>
                                          </p:val>
                                        </p:tav>
                                      </p:tavLst>
                                    </p:anim>
                                    <p:anim calcmode="lin" valueType="num">
                                      <p:cBhvr>
                                        <p:cTn dur="1000" fill="hold" id="55"/>
                                        <p:tgtEl>
                                          <p:spTgt spid="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250"/>
                            </p:stCondLst>
                            <p:childTnLst>
                              <p:par>
                                <p:cTn fill="hold" grpId="0" id="57" nodeType="afterEffect" presetClass="entr" presetID="22" presetSubtype="8">
                                  <p:stCondLst>
                                    <p:cond delay="0"/>
                                  </p:stCondLst>
                                  <p:childTnLst>
                                    <p:set>
                                      <p:cBhvr>
                                        <p:cTn dur="1" fill="hold" id="58">
                                          <p:stCondLst>
                                            <p:cond delay="0"/>
                                          </p:stCondLst>
                                        </p:cTn>
                                        <p:tgtEl>
                                          <p:spTgt spid="4"/>
                                        </p:tgtEl>
                                        <p:attrNameLst>
                                          <p:attrName>style.visibility</p:attrName>
                                        </p:attrNameLst>
                                      </p:cBhvr>
                                      <p:to>
                                        <p:strVal val="visible"/>
                                      </p:to>
                                    </p:set>
                                    <p:animEffect filter="wipe(left)" transition="in">
                                      <p:cBhvr>
                                        <p:cTn dur="500" id="5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4"/>
      <p:bldP grpId="0" spid="5"/>
      <p:bldP grpId="0" spid="13"/>
      <p:bldP grpId="0" spid="14"/>
      <p:bldP grpId="0" spid="15"/>
      <p:bldP grpId="0" spid="16"/>
      <p:bldP grpId="0" spid="20"/>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074582" y="1899832"/>
            <a:ext cx="1157228" cy="1154546"/>
            <a:chOff x="5756795" y="1787383"/>
            <a:chExt cx="1224616" cy="1221778"/>
          </a:xfrm>
        </p:grpSpPr>
        <p:sp>
          <p:nvSpPr>
            <p:cNvPr id="27" name="椭圆 3"/>
            <p:cNvSpPr>
              <a:spLocks noChangeArrowheads="1"/>
            </p:cNvSpPr>
            <p:nvPr/>
          </p:nvSpPr>
          <p:spPr bwMode="auto">
            <a:xfrm>
              <a:off x="5759633" y="1787383"/>
              <a:ext cx="1221778" cy="1221778"/>
            </a:xfrm>
            <a:prstGeom prst="ellipse">
              <a:avLst/>
            </a:prstGeom>
            <a:solidFill>
              <a:srgbClr val="E53238"/>
            </a:solidFill>
            <a:ln>
              <a:noFill/>
            </a:ln>
            <a:effectLst>
              <a:outerShdw algn="tl" blurRad="254000" dir="2700000" dist="63500" rotWithShape="0">
                <a:prstClr val="black">
                  <a:alpha val="30000"/>
                </a:prstClr>
              </a:outerShdw>
            </a:effectLst>
            <a:extLst/>
          </p:spPr>
          <p:txBody>
            <a:bodyPr anchor="ctr"/>
            <a:lstStyle/>
            <a:p>
              <a:pPr algn="ctr">
                <a:lnSpc>
                  <a:spcPct val="130000"/>
                </a:lnSpc>
              </a:pPr>
              <a:endParaRPr altLang="zh-CN" lang="zh-CN">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37" name="TextBox 36"/>
            <p:cNvSpPr txBox="1"/>
            <p:nvPr/>
          </p:nvSpPr>
          <p:spPr>
            <a:xfrm>
              <a:off x="5756795" y="1989874"/>
              <a:ext cx="1214831" cy="935393"/>
            </a:xfrm>
            <a:prstGeom prst="rect">
              <a:avLst/>
            </a:prstGeom>
            <a:noFill/>
          </p:spPr>
          <p:txBody>
            <a:bodyPr rtlCol="0" wrap="square">
              <a:spAutoFit/>
            </a:bodyPr>
            <a:lstStyle/>
            <a:p>
              <a:pPr algn="ctr">
                <a:lnSpc>
                  <a:spcPct val="130000"/>
                </a:lnSpc>
              </a:pPr>
              <a:r>
                <a:rPr altLang="en-US" lang="zh-CN" smtClean="0" sz="2000">
                  <a:solidFill>
                    <a:srgbClr val="F8F8F8"/>
                  </a:solidFill>
                  <a:latin charset="-122" panose="020b0500000000000000" pitchFamily="34" typeface="思源黑体"/>
                  <a:ea charset="-122" panose="020b0500000000000000" pitchFamily="34" typeface="思源黑体"/>
                  <a:cs typeface="+mn-ea"/>
                  <a:sym typeface="+mn-lt"/>
                </a:rPr>
                <a:t>管理</a:t>
              </a:r>
            </a:p>
            <a:p>
              <a:pPr algn="ctr">
                <a:lnSpc>
                  <a:spcPct val="130000"/>
                </a:lnSpc>
              </a:pPr>
              <a:r>
                <a:rPr altLang="en-US" lang="zh-CN" smtClean="0" sz="2000">
                  <a:solidFill>
                    <a:srgbClr val="F8F8F8"/>
                  </a:solidFill>
                  <a:latin charset="-122" panose="020b0500000000000000" pitchFamily="34" typeface="思源黑体"/>
                  <a:ea charset="-122" panose="020b0500000000000000" pitchFamily="34" typeface="思源黑体"/>
                  <a:cs typeface="+mn-ea"/>
                  <a:sym typeface="+mn-lt"/>
                </a:rPr>
                <a:t>不足</a:t>
              </a:r>
            </a:p>
          </p:txBody>
        </p:sp>
      </p:grpSp>
      <p:grpSp>
        <p:nvGrpSpPr>
          <p:cNvPr id="3" name="组合 2"/>
          <p:cNvGrpSpPr/>
          <p:nvPr/>
        </p:nvGrpSpPr>
        <p:grpSpPr>
          <a:xfrm>
            <a:off x="5023981" y="3357670"/>
            <a:ext cx="1258432" cy="1154548"/>
            <a:chOff x="5774435" y="3559944"/>
            <a:chExt cx="1331711" cy="1221778"/>
          </a:xfrm>
        </p:grpSpPr>
        <p:sp>
          <p:nvSpPr>
            <p:cNvPr id="30" name="椭圆 3"/>
            <p:cNvSpPr>
              <a:spLocks noChangeArrowheads="1"/>
            </p:cNvSpPr>
            <p:nvPr/>
          </p:nvSpPr>
          <p:spPr bwMode="auto">
            <a:xfrm>
              <a:off x="5829402" y="3559944"/>
              <a:ext cx="1221778" cy="1221778"/>
            </a:xfrm>
            <a:prstGeom prst="ellipse">
              <a:avLst/>
            </a:prstGeom>
            <a:solidFill>
              <a:srgbClr val="595959"/>
            </a:solidFill>
            <a:ln>
              <a:noFill/>
            </a:ln>
            <a:effectLst>
              <a:outerShdw algn="tl" blurRad="254000" dir="2700000" dist="63500" rotWithShape="0">
                <a:prstClr val="black">
                  <a:alpha val="30000"/>
                </a:prstClr>
              </a:outerShdw>
            </a:effectLst>
            <a:extLst/>
          </p:spPr>
          <p:txBody>
            <a:bodyPr anchor="ctr"/>
            <a:lstStyle/>
            <a:p>
              <a:pPr algn="ctr">
                <a:lnSpc>
                  <a:spcPct val="130000"/>
                </a:lnSpc>
              </a:pPr>
              <a:endParaRPr altLang="zh-CN" lang="zh-CN">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38" name="TextBox 37"/>
            <p:cNvSpPr txBox="1"/>
            <p:nvPr/>
          </p:nvSpPr>
          <p:spPr>
            <a:xfrm>
              <a:off x="5774435" y="3783234"/>
              <a:ext cx="1331711" cy="935391"/>
            </a:xfrm>
            <a:prstGeom prst="rect">
              <a:avLst/>
            </a:prstGeom>
            <a:noFill/>
          </p:spPr>
          <p:txBody>
            <a:bodyPr rtlCol="0" wrap="square">
              <a:spAutoFit/>
            </a:bodyPr>
            <a:lstStyle/>
            <a:p>
              <a:pPr algn="ctr">
                <a:lnSpc>
                  <a:spcPct val="130000"/>
                </a:lnSpc>
              </a:pPr>
              <a:r>
                <a:rPr altLang="en-US" lang="zh-CN" smtClean="0" sz="2000">
                  <a:solidFill>
                    <a:srgbClr val="F8F8F8"/>
                  </a:solidFill>
                  <a:latin charset="-122" panose="020b0500000000000000" pitchFamily="34" typeface="思源黑体"/>
                  <a:ea charset="-122" panose="020b0500000000000000" pitchFamily="34" typeface="思源黑体"/>
                  <a:cs typeface="+mn-ea"/>
                  <a:sym typeface="+mn-lt"/>
                </a:rPr>
                <a:t>执行力</a:t>
              </a:r>
            </a:p>
            <a:p>
              <a:pPr algn="ctr">
                <a:lnSpc>
                  <a:spcPct val="130000"/>
                </a:lnSpc>
              </a:pPr>
              <a:r>
                <a:rPr altLang="en-US" lang="zh-CN" smtClean="0" sz="2000">
                  <a:solidFill>
                    <a:srgbClr val="F8F8F8"/>
                  </a:solidFill>
                  <a:latin charset="-122" panose="020b0500000000000000" pitchFamily="34" typeface="思源黑体"/>
                  <a:ea charset="-122" panose="020b0500000000000000" pitchFamily="34" typeface="思源黑体"/>
                  <a:cs typeface="+mn-ea"/>
                  <a:sym typeface="+mn-lt"/>
                </a:rPr>
                <a:t>不足</a:t>
              </a:r>
            </a:p>
          </p:txBody>
        </p:sp>
      </p:grpSp>
      <p:grpSp>
        <p:nvGrpSpPr>
          <p:cNvPr id="5" name="组合 4"/>
          <p:cNvGrpSpPr/>
          <p:nvPr/>
        </p:nvGrpSpPr>
        <p:grpSpPr>
          <a:xfrm>
            <a:off x="5075923" y="4815510"/>
            <a:ext cx="1154546" cy="1154546"/>
            <a:chOff x="5670762" y="5182924"/>
            <a:chExt cx="1221778" cy="1221778"/>
          </a:xfrm>
        </p:grpSpPr>
        <p:sp>
          <p:nvSpPr>
            <p:cNvPr id="33" name="椭圆 3"/>
            <p:cNvSpPr>
              <a:spLocks noChangeArrowheads="1"/>
            </p:cNvSpPr>
            <p:nvPr/>
          </p:nvSpPr>
          <p:spPr bwMode="auto">
            <a:xfrm>
              <a:off x="5670762" y="5182924"/>
              <a:ext cx="1221778" cy="1221778"/>
            </a:xfrm>
            <a:prstGeom prst="ellipse">
              <a:avLst/>
            </a:prstGeom>
            <a:solidFill>
              <a:srgbClr val="E53238"/>
            </a:solidFill>
            <a:ln>
              <a:noFill/>
            </a:ln>
            <a:effectLst>
              <a:outerShdw algn="tl" blurRad="254000" dir="2700000" dist="63500" rotWithShape="0">
                <a:prstClr val="black">
                  <a:alpha val="30000"/>
                </a:prstClr>
              </a:outerShdw>
            </a:effectLst>
            <a:extLst/>
          </p:spPr>
          <p:txBody>
            <a:bodyPr anchor="ctr"/>
            <a:lstStyle/>
            <a:p>
              <a:pPr algn="ctr">
                <a:lnSpc>
                  <a:spcPct val="130000"/>
                </a:lnSpc>
              </a:pPr>
              <a:endParaRPr altLang="zh-CN" lang="zh-CN">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39" name="TextBox 38"/>
            <p:cNvSpPr txBox="1"/>
            <p:nvPr/>
          </p:nvSpPr>
          <p:spPr>
            <a:xfrm>
              <a:off x="5681167" y="5373341"/>
              <a:ext cx="1200968" cy="935393"/>
            </a:xfrm>
            <a:prstGeom prst="rect">
              <a:avLst/>
            </a:prstGeom>
            <a:noFill/>
          </p:spPr>
          <p:txBody>
            <a:bodyPr rtlCol="0" wrap="square">
              <a:spAutoFit/>
            </a:bodyPr>
            <a:lstStyle/>
            <a:p>
              <a:pPr algn="ctr">
                <a:lnSpc>
                  <a:spcPct val="130000"/>
                </a:lnSpc>
              </a:pPr>
              <a:r>
                <a:rPr altLang="en-US" lang="zh-CN" smtClean="0" sz="2000">
                  <a:solidFill>
                    <a:srgbClr val="F8F8F8"/>
                  </a:solidFill>
                  <a:latin charset="-122" panose="020b0500000000000000" pitchFamily="34" typeface="思源黑体"/>
                  <a:ea charset="-122" panose="020b0500000000000000" pitchFamily="34" typeface="思源黑体"/>
                  <a:cs typeface="+mn-ea"/>
                  <a:sym typeface="+mn-lt"/>
                </a:rPr>
                <a:t>认识</a:t>
              </a:r>
            </a:p>
            <a:p>
              <a:pPr algn="ctr">
                <a:lnSpc>
                  <a:spcPct val="130000"/>
                </a:lnSpc>
              </a:pPr>
              <a:r>
                <a:rPr altLang="en-US" lang="zh-CN" smtClean="0" sz="2000">
                  <a:solidFill>
                    <a:srgbClr val="F8F8F8"/>
                  </a:solidFill>
                  <a:latin charset="-122" panose="020b0500000000000000" pitchFamily="34" typeface="思源黑体"/>
                  <a:ea charset="-122" panose="020b0500000000000000" pitchFamily="34" typeface="思源黑体"/>
                  <a:cs typeface="+mn-ea"/>
                  <a:sym typeface="+mn-lt"/>
                </a:rPr>
                <a:t>不足</a:t>
              </a:r>
            </a:p>
          </p:txBody>
        </p:sp>
      </p:grpSp>
      <p:sp>
        <p:nvSpPr>
          <p:cNvPr id="42" name="TextBox 41"/>
          <p:cNvSpPr txBox="1"/>
          <p:nvPr/>
        </p:nvSpPr>
        <p:spPr>
          <a:xfrm>
            <a:off x="6583704" y="2200209"/>
            <a:ext cx="4408047"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p:txBody>
      </p:sp>
      <p:sp>
        <p:nvSpPr>
          <p:cNvPr id="45" name="文本框 44">
            <a:extLst>
              <a:ext uri="{FF2B5EF4-FFF2-40B4-BE49-F238E27FC236}">
                <a16:creationId xmlns:a16="http://schemas.microsoft.com/office/drawing/2014/main" id="{C9FE3F12-EF2B-4C2B-8DA1-3D9B6D947A7C}"/>
              </a:ext>
            </a:extLst>
          </p:cNvPr>
          <p:cNvSpPr txBox="1"/>
          <p:nvPr/>
        </p:nvSpPr>
        <p:spPr>
          <a:xfrm>
            <a:off x="1220482" y="165529"/>
            <a:ext cx="182880" cy="646176"/>
          </a:xfrm>
          <a:prstGeom prst="rect">
            <a:avLst/>
          </a:prstGeom>
          <a:noFill/>
        </p:spPr>
        <p:txBody>
          <a:bodyPr rtlCol="0" wrap="none">
            <a:spAutoFit/>
          </a:bodyPr>
          <a:lstStyle/>
          <a:p>
            <a:pPr fontAlgn="auto">
              <a:lnSpc>
                <a:spcPct val="130000"/>
              </a:lnSpc>
              <a:defRPr/>
            </a:pPr>
            <a:endParaRPr altLang="en-US" b="1" lang="zh-CN" sz="2800">
              <a:solidFill>
                <a:srgbClr val="554B4F"/>
              </a:solidFill>
              <a:latin charset="-122" panose="020b0500000000000000" pitchFamily="34" typeface="思源黑体"/>
              <a:ea charset="-122" panose="020b0500000000000000" pitchFamily="34" typeface="思源黑体"/>
              <a:cs typeface="+mn-ea"/>
              <a:sym typeface="+mn-lt"/>
            </a:endParaRPr>
          </a:p>
        </p:txBody>
      </p:sp>
      <p:grpSp>
        <p:nvGrpSpPr>
          <p:cNvPr id="19" name="组合 18"/>
          <p:cNvGrpSpPr/>
          <p:nvPr/>
        </p:nvGrpSpPr>
        <p:grpSpPr>
          <a:xfrm>
            <a:off x="3960903" y="266662"/>
            <a:ext cx="4268606" cy="919077"/>
            <a:chOff x="3925680" y="337337"/>
            <a:chExt cx="4269162" cy="919197"/>
          </a:xfrm>
        </p:grpSpPr>
        <p:sp>
          <p:nvSpPr>
            <p:cNvPr id="20" name="文本框 19"/>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工作不足之处</a:t>
              </a:r>
            </a:p>
          </p:txBody>
        </p:sp>
        <p:sp>
          <p:nvSpPr>
            <p:cNvPr id="22" name="文本框 2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
        <p:nvSpPr>
          <p:cNvPr id="23" name="Freeform 5"/>
          <p:cNvSpPr>
            <a:spLocks noEditPoints="1"/>
          </p:cNvSpPr>
          <p:nvPr/>
        </p:nvSpPr>
        <p:spPr bwMode="auto">
          <a:xfrm rot="925172">
            <a:off x="996489" y="2611666"/>
            <a:ext cx="3248930" cy="3252258"/>
          </a:xfrm>
          <a:custGeom>
            <a:gdLst>
              <a:gd fmla="*/ 50 w 4280" name="T0"/>
              <a:gd fmla="*/ 3831 h 4280" name="T1"/>
              <a:gd fmla="*/ 59 w 4280" name="T2"/>
              <a:gd fmla="*/ 4021 h 4280" name="T3"/>
              <a:gd fmla="*/ 259 w 4280" name="T4"/>
              <a:gd fmla="*/ 4221 h 4280" name="T5"/>
              <a:gd fmla="*/ 449 w 4280" name="T6"/>
              <a:gd fmla="*/ 4230 h 4280" name="T7"/>
              <a:gd fmla="*/ 1047 w 4280" name="T8"/>
              <a:gd fmla="*/ 3632 h 4280" name="T9"/>
              <a:gd fmla="*/ 1038 w 4280" name="T10"/>
              <a:gd fmla="*/ 3443 h 4280" name="T11"/>
              <a:gd fmla="*/ 837 w 4280" name="T12"/>
              <a:gd fmla="*/ 3242 h 4280" name="T13"/>
              <a:gd fmla="*/ 648 w 4280" name="T14"/>
              <a:gd fmla="*/ 3233 h 4280" name="T15"/>
              <a:gd fmla="*/ 50 w 4280" name="T16"/>
              <a:gd fmla="*/ 3831 h 4280" name="T17"/>
              <a:gd fmla="*/ 2717 w 4280" name="T18"/>
              <a:gd fmla="*/ 3126 h 4280" name="T19"/>
              <a:gd fmla="*/ 3822 w 4280" name="T20"/>
              <a:gd fmla="*/ 2669 h 4280" name="T21"/>
              <a:gd fmla="*/ 4280 w 4280" name="T22"/>
              <a:gd fmla="*/ 1563 h 4280" name="T23"/>
              <a:gd fmla="*/ 3822 w 4280" name="T24"/>
              <a:gd fmla="*/ 458 h 4280" name="T25"/>
              <a:gd fmla="*/ 2717 w 4280" name="T26"/>
              <a:gd fmla="*/ 0 h 4280" name="T27"/>
              <a:gd fmla="*/ 1611 w 4280" name="T28"/>
              <a:gd fmla="*/ 458 h 4280" name="T29"/>
              <a:gd fmla="*/ 1417 w 4280" name="T30"/>
              <a:gd fmla="*/ 2431 h 4280" name="T31"/>
              <a:gd fmla="*/ 1369 w 4280" name="T32"/>
              <a:gd fmla="*/ 2462 h 4280" name="T33"/>
              <a:gd fmla="*/ 1360 w 4280" name="T34"/>
              <a:gd fmla="*/ 2472 h 4280" name="T35"/>
              <a:gd fmla="*/ 1360 w 4280" name="T36"/>
              <a:gd fmla="*/ 2670 h 4280" name="T37"/>
              <a:gd fmla="*/ 1610 w 4280" name="T38"/>
              <a:gd fmla="*/ 2920 h 4280" name="T39"/>
              <a:gd fmla="*/ 1808 w 4280" name="T40"/>
              <a:gd fmla="*/ 2920 h 4280" name="T41"/>
              <a:gd fmla="*/ 1818 w 4280" name="T42"/>
              <a:gd fmla="*/ 2911 h 4280" name="T43"/>
              <a:gd fmla="*/ 1849 w 4280" name="T44"/>
              <a:gd fmla="*/ 2864 h 4280" name="T45"/>
              <a:gd fmla="*/ 2717 w 4280" name="T46"/>
              <a:gd fmla="*/ 3126 h 4280" name="T47"/>
              <a:gd fmla="*/ 2717 w 4280" name="T48"/>
              <a:gd fmla="*/ 291 h 4280" name="T49"/>
              <a:gd fmla="*/ 3617 w 4280" name="T50"/>
              <a:gd fmla="*/ 663 h 4280" name="T51"/>
              <a:gd fmla="*/ 3989 w 4280" name="T52"/>
              <a:gd fmla="*/ 1563 h 4280" name="T53"/>
              <a:gd fmla="*/ 3617 w 4280" name="T54"/>
              <a:gd fmla="*/ 2463 h 4280" name="T55"/>
              <a:gd fmla="*/ 2717 w 4280" name="T56"/>
              <a:gd fmla="*/ 2836 h 4280" name="T57"/>
              <a:gd fmla="*/ 1817 w 4280" name="T58"/>
              <a:gd fmla="*/ 2463 h 4280" name="T59"/>
              <a:gd fmla="*/ 1817 w 4280" name="T60"/>
              <a:gd fmla="*/ 663 h 4280" name="T61"/>
              <a:gd fmla="*/ 2717 w 4280" name="T62"/>
              <a:gd fmla="*/ 291 h 4280" name="T63"/>
              <a:gd fmla="*/ 1036 w 4280" name="T64"/>
              <a:gd fmla="*/ 2894 h 4280" name="T65"/>
              <a:gd fmla="*/ 1036 w 4280" name="T66"/>
              <a:gd fmla="*/ 3244 h 4280" name="T67"/>
              <a:gd fmla="*/ 1386 w 4280" name="T68"/>
              <a:gd fmla="*/ 3244 h 4280" name="T69"/>
              <a:gd fmla="*/ 1386 w 4280" name="T70"/>
              <a:gd fmla="*/ 2894 h 4280" name="T71"/>
              <a:gd fmla="*/ 1036 w 4280" name="T72"/>
              <a:gd fmla="*/ 2894 h 428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280" w="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rgbClr val="E53238"/>
          </a:solidFill>
          <a:ln cap="flat" w="38100">
            <a:solidFill>
              <a:schemeClr val="bg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lstStyle/>
          <a:p>
            <a:endParaRPr altLang="en-US" lang="zh-CN"/>
          </a:p>
        </p:txBody>
      </p:sp>
      <p:sp>
        <p:nvSpPr>
          <p:cNvPr id="26" name="文本框 25"/>
          <p:cNvSpPr txBox="1"/>
          <p:nvPr/>
        </p:nvSpPr>
        <p:spPr>
          <a:xfrm>
            <a:off x="2585266" y="3343644"/>
            <a:ext cx="1173480" cy="1188720"/>
          </a:xfrm>
          <a:prstGeom prst="rect">
            <a:avLst/>
          </a:prstGeom>
          <a:noFill/>
        </p:spPr>
        <p:txBody>
          <a:bodyPr rtlCol="0" wrap="none">
            <a:spAutoFit/>
          </a:bodyPr>
          <a:lstStyle/>
          <a:p>
            <a:pPr fontAlgn="auto">
              <a:spcBef>
                <a:spcPct val="0"/>
              </a:spcBef>
              <a:spcAft>
                <a:spcPct val="0"/>
              </a:spcAft>
              <a:buFontTx/>
              <a:buNone/>
            </a:pPr>
            <a:r>
              <a:rPr altLang="en-US" b="1" lang="zh-CN" smtClean="0" spc="300" sz="3600">
                <a:solidFill>
                  <a:srgbClr val="595959"/>
                </a:solidFill>
                <a:latin typeface="+mj-ea"/>
                <a:ea typeface="+mj-ea"/>
                <a:cs charset="0" panose="020b0604020202020204" pitchFamily="34" typeface="Arial"/>
              </a:rPr>
              <a:t>不足</a:t>
            </a:r>
          </a:p>
          <a:p>
            <a:pPr fontAlgn="auto">
              <a:spcBef>
                <a:spcPct val="0"/>
              </a:spcBef>
              <a:spcAft>
                <a:spcPct val="0"/>
              </a:spcAft>
              <a:buFontTx/>
              <a:buNone/>
            </a:pPr>
            <a:r>
              <a:rPr altLang="en-US" b="1" lang="zh-CN" smtClean="0" spc="300" sz="3600">
                <a:solidFill>
                  <a:srgbClr val="595959"/>
                </a:solidFill>
                <a:latin typeface="+mj-ea"/>
                <a:ea typeface="+mj-ea"/>
                <a:cs charset="0" panose="020b0604020202020204" pitchFamily="34" typeface="Arial"/>
              </a:rPr>
              <a:t>之处</a:t>
            </a:r>
          </a:p>
        </p:txBody>
      </p:sp>
      <p:sp>
        <p:nvSpPr>
          <p:cNvPr id="28" name="TextBox 41"/>
          <p:cNvSpPr txBox="1"/>
          <p:nvPr/>
        </p:nvSpPr>
        <p:spPr>
          <a:xfrm>
            <a:off x="6583704" y="3654597"/>
            <a:ext cx="4408047"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p:txBody>
      </p:sp>
      <p:sp>
        <p:nvSpPr>
          <p:cNvPr id="29" name="TextBox 41"/>
          <p:cNvSpPr txBox="1"/>
          <p:nvPr/>
        </p:nvSpPr>
        <p:spPr>
          <a:xfrm>
            <a:off x="6583704" y="5108985"/>
            <a:ext cx="4408047" cy="68580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这里输入简要说明文字或列举事例这里输入简要说明文字或列举事例这里输入简要说明文字或列举事例这里输这里输入简要说明文字或列举事例这里输入简要说明文字或列举事例这里输入事例这里输入。</a:t>
            </a:r>
          </a:p>
        </p:txBody>
      </p:sp>
    </p:spTree>
    <p:extLst>
      <p:ext uri="{BB962C8B-B14F-4D97-AF65-F5344CB8AC3E}">
        <p14:creationId val="2817161352"/>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ppt_x"/>
                                          </p:val>
                                        </p:tav>
                                        <p:tav tm="100000">
                                          <p:val>
                                            <p:strVal val="#ppt_x"/>
                                          </p:val>
                                        </p:tav>
                                      </p:tavLst>
                                    </p:anim>
                                    <p:anim calcmode="lin" valueType="num">
                                      <p:cBhvr additive="base">
                                        <p:cTn dur="500" fill="hold" id="8"/>
                                        <p:tgtEl>
                                          <p:spTgt spid="2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ppt_x"/>
                                          </p:val>
                                        </p:tav>
                                        <p:tav tm="100000">
                                          <p:val>
                                            <p:strVal val="#ppt_x"/>
                                          </p:val>
                                        </p:tav>
                                      </p:tavLst>
                                    </p:anim>
                                    <p:anim calcmode="lin" valueType="num">
                                      <p:cBhvr additive="base">
                                        <p:cTn dur="500" fill="hold" id="12"/>
                                        <p:tgtEl>
                                          <p:spTgt spid="23"/>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par>
                                <p:cTn fill="hold" id="18" nodeType="withEffect" presetClass="entr" presetID="53" presetSubtype="0">
                                  <p:stCondLst>
                                    <p:cond delay="50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par>
                                <p:cTn fill="hold" id="23" nodeType="withEffect" presetClass="entr" presetID="53" presetSubtype="0">
                                  <p:stCondLst>
                                    <p:cond delay="500"/>
                                  </p:stCondLst>
                                  <p:childTnLst>
                                    <p:set>
                                      <p:cBhvr>
                                        <p:cTn dur="1" fill="hold" id="24">
                                          <p:stCondLst>
                                            <p:cond delay="0"/>
                                          </p:stCondLst>
                                        </p:cTn>
                                        <p:tgtEl>
                                          <p:spTgt spid="5"/>
                                        </p:tgtEl>
                                        <p:attrNameLst>
                                          <p:attrName>style.visibility</p:attrName>
                                        </p:attrNameLst>
                                      </p:cBhvr>
                                      <p:to>
                                        <p:strVal val="visible"/>
                                      </p:to>
                                    </p:set>
                                    <p:anim calcmode="lin" valueType="num">
                                      <p:cBhvr>
                                        <p:cTn dur="500" fill="hold" id="25"/>
                                        <p:tgtEl>
                                          <p:spTgt spid="5"/>
                                        </p:tgtEl>
                                        <p:attrNameLst>
                                          <p:attrName>ppt_w</p:attrName>
                                        </p:attrNameLst>
                                      </p:cBhvr>
                                      <p:tavLst>
                                        <p:tav tm="0">
                                          <p:val>
                                            <p:fltVal val="0"/>
                                          </p:val>
                                        </p:tav>
                                        <p:tav tm="100000">
                                          <p:val>
                                            <p:strVal val="#ppt_w"/>
                                          </p:val>
                                        </p:tav>
                                      </p:tavLst>
                                    </p:anim>
                                    <p:anim calcmode="lin" valueType="num">
                                      <p:cBhvr>
                                        <p:cTn dur="500" fill="hold" id="26"/>
                                        <p:tgtEl>
                                          <p:spTgt spid="5"/>
                                        </p:tgtEl>
                                        <p:attrNameLst>
                                          <p:attrName>ppt_h</p:attrName>
                                        </p:attrNameLst>
                                      </p:cBhvr>
                                      <p:tavLst>
                                        <p:tav tm="0">
                                          <p:val>
                                            <p:fltVal val="0"/>
                                          </p:val>
                                        </p:tav>
                                        <p:tav tm="100000">
                                          <p:val>
                                            <p:strVal val="#ppt_h"/>
                                          </p:val>
                                        </p:tav>
                                      </p:tavLst>
                                    </p:anim>
                                    <p:animEffect filter="fade" transition="in">
                                      <p:cBhvr>
                                        <p:cTn dur="500" id="27"/>
                                        <p:tgtEl>
                                          <p:spTgt spid="5"/>
                                        </p:tgtEl>
                                      </p:cBhvr>
                                    </p:animEffect>
                                  </p:childTnLst>
                                </p:cTn>
                              </p:par>
                            </p:childTnLst>
                          </p:cTn>
                        </p:par>
                        <p:par>
                          <p:cTn fill="hold" id="28" nodeType="afterGroup">
                            <p:stCondLst>
                              <p:cond delay="1000"/>
                            </p:stCondLst>
                            <p:childTnLst>
                              <p:par>
                                <p:cTn fill="hold" grpId="0" id="29" nodeType="afterEffect" presetClass="entr" presetID="22" presetSubtype="2">
                                  <p:stCondLst>
                                    <p:cond delay="0"/>
                                  </p:stCondLst>
                                  <p:childTnLst>
                                    <p:set>
                                      <p:cBhvr>
                                        <p:cTn dur="1" fill="hold" id="30">
                                          <p:stCondLst>
                                            <p:cond delay="0"/>
                                          </p:stCondLst>
                                        </p:cTn>
                                        <p:tgtEl>
                                          <p:spTgt spid="42"/>
                                        </p:tgtEl>
                                        <p:attrNameLst>
                                          <p:attrName>style.visibility</p:attrName>
                                        </p:attrNameLst>
                                      </p:cBhvr>
                                      <p:to>
                                        <p:strVal val="visible"/>
                                      </p:to>
                                    </p:set>
                                    <p:animEffect filter="wipe(right)" transition="in">
                                      <p:cBhvr>
                                        <p:cTn dur="400" id="31"/>
                                        <p:tgtEl>
                                          <p:spTgt spid="42"/>
                                        </p:tgtEl>
                                      </p:cBhvr>
                                    </p:animEffect>
                                  </p:childTnLst>
                                </p:cTn>
                              </p:par>
                            </p:childTnLst>
                          </p:cTn>
                        </p:par>
                        <p:par>
                          <p:cTn fill="hold" id="32" nodeType="afterGroup">
                            <p:stCondLst>
                              <p:cond delay="1400"/>
                            </p:stCondLst>
                            <p:childTnLst>
                              <p:par>
                                <p:cTn fill="hold" grpId="0" id="33" nodeType="afterEffect" presetClass="entr" presetID="22" presetSubtype="2">
                                  <p:stCondLst>
                                    <p:cond delay="0"/>
                                  </p:stCondLst>
                                  <p:childTnLst>
                                    <p:set>
                                      <p:cBhvr>
                                        <p:cTn dur="1" fill="hold" id="34">
                                          <p:stCondLst>
                                            <p:cond delay="0"/>
                                          </p:stCondLst>
                                        </p:cTn>
                                        <p:tgtEl>
                                          <p:spTgt spid="28"/>
                                        </p:tgtEl>
                                        <p:attrNameLst>
                                          <p:attrName>style.visibility</p:attrName>
                                        </p:attrNameLst>
                                      </p:cBhvr>
                                      <p:to>
                                        <p:strVal val="visible"/>
                                      </p:to>
                                    </p:set>
                                    <p:animEffect filter="wipe(right)" transition="in">
                                      <p:cBhvr>
                                        <p:cTn dur="400" id="35"/>
                                        <p:tgtEl>
                                          <p:spTgt spid="28"/>
                                        </p:tgtEl>
                                      </p:cBhvr>
                                    </p:animEffect>
                                  </p:childTnLst>
                                </p:cTn>
                              </p:par>
                            </p:childTnLst>
                          </p:cTn>
                        </p:par>
                        <p:par>
                          <p:cTn fill="hold" id="36" nodeType="afterGroup">
                            <p:stCondLst>
                              <p:cond delay="1800"/>
                            </p:stCondLst>
                            <p:childTnLst>
                              <p:par>
                                <p:cTn fill="hold" grpId="0" id="37" nodeType="afterEffect" presetClass="entr" presetID="22" presetSubtype="2">
                                  <p:stCondLst>
                                    <p:cond delay="0"/>
                                  </p:stCondLst>
                                  <p:childTnLst>
                                    <p:set>
                                      <p:cBhvr>
                                        <p:cTn dur="1" fill="hold" id="38">
                                          <p:stCondLst>
                                            <p:cond delay="0"/>
                                          </p:stCondLst>
                                        </p:cTn>
                                        <p:tgtEl>
                                          <p:spTgt spid="29"/>
                                        </p:tgtEl>
                                        <p:attrNameLst>
                                          <p:attrName>style.visibility</p:attrName>
                                        </p:attrNameLst>
                                      </p:cBhvr>
                                      <p:to>
                                        <p:strVal val="visible"/>
                                      </p:to>
                                    </p:set>
                                    <p:animEffect filter="wipe(right)" transition="in">
                                      <p:cBhvr>
                                        <p:cTn dur="400" id="3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23"/>
      <p:bldP grpId="0" spid="26"/>
      <p:bldP grpId="0" spid="28"/>
      <p:bldP grpId="0" spid="2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774726" y="1916832"/>
            <a:ext cx="2736304" cy="4032448"/>
          </a:xfrm>
          <a:prstGeom prst="rec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8" name="组合 7"/>
          <p:cNvGrpSpPr/>
          <p:nvPr/>
        </p:nvGrpSpPr>
        <p:grpSpPr>
          <a:xfrm>
            <a:off x="2062758" y="2036136"/>
            <a:ext cx="2080976" cy="781244"/>
            <a:chOff x="2364143" y="1321493"/>
            <a:chExt cx="708781" cy="781244"/>
          </a:xfrm>
        </p:grpSpPr>
        <p:sp>
          <p:nvSpPr>
            <p:cNvPr id="9" name="矩形 8"/>
            <p:cNvSpPr/>
            <p:nvPr/>
          </p:nvSpPr>
          <p:spPr>
            <a:xfrm>
              <a:off x="2440308" y="1321493"/>
              <a:ext cx="529456" cy="448056"/>
            </a:xfrm>
            <a:prstGeom prst="rect">
              <a:avLst/>
            </a:prstGeom>
          </p:spPr>
          <p:txBody>
            <a:bodyPr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管理不足之处</a:t>
              </a:r>
            </a:p>
          </p:txBody>
        </p:sp>
        <p:sp>
          <p:nvSpPr>
            <p:cNvPr id="11" name="矩形 10"/>
            <p:cNvSpPr/>
            <p:nvPr/>
          </p:nvSpPr>
          <p:spPr>
            <a:xfrm>
              <a:off x="2364143" y="1622389"/>
              <a:ext cx="708781" cy="487680"/>
            </a:xfrm>
            <a:prstGeom prst="rect">
              <a:avLst/>
            </a:prstGeom>
          </p:spPr>
          <p:txBody>
            <a:bodyPr anchor="ctr" wrap="square">
              <a:spAutoFit/>
            </a:bodyPr>
            <a:lstStyle/>
            <a:p>
              <a:pPr algn="ctr">
                <a:lnSpc>
                  <a:spcPct val="130000"/>
                </a:lnSpc>
              </a:pPr>
              <a:r>
                <a:rPr altLang="en-US" lang="zh-CN" smtClean="0" sz="1000">
                  <a:solidFill>
                    <a:schemeClr val="bg1"/>
                  </a:solidFill>
                  <a:latin charset="-122" panose="020b0500000000000000" pitchFamily="34" typeface="思源黑体"/>
                  <a:ea charset="-122" panose="020b0500000000000000" pitchFamily="34" typeface="思源黑体"/>
                  <a:cs typeface="+mn-ea"/>
                  <a:sym typeface="+mn-lt"/>
                </a:rPr>
                <a:t>请在此输入详细文字信息和简介,请在此入详细信息和简介。</a:t>
              </a:r>
            </a:p>
          </p:txBody>
        </p:sp>
      </p:grpSp>
      <p:cxnSp>
        <p:nvCxnSpPr>
          <p:cNvPr id="12" name="直接连接符 11"/>
          <p:cNvCxnSpPr/>
          <p:nvPr/>
        </p:nvCxnSpPr>
        <p:spPr>
          <a:xfrm>
            <a:off x="1990750" y="2924944"/>
            <a:ext cx="2304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904409" y="3314125"/>
            <a:ext cx="2536627" cy="546923"/>
            <a:chOff x="1361910" y="2147925"/>
            <a:chExt cx="2536627" cy="546923"/>
          </a:xfrm>
        </p:grpSpPr>
        <p:grpSp>
          <p:nvGrpSpPr>
            <p:cNvPr id="14" name="Group 332"/>
            <p:cNvGrpSpPr>
              <a:grpSpLocks noChangeAspect="1"/>
            </p:cNvGrpSpPr>
            <p:nvPr/>
          </p:nvGrpSpPr>
          <p:grpSpPr>
            <a:xfrm>
              <a:off x="1361910" y="2154848"/>
              <a:ext cx="540000" cy="540000"/>
              <a:chOff x="4643438" y="2786064"/>
              <a:chExt cx="288476" cy="288476"/>
            </a:xfrm>
          </p:grpSpPr>
          <p:sp>
            <p:nvSpPr>
              <p:cNvPr id="16" name="Oval 59"/>
              <p:cNvSpPr/>
              <p:nvPr/>
            </p:nvSpPr>
            <p:spPr>
              <a:xfrm>
                <a:off x="4643438" y="2786064"/>
                <a:ext cx="288476" cy="288476"/>
              </a:xfrm>
              <a:prstGeom prst="ellipse">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17"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53238"/>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15" name="TextBox 14"/>
            <p:cNvSpPr txBox="1"/>
            <p:nvPr/>
          </p:nvSpPr>
          <p:spPr>
            <a:xfrm>
              <a:off x="1956335" y="2147924"/>
              <a:ext cx="1942202" cy="487680"/>
            </a:xfrm>
            <a:prstGeom prst="rect">
              <a:avLst/>
            </a:prstGeom>
            <a:noFill/>
          </p:spPr>
          <p:txBody>
            <a:bodyPr rtlCol="0" wrap="square">
              <a:spAutoFit/>
            </a:body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a:t>
              </a:r>
            </a:p>
          </p:txBody>
        </p:sp>
      </p:grpSp>
      <p:grpSp>
        <p:nvGrpSpPr>
          <p:cNvPr id="18" name="组合 17"/>
          <p:cNvGrpSpPr/>
          <p:nvPr/>
        </p:nvGrpSpPr>
        <p:grpSpPr>
          <a:xfrm>
            <a:off x="1918742" y="4135354"/>
            <a:ext cx="2536627" cy="546923"/>
            <a:chOff x="1361910" y="2147925"/>
            <a:chExt cx="2536627" cy="546923"/>
          </a:xfrm>
        </p:grpSpPr>
        <p:grpSp>
          <p:nvGrpSpPr>
            <p:cNvPr id="19" name="Group 332"/>
            <p:cNvGrpSpPr>
              <a:grpSpLocks noChangeAspect="1"/>
            </p:cNvGrpSpPr>
            <p:nvPr/>
          </p:nvGrpSpPr>
          <p:grpSpPr>
            <a:xfrm>
              <a:off x="1361910" y="2154848"/>
              <a:ext cx="540000" cy="540000"/>
              <a:chOff x="4643438" y="2786064"/>
              <a:chExt cx="288476" cy="288476"/>
            </a:xfrm>
          </p:grpSpPr>
          <p:sp>
            <p:nvSpPr>
              <p:cNvPr id="21" name="Oval 59"/>
              <p:cNvSpPr/>
              <p:nvPr/>
            </p:nvSpPr>
            <p:spPr>
              <a:xfrm>
                <a:off x="4643438" y="2786064"/>
                <a:ext cx="288476" cy="288476"/>
              </a:xfrm>
              <a:prstGeom prst="ellipse">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2"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53238"/>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0" name="TextBox 19"/>
            <p:cNvSpPr txBox="1"/>
            <p:nvPr/>
          </p:nvSpPr>
          <p:spPr>
            <a:xfrm>
              <a:off x="1956335" y="2147924"/>
              <a:ext cx="1942202" cy="487680"/>
            </a:xfrm>
            <a:prstGeom prst="rect">
              <a:avLst/>
            </a:prstGeom>
            <a:noFill/>
          </p:spPr>
          <p:txBody>
            <a:bodyPr rtlCol="0" wrap="square">
              <a:spAutoFit/>
            </a:body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a:t>
              </a:r>
            </a:p>
          </p:txBody>
        </p:sp>
      </p:grpSp>
      <p:grpSp>
        <p:nvGrpSpPr>
          <p:cNvPr id="23" name="组合 22"/>
          <p:cNvGrpSpPr/>
          <p:nvPr/>
        </p:nvGrpSpPr>
        <p:grpSpPr>
          <a:xfrm>
            <a:off x="1918742" y="4970309"/>
            <a:ext cx="2536627" cy="546923"/>
            <a:chOff x="1361910" y="2147925"/>
            <a:chExt cx="2536627" cy="546923"/>
          </a:xfrm>
        </p:grpSpPr>
        <p:grpSp>
          <p:nvGrpSpPr>
            <p:cNvPr id="24" name="Group 332"/>
            <p:cNvGrpSpPr>
              <a:grpSpLocks noChangeAspect="1"/>
            </p:cNvGrpSpPr>
            <p:nvPr/>
          </p:nvGrpSpPr>
          <p:grpSpPr>
            <a:xfrm>
              <a:off x="1361910" y="2154848"/>
              <a:ext cx="540000" cy="540000"/>
              <a:chOff x="4643438" y="2786064"/>
              <a:chExt cx="288476" cy="288476"/>
            </a:xfrm>
          </p:grpSpPr>
          <p:sp>
            <p:nvSpPr>
              <p:cNvPr id="26" name="Oval 59"/>
              <p:cNvSpPr/>
              <p:nvPr/>
            </p:nvSpPr>
            <p:spPr>
              <a:xfrm>
                <a:off x="4643438" y="2786064"/>
                <a:ext cx="288476" cy="288476"/>
              </a:xfrm>
              <a:prstGeom prst="ellipse">
                <a:avLst/>
              </a:prstGeom>
              <a:solidFill>
                <a:schemeClr val="bg1"/>
              </a:solidFill>
              <a:ln>
                <a:noFill/>
              </a:ln>
              <a:effectLst>
                <a:outerShdw algn="bl" blurRad="76200" dir="18900000" kx="-1200000" rotWithShape="0" sy="2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7"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53238"/>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0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25" name="TextBox 24"/>
            <p:cNvSpPr txBox="1"/>
            <p:nvPr/>
          </p:nvSpPr>
          <p:spPr>
            <a:xfrm>
              <a:off x="1956335" y="2147925"/>
              <a:ext cx="1942202" cy="487680"/>
            </a:xfrm>
            <a:prstGeom prst="rect">
              <a:avLst/>
            </a:prstGeom>
            <a:noFill/>
          </p:spPr>
          <p:txBody>
            <a:bodyPr rtlCol="0" wrap="square">
              <a:spAutoFit/>
            </a:body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a:t>
              </a:r>
            </a:p>
          </p:txBody>
        </p:sp>
      </p:grpSp>
      <p:sp>
        <p:nvSpPr>
          <p:cNvPr id="28" name="矩形 27"/>
          <p:cNvSpPr/>
          <p:nvPr/>
        </p:nvSpPr>
        <p:spPr>
          <a:xfrm>
            <a:off x="4727054" y="1916832"/>
            <a:ext cx="2736304" cy="4032448"/>
          </a:xfrm>
          <a:prstGeom prst="rect">
            <a:avLst/>
          </a:prstGeom>
          <a:noFill/>
          <a:ln w="9525">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29" name="组合 28"/>
          <p:cNvGrpSpPr/>
          <p:nvPr/>
        </p:nvGrpSpPr>
        <p:grpSpPr>
          <a:xfrm>
            <a:off x="5015086" y="2036136"/>
            <a:ext cx="2080976" cy="781244"/>
            <a:chOff x="2364143" y="1321493"/>
            <a:chExt cx="708781" cy="781244"/>
          </a:xfrm>
        </p:grpSpPr>
        <p:sp>
          <p:nvSpPr>
            <p:cNvPr id="30" name="矩形 29"/>
            <p:cNvSpPr/>
            <p:nvPr/>
          </p:nvSpPr>
          <p:spPr>
            <a:xfrm>
              <a:off x="2518168" y="1321493"/>
              <a:ext cx="373734" cy="448056"/>
            </a:xfrm>
            <a:prstGeom prst="rect">
              <a:avLst/>
            </a:prstGeom>
          </p:spPr>
          <p:txBody>
            <a:bodyPr wrap="none">
              <a:spAutoFit/>
            </a:bodyPr>
            <a:lstStyle/>
            <a:p>
              <a:pPr algn="ct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管理经验</a:t>
              </a:r>
            </a:p>
          </p:txBody>
        </p:sp>
        <p:sp>
          <p:nvSpPr>
            <p:cNvPr id="31" name="矩形 30"/>
            <p:cNvSpPr/>
            <p:nvPr/>
          </p:nvSpPr>
          <p:spPr>
            <a:xfrm>
              <a:off x="2364143" y="1622389"/>
              <a:ext cx="708781" cy="487680"/>
            </a:xfrm>
            <a:prstGeom prst="rect">
              <a:avLst/>
            </a:prstGeom>
          </p:spPr>
          <p:txBody>
            <a:bodyPr anchor="ctr" wrap="square">
              <a:spAutoFit/>
            </a:bodyPr>
            <a:lstStyle/>
            <a:p>
              <a:pPr algn="ct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请在此输入详细文字信息和简介,请在此入详细信息和简介。</a:t>
              </a:r>
            </a:p>
          </p:txBody>
        </p:sp>
      </p:grpSp>
      <p:sp>
        <p:nvSpPr>
          <p:cNvPr id="32" name="矩形 31"/>
          <p:cNvSpPr/>
          <p:nvPr/>
        </p:nvSpPr>
        <p:spPr>
          <a:xfrm>
            <a:off x="4727054" y="2924944"/>
            <a:ext cx="2736304" cy="103622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33" name="组合 32"/>
          <p:cNvGrpSpPr/>
          <p:nvPr/>
        </p:nvGrpSpPr>
        <p:grpSpPr>
          <a:xfrm>
            <a:off x="4871070" y="4155636"/>
            <a:ext cx="2536627" cy="1092607"/>
            <a:chOff x="1361910" y="2147925"/>
            <a:chExt cx="2536627" cy="1092607"/>
          </a:xfrm>
        </p:grpSpPr>
        <p:grpSp>
          <p:nvGrpSpPr>
            <p:cNvPr id="34" name="Group 332"/>
            <p:cNvGrpSpPr>
              <a:grpSpLocks noChangeAspect="1"/>
            </p:cNvGrpSpPr>
            <p:nvPr/>
          </p:nvGrpSpPr>
          <p:grpSpPr>
            <a:xfrm>
              <a:off x="1361910" y="2154848"/>
              <a:ext cx="540000" cy="540000"/>
              <a:chOff x="4643438" y="2786064"/>
              <a:chExt cx="288476" cy="288476"/>
            </a:xfrm>
          </p:grpSpPr>
          <p:sp>
            <p:nvSpPr>
              <p:cNvPr id="36"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37"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35" name="TextBox 34"/>
            <p:cNvSpPr txBox="1"/>
            <p:nvPr/>
          </p:nvSpPr>
          <p:spPr>
            <a:xfrm>
              <a:off x="1956335" y="2147925"/>
              <a:ext cx="1942202" cy="88392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右键点击图片选择设置图片格式可直接替换图片。右键点击图片选择设置图片格式可直接替换图片。</a:t>
              </a:r>
            </a:p>
          </p:txBody>
        </p:sp>
      </p:grpSp>
      <p:sp>
        <p:nvSpPr>
          <p:cNvPr id="38" name="矩形 37"/>
          <p:cNvSpPr/>
          <p:nvPr/>
        </p:nvSpPr>
        <p:spPr>
          <a:xfrm>
            <a:off x="4926731" y="5164517"/>
            <a:ext cx="2392611" cy="391515"/>
          </a:xfrm>
          <a:prstGeom prst="rec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9" name="TextBox 38"/>
          <p:cNvSpPr txBox="1"/>
          <p:nvPr/>
        </p:nvSpPr>
        <p:spPr>
          <a:xfrm>
            <a:off x="5315644" y="5136808"/>
            <a:ext cx="1554480" cy="448056"/>
          </a:xfrm>
          <a:prstGeom prst="rect">
            <a:avLst/>
          </a:prstGeom>
          <a:noFill/>
        </p:spPr>
        <p:txBody>
          <a:bodyPr rtlCol="0"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认识不足之处</a:t>
            </a:r>
          </a:p>
        </p:txBody>
      </p:sp>
      <p:sp>
        <p:nvSpPr>
          <p:cNvPr id="40" name="矩形 39"/>
          <p:cNvSpPr/>
          <p:nvPr/>
        </p:nvSpPr>
        <p:spPr>
          <a:xfrm>
            <a:off x="4727054" y="2924944"/>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1" name="矩形 40"/>
          <p:cNvSpPr/>
          <p:nvPr/>
        </p:nvSpPr>
        <p:spPr>
          <a:xfrm>
            <a:off x="7679382" y="1916832"/>
            <a:ext cx="2736304" cy="4032448"/>
          </a:xfrm>
          <a:prstGeom prst="rect">
            <a:avLst/>
          </a:prstGeom>
          <a:noFill/>
          <a:ln w="9525">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42" name="组合 41"/>
          <p:cNvGrpSpPr/>
          <p:nvPr/>
        </p:nvGrpSpPr>
        <p:grpSpPr>
          <a:xfrm>
            <a:off x="7967414" y="2036136"/>
            <a:ext cx="2080976" cy="781244"/>
            <a:chOff x="2364143" y="1321493"/>
            <a:chExt cx="708781" cy="781244"/>
          </a:xfrm>
        </p:grpSpPr>
        <p:sp>
          <p:nvSpPr>
            <p:cNvPr id="43" name="矩形 42"/>
            <p:cNvSpPr/>
            <p:nvPr/>
          </p:nvSpPr>
          <p:spPr>
            <a:xfrm>
              <a:off x="2518169" y="1321493"/>
              <a:ext cx="373734" cy="448056"/>
            </a:xfrm>
            <a:prstGeom prst="rect">
              <a:avLst/>
            </a:prstGeom>
          </p:spPr>
          <p:txBody>
            <a:bodyPr wrap="none">
              <a:spAutoFit/>
            </a:bodyPr>
            <a:lstStyle/>
            <a:p>
              <a:pPr algn="ct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团队经验</a:t>
              </a:r>
            </a:p>
          </p:txBody>
        </p:sp>
        <p:sp>
          <p:nvSpPr>
            <p:cNvPr id="44" name="矩形 43"/>
            <p:cNvSpPr/>
            <p:nvPr/>
          </p:nvSpPr>
          <p:spPr>
            <a:xfrm>
              <a:off x="2364143" y="1622389"/>
              <a:ext cx="708781" cy="487680"/>
            </a:xfrm>
            <a:prstGeom prst="rect">
              <a:avLst/>
            </a:prstGeom>
          </p:spPr>
          <p:txBody>
            <a:bodyPr anchor="ctr" wrap="square">
              <a:spAutoFit/>
            </a:bodyPr>
            <a:lstStyle/>
            <a:p>
              <a:pPr algn="ct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请在此输入详细文字信息和简介,请在此入详细信息和简介。</a:t>
              </a:r>
            </a:p>
          </p:txBody>
        </p:sp>
      </p:grpSp>
      <p:sp>
        <p:nvSpPr>
          <p:cNvPr id="45" name="矩形 44"/>
          <p:cNvSpPr/>
          <p:nvPr/>
        </p:nvSpPr>
        <p:spPr>
          <a:xfrm>
            <a:off x="7679382" y="2924944"/>
            <a:ext cx="2736304" cy="103622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46" name="组合 45"/>
          <p:cNvGrpSpPr/>
          <p:nvPr/>
        </p:nvGrpSpPr>
        <p:grpSpPr>
          <a:xfrm>
            <a:off x="7823398" y="4155636"/>
            <a:ext cx="2536627" cy="1092607"/>
            <a:chOff x="1361910" y="2147925"/>
            <a:chExt cx="2536627" cy="1092607"/>
          </a:xfrm>
        </p:grpSpPr>
        <p:grpSp>
          <p:nvGrpSpPr>
            <p:cNvPr id="47" name="Group 332"/>
            <p:cNvGrpSpPr>
              <a:grpSpLocks noChangeAspect="1"/>
            </p:cNvGrpSpPr>
            <p:nvPr/>
          </p:nvGrpSpPr>
          <p:grpSpPr>
            <a:xfrm>
              <a:off x="1361910" y="2154848"/>
              <a:ext cx="540000" cy="540000"/>
              <a:chOff x="4643438" y="2786064"/>
              <a:chExt cx="288476" cy="288476"/>
            </a:xfrm>
          </p:grpSpPr>
          <p:sp>
            <p:nvSpPr>
              <p:cNvPr id="49"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50"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grpSp>
        <p:sp>
          <p:nvSpPr>
            <p:cNvPr id="48" name="TextBox 47"/>
            <p:cNvSpPr txBox="1"/>
            <p:nvPr/>
          </p:nvSpPr>
          <p:spPr>
            <a:xfrm>
              <a:off x="1956334" y="2147925"/>
              <a:ext cx="1942202" cy="88392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右键点击图片选择设置图片格式可直接替换图片。右键点击图片选择设置图片格式可直接替换图片。</a:t>
              </a:r>
            </a:p>
          </p:txBody>
        </p:sp>
      </p:grpSp>
      <p:sp>
        <p:nvSpPr>
          <p:cNvPr id="51" name="矩形 50"/>
          <p:cNvSpPr/>
          <p:nvPr/>
        </p:nvSpPr>
        <p:spPr>
          <a:xfrm>
            <a:off x="7879059" y="5164517"/>
            <a:ext cx="2392611" cy="391515"/>
          </a:xfrm>
          <a:prstGeom prst="rec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52" name="TextBox 51"/>
          <p:cNvSpPr txBox="1"/>
          <p:nvPr/>
        </p:nvSpPr>
        <p:spPr>
          <a:xfrm>
            <a:off x="8267972" y="5136808"/>
            <a:ext cx="1554480" cy="448056"/>
          </a:xfrm>
          <a:prstGeom prst="rect">
            <a:avLst/>
          </a:prstGeom>
          <a:noFill/>
        </p:spPr>
        <p:txBody>
          <a:bodyPr rtlCol="0"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经验管理不足</a:t>
            </a:r>
          </a:p>
        </p:txBody>
      </p:sp>
      <p:sp>
        <p:nvSpPr>
          <p:cNvPr id="53" name="矩形 52"/>
          <p:cNvSpPr/>
          <p:nvPr/>
        </p:nvSpPr>
        <p:spPr>
          <a:xfrm>
            <a:off x="7679382" y="2924944"/>
            <a:ext cx="2736304"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58" name="组合 57"/>
          <p:cNvGrpSpPr/>
          <p:nvPr/>
        </p:nvGrpSpPr>
        <p:grpSpPr>
          <a:xfrm>
            <a:off x="3960903" y="266662"/>
            <a:ext cx="4268606" cy="919077"/>
            <a:chOff x="3925680" y="337337"/>
            <a:chExt cx="4269162" cy="919197"/>
          </a:xfrm>
        </p:grpSpPr>
        <p:sp>
          <p:nvSpPr>
            <p:cNvPr id="59" name="文本框 58"/>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管理不足之处</a:t>
              </a:r>
            </a:p>
          </p:txBody>
        </p:sp>
        <p:sp>
          <p:nvSpPr>
            <p:cNvPr id="60" name="文本框 59"/>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40656062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2" presetSubtype="2">
                                  <p:stCondLst>
                                    <p:cond delay="75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1+#ppt_w/2"/>
                                          </p:val>
                                        </p:tav>
                                        <p:tav tm="100000">
                                          <p:val>
                                            <p:strVal val="#ppt_x"/>
                                          </p:val>
                                        </p:tav>
                                      </p:tavLst>
                                    </p:anim>
                                    <p:anim calcmode="lin" valueType="num">
                                      <p:cBhvr additive="base">
                                        <p:cTn dur="500" fill="hold" id="13"/>
                                        <p:tgtEl>
                                          <p:spTgt spid="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fill="hold" id="15" nodeType="afterEffect" presetClass="entr" presetID="16" presetSubtype="21">
                                  <p:stCondLst>
                                    <p:cond delay="0"/>
                                  </p:stCondLst>
                                  <p:childTnLst>
                                    <p:set>
                                      <p:cBhvr>
                                        <p:cTn dur="1" fill="hold" id="16">
                                          <p:stCondLst>
                                            <p:cond delay="0"/>
                                          </p:stCondLst>
                                        </p:cTn>
                                        <p:tgtEl>
                                          <p:spTgt spid="12"/>
                                        </p:tgtEl>
                                        <p:attrNameLst>
                                          <p:attrName>style.visibility</p:attrName>
                                        </p:attrNameLst>
                                      </p:cBhvr>
                                      <p:to>
                                        <p:strVal val="visible"/>
                                      </p:to>
                                    </p:set>
                                    <p:animEffect filter="barn(inVertical)" transition="in">
                                      <p:cBhvr>
                                        <p:cTn dur="500" id="17"/>
                                        <p:tgtEl>
                                          <p:spTgt spid="12"/>
                                        </p:tgtEl>
                                      </p:cBhvr>
                                    </p:animEffect>
                                  </p:childTnLst>
                                </p:cTn>
                              </p:par>
                              <p:par>
                                <p:cTn fill="hold" id="18" nodeType="withEffect" presetClass="entr" presetID="42" presetSubtype="0">
                                  <p:stCondLst>
                                    <p:cond delay="50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500"/>
                                  </p:stCondLst>
                                  <p:childTnLst>
                                    <p:set>
                                      <p:cBhvr>
                                        <p:cTn dur="1" fill="hold" id="24">
                                          <p:stCondLst>
                                            <p:cond delay="0"/>
                                          </p:stCondLst>
                                        </p:cTn>
                                        <p:tgtEl>
                                          <p:spTgt spid="18"/>
                                        </p:tgtEl>
                                        <p:attrNameLst>
                                          <p:attrName>style.visibility</p:attrName>
                                        </p:attrNameLst>
                                      </p:cBhvr>
                                      <p:to>
                                        <p:strVal val="visible"/>
                                      </p:to>
                                    </p:set>
                                    <p:animEffect filter="fade" transition="in">
                                      <p:cBhvr>
                                        <p:cTn dur="1000" id="25"/>
                                        <p:tgtEl>
                                          <p:spTgt spid="18"/>
                                        </p:tgtEl>
                                      </p:cBhvr>
                                    </p:animEffect>
                                    <p:anim calcmode="lin" valueType="num">
                                      <p:cBhvr>
                                        <p:cTn dur="1000" fill="hold" id="26"/>
                                        <p:tgtEl>
                                          <p:spTgt spid="18"/>
                                        </p:tgtEl>
                                        <p:attrNameLst>
                                          <p:attrName>ppt_x</p:attrName>
                                        </p:attrNameLst>
                                      </p:cBhvr>
                                      <p:tavLst>
                                        <p:tav tm="0">
                                          <p:val>
                                            <p:strVal val="#ppt_x"/>
                                          </p:val>
                                        </p:tav>
                                        <p:tav tm="100000">
                                          <p:val>
                                            <p:strVal val="#ppt_x"/>
                                          </p:val>
                                        </p:tav>
                                      </p:tavLst>
                                    </p:anim>
                                    <p:anim calcmode="lin" valueType="num">
                                      <p:cBhvr>
                                        <p:cTn dur="1000" fill="hold" id="27"/>
                                        <p:tgtEl>
                                          <p:spTgt spid="18"/>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500"/>
                                  </p:stCondLst>
                                  <p:childTnLst>
                                    <p:set>
                                      <p:cBhvr>
                                        <p:cTn dur="1" fill="hold" id="29">
                                          <p:stCondLst>
                                            <p:cond delay="0"/>
                                          </p:stCondLst>
                                        </p:cTn>
                                        <p:tgtEl>
                                          <p:spTgt spid="23"/>
                                        </p:tgtEl>
                                        <p:attrNameLst>
                                          <p:attrName>style.visibility</p:attrName>
                                        </p:attrNameLst>
                                      </p:cBhvr>
                                      <p:to>
                                        <p:strVal val="visible"/>
                                      </p:to>
                                    </p:set>
                                    <p:animEffect filter="fade" transition="in">
                                      <p:cBhvr>
                                        <p:cTn dur="1000" id="30"/>
                                        <p:tgtEl>
                                          <p:spTgt spid="23"/>
                                        </p:tgtEl>
                                      </p:cBhvr>
                                    </p:animEffect>
                                    <p:anim calcmode="lin" valueType="num">
                                      <p:cBhvr>
                                        <p:cTn dur="1000" fill="hold" id="31"/>
                                        <p:tgtEl>
                                          <p:spTgt spid="23"/>
                                        </p:tgtEl>
                                        <p:attrNameLst>
                                          <p:attrName>ppt_x</p:attrName>
                                        </p:attrNameLst>
                                      </p:cBhvr>
                                      <p:tavLst>
                                        <p:tav tm="0">
                                          <p:val>
                                            <p:strVal val="#ppt_x"/>
                                          </p:val>
                                        </p:tav>
                                        <p:tav tm="100000">
                                          <p:val>
                                            <p:strVal val="#ppt_x"/>
                                          </p:val>
                                        </p:tav>
                                      </p:tavLst>
                                    </p:anim>
                                    <p:anim calcmode="lin" valueType="num">
                                      <p:cBhvr>
                                        <p:cTn dur="1000" fill="hold" id="32"/>
                                        <p:tgtEl>
                                          <p:spTgt spid="2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750"/>
                            </p:stCondLst>
                            <p:childTnLst>
                              <p:par>
                                <p:cTn fill="hold" grpId="0" id="34" nodeType="afterEffect" presetClass="entr" presetID="42"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1000" id="36"/>
                                        <p:tgtEl>
                                          <p:spTgt spid="28"/>
                                        </p:tgtEl>
                                      </p:cBhvr>
                                    </p:animEffect>
                                    <p:anim calcmode="lin" valueType="num">
                                      <p:cBhvr>
                                        <p:cTn dur="1000" fill="hold" id="37"/>
                                        <p:tgtEl>
                                          <p:spTgt spid="28"/>
                                        </p:tgtEl>
                                        <p:attrNameLst>
                                          <p:attrName>ppt_x</p:attrName>
                                        </p:attrNameLst>
                                      </p:cBhvr>
                                      <p:tavLst>
                                        <p:tav tm="0">
                                          <p:val>
                                            <p:strVal val="#ppt_x"/>
                                          </p:val>
                                        </p:tav>
                                        <p:tav tm="100000">
                                          <p:val>
                                            <p:strVal val="#ppt_x"/>
                                          </p:val>
                                        </p:tav>
                                      </p:tavLst>
                                    </p:anim>
                                    <p:anim calcmode="lin" valueType="num">
                                      <p:cBhvr>
                                        <p:cTn dur="1000" fill="hold" id="38"/>
                                        <p:tgtEl>
                                          <p:spTgt spid="28"/>
                                        </p:tgtEl>
                                        <p:attrNameLst>
                                          <p:attrName>ppt_y</p:attrName>
                                        </p:attrNameLst>
                                      </p:cBhvr>
                                      <p:tavLst>
                                        <p:tav tm="0">
                                          <p:val>
                                            <p:strVal val="#ppt_y+.1"/>
                                          </p:val>
                                        </p:tav>
                                        <p:tav tm="100000">
                                          <p:val>
                                            <p:strVal val="#ppt_y"/>
                                          </p:val>
                                        </p:tav>
                                      </p:tavLst>
                                    </p:anim>
                                  </p:childTnLst>
                                </p:cTn>
                              </p:par>
                              <p:par>
                                <p:cTn fill="hold" id="39" nodeType="withEffect" presetClass="entr" presetID="2" presetSubtype="2">
                                  <p:stCondLst>
                                    <p:cond delay="75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500" fill="hold" id="41"/>
                                        <p:tgtEl>
                                          <p:spTgt spid="29"/>
                                        </p:tgtEl>
                                        <p:attrNameLst>
                                          <p:attrName>ppt_x</p:attrName>
                                        </p:attrNameLst>
                                      </p:cBhvr>
                                      <p:tavLst>
                                        <p:tav tm="0">
                                          <p:val>
                                            <p:strVal val="1+#ppt_w/2"/>
                                          </p:val>
                                        </p:tav>
                                        <p:tav tm="100000">
                                          <p:val>
                                            <p:strVal val="#ppt_x"/>
                                          </p:val>
                                        </p:tav>
                                      </p:tavLst>
                                    </p:anim>
                                    <p:anim calcmode="lin" valueType="num">
                                      <p:cBhvr additive="base">
                                        <p:cTn dur="500" fill="hold" id="42"/>
                                        <p:tgtEl>
                                          <p:spTgt spid="2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16" presetSubtype="21">
                                  <p:stCondLst>
                                    <p:cond delay="0"/>
                                  </p:stCondLst>
                                  <p:childTnLst>
                                    <p:set>
                                      <p:cBhvr>
                                        <p:cTn dur="1" fill="hold" id="45">
                                          <p:stCondLst>
                                            <p:cond delay="0"/>
                                          </p:stCondLst>
                                        </p:cTn>
                                        <p:tgtEl>
                                          <p:spTgt spid="40"/>
                                        </p:tgtEl>
                                        <p:attrNameLst>
                                          <p:attrName>style.visibility</p:attrName>
                                        </p:attrNameLst>
                                      </p:cBhvr>
                                      <p:to>
                                        <p:strVal val="visible"/>
                                      </p:to>
                                    </p:set>
                                    <p:animEffect filter="barn(inVertical)" transition="in">
                                      <p:cBhvr>
                                        <p:cTn dur="500" id="46"/>
                                        <p:tgtEl>
                                          <p:spTgt spid="40"/>
                                        </p:tgtEl>
                                      </p:cBhvr>
                                    </p:animEffect>
                                  </p:childTnLst>
                                </p:cTn>
                              </p:par>
                            </p:childTnLst>
                          </p:cTn>
                        </p:par>
                        <p:par>
                          <p:cTn fill="hold" id="47" nodeType="afterGroup">
                            <p:stCondLst>
                              <p:cond delay="4500"/>
                            </p:stCondLst>
                            <p:childTnLst>
                              <p:par>
                                <p:cTn fill="hold" grpId="0" id="48" nodeType="afterEffect" presetClass="entr" presetID="10" presetSubtype="0">
                                  <p:stCondLst>
                                    <p:cond delay="0"/>
                                  </p:stCondLst>
                                  <p:childTnLst>
                                    <p:set>
                                      <p:cBhvr>
                                        <p:cTn dur="1" fill="hold" id="49">
                                          <p:stCondLst>
                                            <p:cond delay="0"/>
                                          </p:stCondLst>
                                        </p:cTn>
                                        <p:tgtEl>
                                          <p:spTgt spid="32"/>
                                        </p:tgtEl>
                                        <p:attrNameLst>
                                          <p:attrName>style.visibility</p:attrName>
                                        </p:attrNameLst>
                                      </p:cBhvr>
                                      <p:to>
                                        <p:strVal val="visible"/>
                                      </p:to>
                                    </p:set>
                                    <p:animEffect filter="fade" transition="in">
                                      <p:cBhvr>
                                        <p:cTn dur="500" id="50"/>
                                        <p:tgtEl>
                                          <p:spTgt spid="32"/>
                                        </p:tgtEl>
                                      </p:cBhvr>
                                    </p:animEffect>
                                  </p:childTnLst>
                                </p:cTn>
                              </p:par>
                              <p:par>
                                <p:cTn fill="hold" id="51" nodeType="withEffect" presetClass="entr" presetID="42" presetSubtype="0">
                                  <p:stCondLst>
                                    <p:cond delay="500"/>
                                  </p:stCondLst>
                                  <p:childTnLst>
                                    <p:set>
                                      <p:cBhvr>
                                        <p:cTn dur="1" fill="hold" id="52">
                                          <p:stCondLst>
                                            <p:cond delay="0"/>
                                          </p:stCondLst>
                                        </p:cTn>
                                        <p:tgtEl>
                                          <p:spTgt spid="33"/>
                                        </p:tgtEl>
                                        <p:attrNameLst>
                                          <p:attrName>style.visibility</p:attrName>
                                        </p:attrNameLst>
                                      </p:cBhvr>
                                      <p:to>
                                        <p:strVal val="visible"/>
                                      </p:to>
                                    </p:set>
                                    <p:animEffect filter="fade" transition="in">
                                      <p:cBhvr>
                                        <p:cTn dur="1000" id="53"/>
                                        <p:tgtEl>
                                          <p:spTgt spid="33"/>
                                        </p:tgtEl>
                                      </p:cBhvr>
                                    </p:animEffect>
                                    <p:anim calcmode="lin" valueType="num">
                                      <p:cBhvr>
                                        <p:cTn dur="1000" fill="hold" id="54"/>
                                        <p:tgtEl>
                                          <p:spTgt spid="33"/>
                                        </p:tgtEl>
                                        <p:attrNameLst>
                                          <p:attrName>ppt_x</p:attrName>
                                        </p:attrNameLst>
                                      </p:cBhvr>
                                      <p:tavLst>
                                        <p:tav tm="0">
                                          <p:val>
                                            <p:strVal val="#ppt_x"/>
                                          </p:val>
                                        </p:tav>
                                        <p:tav tm="100000">
                                          <p:val>
                                            <p:strVal val="#ppt_x"/>
                                          </p:val>
                                        </p:tav>
                                      </p:tavLst>
                                    </p:anim>
                                    <p:anim calcmode="lin" valueType="num">
                                      <p:cBhvr>
                                        <p:cTn dur="1000" fill="hold" id="55"/>
                                        <p:tgtEl>
                                          <p:spTgt spid="3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grpId="0" id="57" nodeType="afterEffect" presetClass="entr" presetID="16" presetSubtype="21">
                                  <p:stCondLst>
                                    <p:cond delay="0"/>
                                  </p:stCondLst>
                                  <p:childTnLst>
                                    <p:set>
                                      <p:cBhvr>
                                        <p:cTn dur="1" fill="hold" id="58">
                                          <p:stCondLst>
                                            <p:cond delay="0"/>
                                          </p:stCondLst>
                                        </p:cTn>
                                        <p:tgtEl>
                                          <p:spTgt spid="38"/>
                                        </p:tgtEl>
                                        <p:attrNameLst>
                                          <p:attrName>style.visibility</p:attrName>
                                        </p:attrNameLst>
                                      </p:cBhvr>
                                      <p:to>
                                        <p:strVal val="visible"/>
                                      </p:to>
                                    </p:set>
                                    <p:animEffect filter="barn(inVertical)" transition="in">
                                      <p:cBhvr>
                                        <p:cTn dur="500" id="59"/>
                                        <p:tgtEl>
                                          <p:spTgt spid="38"/>
                                        </p:tgtEl>
                                      </p:cBhvr>
                                    </p:animEffect>
                                  </p:childTnLst>
                                </p:cTn>
                              </p:par>
                            </p:childTnLst>
                          </p:cTn>
                        </p:par>
                        <p:par>
                          <p:cTn fill="hold" id="60" nodeType="afterGroup">
                            <p:stCondLst>
                              <p:cond delay="6500"/>
                            </p:stCondLst>
                            <p:childTnLst>
                              <p:par>
                                <p:cTn fill="hold" grpId="0" id="61" nodeType="afterEffect" presetClass="entr" presetID="10" presetSubtype="0">
                                  <p:stCondLst>
                                    <p:cond delay="0"/>
                                  </p:stCondLst>
                                  <p:childTnLst>
                                    <p:set>
                                      <p:cBhvr>
                                        <p:cTn dur="1" fill="hold" id="62">
                                          <p:stCondLst>
                                            <p:cond delay="0"/>
                                          </p:stCondLst>
                                        </p:cTn>
                                        <p:tgtEl>
                                          <p:spTgt spid="39"/>
                                        </p:tgtEl>
                                        <p:attrNameLst>
                                          <p:attrName>style.visibility</p:attrName>
                                        </p:attrNameLst>
                                      </p:cBhvr>
                                      <p:to>
                                        <p:strVal val="visible"/>
                                      </p:to>
                                    </p:set>
                                    <p:animEffect filter="fade" transition="in">
                                      <p:cBhvr>
                                        <p:cTn dur="500" id="63"/>
                                        <p:tgtEl>
                                          <p:spTgt spid="39"/>
                                        </p:tgtEl>
                                      </p:cBhvr>
                                    </p:animEffect>
                                  </p:childTnLst>
                                </p:cTn>
                              </p:par>
                            </p:childTnLst>
                          </p:cTn>
                        </p:par>
                        <p:par>
                          <p:cTn fill="hold" id="64" nodeType="afterGroup">
                            <p:stCondLst>
                              <p:cond delay="7000"/>
                            </p:stCondLst>
                            <p:childTnLst>
                              <p:par>
                                <p:cTn fill="hold" grpId="0" id="65" nodeType="afterEffect" presetClass="entr" presetID="42" presetSubtype="0">
                                  <p:stCondLst>
                                    <p:cond delay="0"/>
                                  </p:stCondLst>
                                  <p:childTnLst>
                                    <p:set>
                                      <p:cBhvr>
                                        <p:cTn dur="1" fill="hold" id="66">
                                          <p:stCondLst>
                                            <p:cond delay="0"/>
                                          </p:stCondLst>
                                        </p:cTn>
                                        <p:tgtEl>
                                          <p:spTgt spid="41"/>
                                        </p:tgtEl>
                                        <p:attrNameLst>
                                          <p:attrName>style.visibility</p:attrName>
                                        </p:attrNameLst>
                                      </p:cBhvr>
                                      <p:to>
                                        <p:strVal val="visible"/>
                                      </p:to>
                                    </p:set>
                                    <p:animEffect filter="fade" transition="in">
                                      <p:cBhvr>
                                        <p:cTn dur="1000" id="67"/>
                                        <p:tgtEl>
                                          <p:spTgt spid="41"/>
                                        </p:tgtEl>
                                      </p:cBhvr>
                                    </p:animEffect>
                                    <p:anim calcmode="lin" valueType="num">
                                      <p:cBhvr>
                                        <p:cTn dur="1000" fill="hold" id="68"/>
                                        <p:tgtEl>
                                          <p:spTgt spid="41"/>
                                        </p:tgtEl>
                                        <p:attrNameLst>
                                          <p:attrName>ppt_x</p:attrName>
                                        </p:attrNameLst>
                                      </p:cBhvr>
                                      <p:tavLst>
                                        <p:tav tm="0">
                                          <p:val>
                                            <p:strVal val="#ppt_x"/>
                                          </p:val>
                                        </p:tav>
                                        <p:tav tm="100000">
                                          <p:val>
                                            <p:strVal val="#ppt_x"/>
                                          </p:val>
                                        </p:tav>
                                      </p:tavLst>
                                    </p:anim>
                                    <p:anim calcmode="lin" valueType="num">
                                      <p:cBhvr>
                                        <p:cTn dur="1000" fill="hold" id="69"/>
                                        <p:tgtEl>
                                          <p:spTgt spid="41"/>
                                        </p:tgtEl>
                                        <p:attrNameLst>
                                          <p:attrName>ppt_y</p:attrName>
                                        </p:attrNameLst>
                                      </p:cBhvr>
                                      <p:tavLst>
                                        <p:tav tm="0">
                                          <p:val>
                                            <p:strVal val="#ppt_y+.1"/>
                                          </p:val>
                                        </p:tav>
                                        <p:tav tm="100000">
                                          <p:val>
                                            <p:strVal val="#ppt_y"/>
                                          </p:val>
                                        </p:tav>
                                      </p:tavLst>
                                    </p:anim>
                                  </p:childTnLst>
                                </p:cTn>
                              </p:par>
                              <p:par>
                                <p:cTn fill="hold" id="70" nodeType="withEffect" presetClass="entr" presetID="2" presetSubtype="2">
                                  <p:stCondLst>
                                    <p:cond delay="750"/>
                                  </p:stCondLst>
                                  <p:childTnLst>
                                    <p:set>
                                      <p:cBhvr>
                                        <p:cTn dur="1" fill="hold" id="71">
                                          <p:stCondLst>
                                            <p:cond delay="0"/>
                                          </p:stCondLst>
                                        </p:cTn>
                                        <p:tgtEl>
                                          <p:spTgt spid="42"/>
                                        </p:tgtEl>
                                        <p:attrNameLst>
                                          <p:attrName>style.visibility</p:attrName>
                                        </p:attrNameLst>
                                      </p:cBhvr>
                                      <p:to>
                                        <p:strVal val="visible"/>
                                      </p:to>
                                    </p:set>
                                    <p:anim calcmode="lin" valueType="num">
                                      <p:cBhvr additive="base">
                                        <p:cTn dur="500" fill="hold" id="72"/>
                                        <p:tgtEl>
                                          <p:spTgt spid="42"/>
                                        </p:tgtEl>
                                        <p:attrNameLst>
                                          <p:attrName>ppt_x</p:attrName>
                                        </p:attrNameLst>
                                      </p:cBhvr>
                                      <p:tavLst>
                                        <p:tav tm="0">
                                          <p:val>
                                            <p:strVal val="1+#ppt_w/2"/>
                                          </p:val>
                                        </p:tav>
                                        <p:tav tm="100000">
                                          <p:val>
                                            <p:strVal val="#ppt_x"/>
                                          </p:val>
                                        </p:tav>
                                      </p:tavLst>
                                    </p:anim>
                                    <p:anim calcmode="lin" valueType="num">
                                      <p:cBhvr additive="base">
                                        <p:cTn dur="500" fill="hold" id="73"/>
                                        <p:tgtEl>
                                          <p:spTgt spid="42"/>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8250"/>
                            </p:stCondLst>
                            <p:childTnLst>
                              <p:par>
                                <p:cTn fill="hold" grpId="0" id="75" nodeType="afterEffect" presetClass="entr" presetID="16" presetSubtype="21">
                                  <p:stCondLst>
                                    <p:cond delay="0"/>
                                  </p:stCondLst>
                                  <p:childTnLst>
                                    <p:set>
                                      <p:cBhvr>
                                        <p:cTn dur="1" fill="hold" id="76">
                                          <p:stCondLst>
                                            <p:cond delay="0"/>
                                          </p:stCondLst>
                                        </p:cTn>
                                        <p:tgtEl>
                                          <p:spTgt spid="53"/>
                                        </p:tgtEl>
                                        <p:attrNameLst>
                                          <p:attrName>style.visibility</p:attrName>
                                        </p:attrNameLst>
                                      </p:cBhvr>
                                      <p:to>
                                        <p:strVal val="visible"/>
                                      </p:to>
                                    </p:set>
                                    <p:animEffect filter="barn(inVertical)" transition="in">
                                      <p:cBhvr>
                                        <p:cTn dur="500" id="77"/>
                                        <p:tgtEl>
                                          <p:spTgt spid="53"/>
                                        </p:tgtEl>
                                      </p:cBhvr>
                                    </p:animEffect>
                                  </p:childTnLst>
                                </p:cTn>
                              </p:par>
                            </p:childTnLst>
                          </p:cTn>
                        </p:par>
                        <p:par>
                          <p:cTn fill="hold" id="78" nodeType="afterGroup">
                            <p:stCondLst>
                              <p:cond delay="8750"/>
                            </p:stCondLst>
                            <p:childTnLst>
                              <p:par>
                                <p:cTn fill="hold" grpId="0" id="79" nodeType="afterEffect" presetClass="entr" presetID="10" presetSubtype="0">
                                  <p:stCondLst>
                                    <p:cond delay="0"/>
                                  </p:stCondLst>
                                  <p:childTnLst>
                                    <p:set>
                                      <p:cBhvr>
                                        <p:cTn dur="1" fill="hold" id="80">
                                          <p:stCondLst>
                                            <p:cond delay="0"/>
                                          </p:stCondLst>
                                        </p:cTn>
                                        <p:tgtEl>
                                          <p:spTgt spid="45"/>
                                        </p:tgtEl>
                                        <p:attrNameLst>
                                          <p:attrName>style.visibility</p:attrName>
                                        </p:attrNameLst>
                                      </p:cBhvr>
                                      <p:to>
                                        <p:strVal val="visible"/>
                                      </p:to>
                                    </p:set>
                                    <p:animEffect filter="fade" transition="in">
                                      <p:cBhvr>
                                        <p:cTn dur="500" id="81"/>
                                        <p:tgtEl>
                                          <p:spTgt spid="45"/>
                                        </p:tgtEl>
                                      </p:cBhvr>
                                    </p:animEffect>
                                  </p:childTnLst>
                                </p:cTn>
                              </p:par>
                              <p:par>
                                <p:cTn fill="hold" id="82" nodeType="withEffect" presetClass="entr" presetID="42" presetSubtype="0">
                                  <p:stCondLst>
                                    <p:cond delay="500"/>
                                  </p:stCondLst>
                                  <p:childTnLst>
                                    <p:set>
                                      <p:cBhvr>
                                        <p:cTn dur="1" fill="hold" id="83">
                                          <p:stCondLst>
                                            <p:cond delay="0"/>
                                          </p:stCondLst>
                                        </p:cTn>
                                        <p:tgtEl>
                                          <p:spTgt spid="46"/>
                                        </p:tgtEl>
                                        <p:attrNameLst>
                                          <p:attrName>style.visibility</p:attrName>
                                        </p:attrNameLst>
                                      </p:cBhvr>
                                      <p:to>
                                        <p:strVal val="visible"/>
                                      </p:to>
                                    </p:set>
                                    <p:animEffect filter="fade" transition="in">
                                      <p:cBhvr>
                                        <p:cTn dur="1000" id="84"/>
                                        <p:tgtEl>
                                          <p:spTgt spid="46"/>
                                        </p:tgtEl>
                                      </p:cBhvr>
                                    </p:animEffect>
                                    <p:anim calcmode="lin" valueType="num">
                                      <p:cBhvr>
                                        <p:cTn dur="1000" fill="hold" id="85"/>
                                        <p:tgtEl>
                                          <p:spTgt spid="46"/>
                                        </p:tgtEl>
                                        <p:attrNameLst>
                                          <p:attrName>ppt_x</p:attrName>
                                        </p:attrNameLst>
                                      </p:cBhvr>
                                      <p:tavLst>
                                        <p:tav tm="0">
                                          <p:val>
                                            <p:strVal val="#ppt_x"/>
                                          </p:val>
                                        </p:tav>
                                        <p:tav tm="100000">
                                          <p:val>
                                            <p:strVal val="#ppt_x"/>
                                          </p:val>
                                        </p:tav>
                                      </p:tavLst>
                                    </p:anim>
                                    <p:anim calcmode="lin" valueType="num">
                                      <p:cBhvr>
                                        <p:cTn dur="1000" fill="hold" id="86"/>
                                        <p:tgtEl>
                                          <p:spTgt spid="4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250"/>
                            </p:stCondLst>
                            <p:childTnLst>
                              <p:par>
                                <p:cTn fill="hold" grpId="0" id="88" nodeType="afterEffect" presetClass="entr" presetID="16" presetSubtype="21">
                                  <p:stCondLst>
                                    <p:cond delay="0"/>
                                  </p:stCondLst>
                                  <p:childTnLst>
                                    <p:set>
                                      <p:cBhvr>
                                        <p:cTn dur="1" fill="hold" id="89">
                                          <p:stCondLst>
                                            <p:cond delay="0"/>
                                          </p:stCondLst>
                                        </p:cTn>
                                        <p:tgtEl>
                                          <p:spTgt spid="51"/>
                                        </p:tgtEl>
                                        <p:attrNameLst>
                                          <p:attrName>style.visibility</p:attrName>
                                        </p:attrNameLst>
                                      </p:cBhvr>
                                      <p:to>
                                        <p:strVal val="visible"/>
                                      </p:to>
                                    </p:set>
                                    <p:animEffect filter="barn(inVertical)" transition="in">
                                      <p:cBhvr>
                                        <p:cTn dur="500" id="90"/>
                                        <p:tgtEl>
                                          <p:spTgt spid="51"/>
                                        </p:tgtEl>
                                      </p:cBhvr>
                                    </p:animEffect>
                                  </p:childTnLst>
                                </p:cTn>
                              </p:par>
                            </p:childTnLst>
                          </p:cTn>
                        </p:par>
                        <p:par>
                          <p:cTn fill="hold" id="91" nodeType="afterGroup">
                            <p:stCondLst>
                              <p:cond delay="10750"/>
                            </p:stCondLst>
                            <p:childTnLst>
                              <p:par>
                                <p:cTn fill="hold" grpId="0" id="92" nodeType="afterEffect" presetClass="entr" presetID="10" presetSubtype="0">
                                  <p:stCondLst>
                                    <p:cond delay="0"/>
                                  </p:stCondLst>
                                  <p:childTnLst>
                                    <p:set>
                                      <p:cBhvr>
                                        <p:cTn dur="1" fill="hold" id="93">
                                          <p:stCondLst>
                                            <p:cond delay="0"/>
                                          </p:stCondLst>
                                        </p:cTn>
                                        <p:tgtEl>
                                          <p:spTgt spid="52"/>
                                        </p:tgtEl>
                                        <p:attrNameLst>
                                          <p:attrName>style.visibility</p:attrName>
                                        </p:attrNameLst>
                                      </p:cBhvr>
                                      <p:to>
                                        <p:strVal val="visible"/>
                                      </p:to>
                                    </p:set>
                                    <p:animEffect filter="fade" transition="in">
                                      <p:cBhvr>
                                        <p:cTn dur="500" id="9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8"/>
      <p:bldP grpId="0" spid="32"/>
      <p:bldP grpId="0" spid="38"/>
      <p:bldP grpId="0" spid="39"/>
      <p:bldP grpId="0" spid="40"/>
      <p:bldP grpId="0" spid="41"/>
      <p:bldP grpId="0" spid="45"/>
      <p:bldP grpId="0" spid="51"/>
      <p:bldP grpId="0" spid="52"/>
      <p:bldP grpId="0" spid="5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3"/>
          <p:cNvPicPr>
            <a:picLocks noChangeArrowheads="1" noChangeAspect="1"/>
          </p:cNvPicPr>
          <p:nvPr/>
        </p:nvPicPr>
        <p:blipFill>
          <a:blip r:embed="rId3">
            <a:extLst>
              <a:ext uri="{28A0092B-C50C-407E-A947-70E740481C1C}">
                <a14:useLocalDpi val="0"/>
              </a:ext>
            </a:extLst>
          </a:blip>
          <a:stretch>
            <a:fillRect/>
          </a:stretch>
        </p:blipFill>
        <p:spPr bwMode="auto">
          <a:xfrm>
            <a:off x="1459158" y="1700808"/>
            <a:ext cx="2997994" cy="1998663"/>
          </a:xfrm>
          <a:prstGeom prst="rect">
            <a:avLst/>
          </a:prstGeom>
          <a:noFill/>
          <a:ln>
            <a:noFill/>
          </a:ln>
          <a:effectLst>
            <a:outerShdw algn="tl" blurRad="254000" dir="2700000" dist="63500" rotWithShape="0">
              <a:prstClr val="black">
                <a:alpha val="3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5" name="Rectangle 5"/>
          <p:cNvSpPr>
            <a:spLocks noChangeArrowheads="1"/>
          </p:cNvSpPr>
          <p:nvPr/>
        </p:nvSpPr>
        <p:spPr bwMode="auto">
          <a:xfrm>
            <a:off x="4539680" y="1707158"/>
            <a:ext cx="3146425" cy="1992313"/>
          </a:xfrm>
          <a:prstGeom prst="rect">
            <a:avLst/>
          </a:prstGeom>
          <a:solidFill>
            <a:srgbClr val="E53238"/>
          </a:solidFill>
          <a:ln>
            <a:noFill/>
          </a:ln>
          <a:effectLst>
            <a:outerShdw algn="tl" blurRad="254000" dir="2700000" dist="63500" rotWithShape="0">
              <a:prstClr val="black">
                <a:alpha val="30000"/>
              </a:prstClr>
            </a:outerShdw>
          </a:effectLs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id-ID">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56" name="Rectangle 6"/>
          <p:cNvSpPr>
            <a:spLocks noChangeArrowheads="1"/>
          </p:cNvSpPr>
          <p:nvPr/>
        </p:nvSpPr>
        <p:spPr bwMode="auto">
          <a:xfrm>
            <a:off x="7722617" y="1707158"/>
            <a:ext cx="3144838" cy="1992313"/>
          </a:xfrm>
          <a:prstGeom prst="rect">
            <a:avLst/>
          </a:prstGeom>
          <a:solidFill>
            <a:srgbClr val="595959"/>
          </a:solidFill>
          <a:ln>
            <a:noFill/>
          </a:ln>
          <a:effectLst>
            <a:outerShdw algn="tl" blurRad="254000" dir="2700000" dist="63500" rotWithShape="0">
              <a:prstClr val="black">
                <a:alpha val="30000"/>
              </a:prstClr>
            </a:outerShdw>
          </a:effectLs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id-ID">
              <a:solidFill>
                <a:srgbClr val="FFFFFF"/>
              </a:solidFill>
              <a:latin charset="-122" panose="020b0500000000000000" pitchFamily="34" typeface="思源黑体"/>
              <a:ea charset="-122" panose="020b0500000000000000" pitchFamily="34" typeface="思源黑体"/>
              <a:cs typeface="+mn-ea"/>
              <a:sym typeface="+mn-lt"/>
            </a:endParaRPr>
          </a:p>
        </p:txBody>
      </p:sp>
      <p:sp>
        <p:nvSpPr>
          <p:cNvPr id="57" name="TextBox 13"/>
          <p:cNvSpPr txBox="1">
            <a:spLocks noChangeArrowheads="1"/>
          </p:cNvSpPr>
          <p:nvPr/>
        </p:nvSpPr>
        <p:spPr bwMode="auto">
          <a:xfrm>
            <a:off x="8113142" y="2068488"/>
            <a:ext cx="23383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lnSpc>
                <a:spcPct val="130000"/>
              </a:lnSpc>
              <a:spcBef>
                <a:spcPct val="0"/>
              </a:spcBef>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营销技能不足</a:t>
            </a:r>
          </a:p>
        </p:txBody>
      </p:sp>
      <p:sp>
        <p:nvSpPr>
          <p:cNvPr id="58" name="TextBox 57"/>
          <p:cNvSpPr txBox="1">
            <a:spLocks noChangeArrowheads="1"/>
          </p:cNvSpPr>
          <p:nvPr/>
        </p:nvSpPr>
        <p:spPr bwMode="auto">
          <a:xfrm>
            <a:off x="8176816" y="2572544"/>
            <a:ext cx="2313780"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a:t>
            </a:r>
          </a:p>
        </p:txBody>
      </p:sp>
      <p:sp>
        <p:nvSpPr>
          <p:cNvPr id="59" name="TextBox 13"/>
          <p:cNvSpPr txBox="1">
            <a:spLocks noChangeArrowheads="1"/>
          </p:cNvSpPr>
          <p:nvPr/>
        </p:nvSpPr>
        <p:spPr bwMode="auto">
          <a:xfrm>
            <a:off x="4879404" y="2068488"/>
            <a:ext cx="23383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spcBef>
                <a:spcPct val="0"/>
              </a:spcBef>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市场经验认识</a:t>
            </a:r>
          </a:p>
        </p:txBody>
      </p:sp>
      <p:sp>
        <p:nvSpPr>
          <p:cNvPr id="60" name="TextBox 59"/>
          <p:cNvSpPr txBox="1">
            <a:spLocks noChangeArrowheads="1"/>
          </p:cNvSpPr>
          <p:nvPr/>
        </p:nvSpPr>
        <p:spPr bwMode="auto">
          <a:xfrm>
            <a:off x="4943078" y="2572544"/>
            <a:ext cx="2379166"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f0502020204030204" pitchFamily="34" typeface="Calibri"/>
                <a:ea charset="-122" panose="02010600030101010101" pitchFamily="2" typeface="宋体"/>
              </a:defRPr>
            </a:lvl1pPr>
            <a:lvl2pPr defTabSz="1216025" indent="-285750" marL="742950">
              <a:defRPr>
                <a:solidFill>
                  <a:schemeClr val="tx1"/>
                </a:solidFill>
                <a:latin charset="0" panose="020f0502020204030204" pitchFamily="34" typeface="Calibri"/>
                <a:ea charset="-122" panose="02010600030101010101" pitchFamily="2" typeface="宋体"/>
              </a:defRPr>
            </a:lvl2pPr>
            <a:lvl3pPr defTabSz="1216025" indent="-228600" marL="1143000">
              <a:defRPr>
                <a:solidFill>
                  <a:schemeClr val="tx1"/>
                </a:solidFill>
                <a:latin charset="0" panose="020f0502020204030204" pitchFamily="34" typeface="Calibri"/>
                <a:ea charset="-122" panose="02010600030101010101" pitchFamily="2" typeface="宋体"/>
              </a:defRPr>
            </a:lvl3pPr>
            <a:lvl4pPr defTabSz="1216025" indent="-228600" marL="1600200">
              <a:defRPr>
                <a:solidFill>
                  <a:schemeClr val="tx1"/>
                </a:solidFill>
                <a:latin charset="0" panose="020f0502020204030204" pitchFamily="34" typeface="Calibri"/>
                <a:ea charset="-122" panose="02010600030101010101" pitchFamily="2" typeface="宋体"/>
              </a:defRPr>
            </a:lvl4pPr>
            <a:lvl5pPr defTabSz="1216025" indent="-228600" marL="2057400">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nSpc>
                <a:spcPct val="130000"/>
              </a:lnSpc>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a:t>
            </a:r>
          </a:p>
        </p:txBody>
      </p:sp>
      <p:sp>
        <p:nvSpPr>
          <p:cNvPr id="61" name="文本框 53"/>
          <p:cNvSpPr txBox="1"/>
          <p:nvPr/>
        </p:nvSpPr>
        <p:spPr>
          <a:xfrm>
            <a:off x="1270670" y="3979509"/>
            <a:ext cx="1452880" cy="487680"/>
          </a:xfrm>
          <a:prstGeom prst="rect">
            <a:avLst/>
          </a:prstGeom>
          <a:noFill/>
        </p:spPr>
        <p:txBody>
          <a:bodyPr rtlCol="0" wrap="non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认识上不足</a:t>
            </a:r>
          </a:p>
        </p:txBody>
      </p:sp>
      <p:sp>
        <p:nvSpPr>
          <p:cNvPr id="62" name="矩形 61"/>
          <p:cNvSpPr/>
          <p:nvPr/>
        </p:nvSpPr>
        <p:spPr>
          <a:xfrm>
            <a:off x="1270671" y="4380826"/>
            <a:ext cx="9721080" cy="487680"/>
          </a:xfrm>
          <a:prstGeom prst="rect">
            <a:avLst/>
          </a:prstGeom>
        </p:spPr>
        <p:txBody>
          <a:bodyPr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200字以内，据统计每页幻灯片的最好控制在  5分钟之内描述尽量简洁生动。尽量将每页幻灯片的字数控制</a:t>
            </a:r>
          </a:p>
        </p:txBody>
      </p:sp>
      <p:sp>
        <p:nvSpPr>
          <p:cNvPr id="63" name="矩形 62"/>
          <p:cNvSpPr/>
          <p:nvPr/>
        </p:nvSpPr>
        <p:spPr>
          <a:xfrm>
            <a:off x="1279363" y="5274587"/>
            <a:ext cx="3807731" cy="68580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此处添加详细文本描述，建议与标题相关并符合整体语言风格，语言描述尽量简洁生动。此处添加详细文本描述，建议与标题相关并符合整体语言风格，语言描述尽量简洁生动。</a:t>
            </a:r>
          </a:p>
        </p:txBody>
      </p:sp>
      <p:sp>
        <p:nvSpPr>
          <p:cNvPr id="18" name="矩形 17"/>
          <p:cNvSpPr/>
          <p:nvPr/>
        </p:nvSpPr>
        <p:spPr>
          <a:xfrm>
            <a:off x="5595688" y="5274587"/>
            <a:ext cx="3807731" cy="685800"/>
          </a:xfrm>
          <a:prstGeom prst="rect">
            <a:avLst/>
          </a:prstGeom>
        </p:spPr>
        <p:txBody>
          <a:bodyPr wrap="square">
            <a:spAutoFit/>
          </a:bodyPr>
          <a:lstStyle/>
          <a:p>
            <a:pPr indent="-285750" marL="285750">
              <a:lnSpc>
                <a:spcPct val="130000"/>
              </a:lnSpc>
              <a:buFont charset="0" panose="020b0604020202020204" pitchFamily="34" typeface="Arial"/>
              <a:buChar char="•"/>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此处添加详细文本描述，建议与标题相关并符合整体语言风格，语言描述尽量简洁生动。此处添加详细文本描述，建议与标题相关并符合整体语言风格，语言描述尽量简洁生动。</a:t>
            </a:r>
          </a:p>
        </p:txBody>
      </p:sp>
      <p:grpSp>
        <p:nvGrpSpPr>
          <p:cNvPr id="17" name="组合 16"/>
          <p:cNvGrpSpPr/>
          <p:nvPr/>
        </p:nvGrpSpPr>
        <p:grpSpPr>
          <a:xfrm>
            <a:off x="3960903" y="266662"/>
            <a:ext cx="4268606" cy="919077"/>
            <a:chOff x="3925680" y="337337"/>
            <a:chExt cx="4269162" cy="919197"/>
          </a:xfrm>
        </p:grpSpPr>
        <p:sp>
          <p:nvSpPr>
            <p:cNvPr id="22" name="文本框 21"/>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认识不足之处</a:t>
              </a:r>
            </a:p>
          </p:txBody>
        </p:sp>
        <p:sp>
          <p:nvSpPr>
            <p:cNvPr id="23" name="文本框 22"/>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55387707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1"/>
                                        </p:tgtEl>
                                        <p:attrNameLst>
                                          <p:attrName>style.visibility</p:attrName>
                                        </p:attrNameLst>
                                      </p:cBhvr>
                                      <p:to>
                                        <p:strVal val="visible"/>
                                      </p:to>
                                    </p:set>
                                    <p:animEffect filter="fade" transition="in">
                                      <p:cBhvr>
                                        <p:cTn dur="1000" id="7"/>
                                        <p:tgtEl>
                                          <p:spTgt spid="61"/>
                                        </p:tgtEl>
                                      </p:cBhvr>
                                    </p:animEffect>
                                    <p:anim calcmode="lin" valueType="num">
                                      <p:cBhvr>
                                        <p:cTn dur="1000" fill="hold" id="8"/>
                                        <p:tgtEl>
                                          <p:spTgt spid="61"/>
                                        </p:tgtEl>
                                        <p:attrNameLst>
                                          <p:attrName>ppt_x</p:attrName>
                                        </p:attrNameLst>
                                      </p:cBhvr>
                                      <p:tavLst>
                                        <p:tav tm="0">
                                          <p:val>
                                            <p:strVal val="#ppt_x"/>
                                          </p:val>
                                        </p:tav>
                                        <p:tav tm="100000">
                                          <p:val>
                                            <p:strVal val="#ppt_x"/>
                                          </p:val>
                                        </p:tav>
                                      </p:tavLst>
                                    </p:anim>
                                    <p:anim calcmode="lin" valueType="num">
                                      <p:cBhvr>
                                        <p:cTn dur="1000" fill="hold" id="9"/>
                                        <p:tgtEl>
                                          <p:spTgt spid="6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62"/>
                                        </p:tgtEl>
                                        <p:attrNameLst>
                                          <p:attrName>style.visibility</p:attrName>
                                        </p:attrNameLst>
                                      </p:cBhvr>
                                      <p:to>
                                        <p:strVal val="visible"/>
                                      </p:to>
                                    </p:set>
                                    <p:animEffect filter="fade" transition="in">
                                      <p:cBhvr>
                                        <p:cTn dur="500" id="13"/>
                                        <p:tgtEl>
                                          <p:spTgt spid="62"/>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63"/>
                                        </p:tgtEl>
                                        <p:attrNameLst>
                                          <p:attrName>style.visibility</p:attrName>
                                        </p:attrNameLst>
                                      </p:cBhvr>
                                      <p:to>
                                        <p:strVal val="visible"/>
                                      </p:to>
                                    </p:set>
                                    <p:animEffect filter="fade" transition="in">
                                      <p:cBhvr>
                                        <p:cTn dur="1000" id="17"/>
                                        <p:tgtEl>
                                          <p:spTgt spid="63"/>
                                        </p:tgtEl>
                                      </p:cBhvr>
                                    </p:animEffect>
                                    <p:anim calcmode="lin" valueType="num">
                                      <p:cBhvr>
                                        <p:cTn dur="1000" fill="hold" id="18"/>
                                        <p:tgtEl>
                                          <p:spTgt spid="63"/>
                                        </p:tgtEl>
                                        <p:attrNameLst>
                                          <p:attrName>ppt_x</p:attrName>
                                        </p:attrNameLst>
                                      </p:cBhvr>
                                      <p:tavLst>
                                        <p:tav tm="0">
                                          <p:val>
                                            <p:strVal val="#ppt_x"/>
                                          </p:val>
                                        </p:tav>
                                        <p:tav tm="100000">
                                          <p:val>
                                            <p:strVal val="#ppt_x"/>
                                          </p:val>
                                        </p:tav>
                                      </p:tavLst>
                                    </p:anim>
                                    <p:anim calcmode="lin" valueType="num">
                                      <p:cBhvr>
                                        <p:cTn dur="1000" fill="hold" id="19"/>
                                        <p:tgtEl>
                                          <p:spTgt spid="63"/>
                                        </p:tgtEl>
                                        <p:attrNameLst>
                                          <p:attrName>ppt_y</p:attrName>
                                        </p:attrNameLst>
                                      </p:cBhvr>
                                      <p:tavLst>
                                        <p:tav tm="0">
                                          <p:val>
                                            <p:strVal val="#ppt_y+.1"/>
                                          </p:val>
                                        </p:tav>
                                        <p:tav tm="100000">
                                          <p:val>
                                            <p:strVal val="#ppt_y"/>
                                          </p:val>
                                        </p:tav>
                                      </p:tavLst>
                                    </p:anim>
                                  </p:childTnLst>
                                </p:cTn>
                              </p:par>
                              <p:par>
                                <p:cTn fill="hold" id="20" nodeType="withEffect" presetClass="entr" presetID="2" presetSubtype="4">
                                  <p:stCondLst>
                                    <p:cond delay="750"/>
                                  </p:stCondLst>
                                  <p:childTnLst>
                                    <p:set>
                                      <p:cBhvr>
                                        <p:cTn dur="1" fill="hold" id="21">
                                          <p:stCondLst>
                                            <p:cond delay="0"/>
                                          </p:stCondLst>
                                        </p:cTn>
                                        <p:tgtEl>
                                          <p:spTgt spid="54"/>
                                        </p:tgtEl>
                                        <p:attrNameLst>
                                          <p:attrName>style.visibility</p:attrName>
                                        </p:attrNameLst>
                                      </p:cBhvr>
                                      <p:to>
                                        <p:strVal val="visible"/>
                                      </p:to>
                                    </p:set>
                                    <p:anim calcmode="lin" valueType="num">
                                      <p:cBhvr additive="base">
                                        <p:cTn dur="500" fill="hold" id="22"/>
                                        <p:tgtEl>
                                          <p:spTgt spid="54"/>
                                        </p:tgtEl>
                                        <p:attrNameLst>
                                          <p:attrName>ppt_x</p:attrName>
                                        </p:attrNameLst>
                                      </p:cBhvr>
                                      <p:tavLst>
                                        <p:tav tm="0">
                                          <p:val>
                                            <p:strVal val="#ppt_x"/>
                                          </p:val>
                                        </p:tav>
                                        <p:tav tm="100000">
                                          <p:val>
                                            <p:strVal val="#ppt_x"/>
                                          </p:val>
                                        </p:tav>
                                      </p:tavLst>
                                    </p:anim>
                                    <p:anim calcmode="lin" valueType="num">
                                      <p:cBhvr additive="base">
                                        <p:cTn dur="500" fill="hold" id="23"/>
                                        <p:tgtEl>
                                          <p:spTgt spid="54"/>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1">
                                  <p:stCondLst>
                                    <p:cond delay="750"/>
                                  </p:stCondLst>
                                  <p:childTnLst>
                                    <p:set>
                                      <p:cBhvr>
                                        <p:cTn dur="1" fill="hold" id="25">
                                          <p:stCondLst>
                                            <p:cond delay="0"/>
                                          </p:stCondLst>
                                        </p:cTn>
                                        <p:tgtEl>
                                          <p:spTgt spid="55"/>
                                        </p:tgtEl>
                                        <p:attrNameLst>
                                          <p:attrName>style.visibility</p:attrName>
                                        </p:attrNameLst>
                                      </p:cBhvr>
                                      <p:to>
                                        <p:strVal val="visible"/>
                                      </p:to>
                                    </p:set>
                                    <p:anim calcmode="lin" valueType="num">
                                      <p:cBhvr additive="base">
                                        <p:cTn dur="500" fill="hold" id="26"/>
                                        <p:tgtEl>
                                          <p:spTgt spid="55"/>
                                        </p:tgtEl>
                                        <p:attrNameLst>
                                          <p:attrName>ppt_x</p:attrName>
                                        </p:attrNameLst>
                                      </p:cBhvr>
                                      <p:tavLst>
                                        <p:tav tm="0">
                                          <p:val>
                                            <p:strVal val="#ppt_x"/>
                                          </p:val>
                                        </p:tav>
                                        <p:tav tm="100000">
                                          <p:val>
                                            <p:strVal val="#ppt_x"/>
                                          </p:val>
                                        </p:tav>
                                      </p:tavLst>
                                    </p:anim>
                                    <p:anim calcmode="lin" valueType="num">
                                      <p:cBhvr additive="base">
                                        <p:cTn dur="500" fill="hold" id="27"/>
                                        <p:tgtEl>
                                          <p:spTgt spid="55"/>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4">
                                  <p:stCondLst>
                                    <p:cond delay="750"/>
                                  </p:stCondLst>
                                  <p:childTnLst>
                                    <p:set>
                                      <p:cBhvr>
                                        <p:cTn dur="1" fill="hold" id="29">
                                          <p:stCondLst>
                                            <p:cond delay="0"/>
                                          </p:stCondLst>
                                        </p:cTn>
                                        <p:tgtEl>
                                          <p:spTgt spid="56"/>
                                        </p:tgtEl>
                                        <p:attrNameLst>
                                          <p:attrName>style.visibility</p:attrName>
                                        </p:attrNameLst>
                                      </p:cBhvr>
                                      <p:to>
                                        <p:strVal val="visible"/>
                                      </p:to>
                                    </p:set>
                                    <p:anim calcmode="lin" valueType="num">
                                      <p:cBhvr additive="base">
                                        <p:cTn dur="500" fill="hold" id="30"/>
                                        <p:tgtEl>
                                          <p:spTgt spid="56"/>
                                        </p:tgtEl>
                                        <p:attrNameLst>
                                          <p:attrName>ppt_x</p:attrName>
                                        </p:attrNameLst>
                                      </p:cBhvr>
                                      <p:tavLst>
                                        <p:tav tm="0">
                                          <p:val>
                                            <p:strVal val="#ppt_x"/>
                                          </p:val>
                                        </p:tav>
                                        <p:tav tm="100000">
                                          <p:val>
                                            <p:strVal val="#ppt_x"/>
                                          </p:val>
                                        </p:tav>
                                      </p:tavLst>
                                    </p:anim>
                                    <p:anim calcmode="lin" valueType="num">
                                      <p:cBhvr additive="base">
                                        <p:cTn dur="500" fill="hold" id="31"/>
                                        <p:tgtEl>
                                          <p:spTgt spid="56"/>
                                        </p:tgtEl>
                                        <p:attrNameLst>
                                          <p:attrName>ppt_y</p:attrName>
                                        </p:attrNameLst>
                                      </p:cBhvr>
                                      <p:tavLst>
                                        <p:tav tm="0">
                                          <p:val>
                                            <p:strVal val="1+#ppt_h/2"/>
                                          </p:val>
                                        </p:tav>
                                        <p:tav tm="100000">
                                          <p:val>
                                            <p:strVal val="#ppt_y"/>
                                          </p:val>
                                        </p:tav>
                                      </p:tavLst>
                                    </p:anim>
                                  </p:childTnLst>
                                </p:cTn>
                              </p:par>
                              <p:par>
                                <p:cTn fill="hold" grpId="0" id="32" nodeType="withEffect" presetClass="entr" presetID="10" presetSubtype="0">
                                  <p:stCondLst>
                                    <p:cond delay="1250"/>
                                  </p:stCondLst>
                                  <p:childTnLst>
                                    <p:set>
                                      <p:cBhvr>
                                        <p:cTn dur="1" fill="hold" id="33">
                                          <p:stCondLst>
                                            <p:cond delay="0"/>
                                          </p:stCondLst>
                                        </p:cTn>
                                        <p:tgtEl>
                                          <p:spTgt spid="60"/>
                                        </p:tgtEl>
                                        <p:attrNameLst>
                                          <p:attrName>style.visibility</p:attrName>
                                        </p:attrNameLst>
                                      </p:cBhvr>
                                      <p:to>
                                        <p:strVal val="visible"/>
                                      </p:to>
                                    </p:set>
                                    <p:animEffect filter="fade" transition="in">
                                      <p:cBhvr>
                                        <p:cTn dur="500" id="34"/>
                                        <p:tgtEl>
                                          <p:spTgt spid="60"/>
                                        </p:tgtEl>
                                      </p:cBhvr>
                                    </p:animEffect>
                                  </p:childTnLst>
                                </p:cTn>
                              </p:par>
                              <p:par>
                                <p:cTn fill="hold" grpId="0" id="35" nodeType="withEffect" presetClass="entr" presetID="10" presetSubtype="0">
                                  <p:stCondLst>
                                    <p:cond delay="1250"/>
                                  </p:stCondLst>
                                  <p:childTnLst>
                                    <p:set>
                                      <p:cBhvr>
                                        <p:cTn dur="1" fill="hold" id="36">
                                          <p:stCondLst>
                                            <p:cond delay="0"/>
                                          </p:stCondLst>
                                        </p:cTn>
                                        <p:tgtEl>
                                          <p:spTgt spid="59"/>
                                        </p:tgtEl>
                                        <p:attrNameLst>
                                          <p:attrName>style.visibility</p:attrName>
                                        </p:attrNameLst>
                                      </p:cBhvr>
                                      <p:to>
                                        <p:strVal val="visible"/>
                                      </p:to>
                                    </p:set>
                                    <p:animEffect filter="fade" transition="in">
                                      <p:cBhvr>
                                        <p:cTn dur="500" id="37"/>
                                        <p:tgtEl>
                                          <p:spTgt spid="59"/>
                                        </p:tgtEl>
                                      </p:cBhvr>
                                    </p:animEffect>
                                  </p:childTnLst>
                                </p:cTn>
                              </p:par>
                              <p:par>
                                <p:cTn fill="hold" grpId="0" id="38" nodeType="withEffect" presetClass="entr" presetID="10" presetSubtype="0">
                                  <p:stCondLst>
                                    <p:cond delay="1250"/>
                                  </p:stCondLst>
                                  <p:childTnLst>
                                    <p:set>
                                      <p:cBhvr>
                                        <p:cTn dur="1" fill="hold" id="39">
                                          <p:stCondLst>
                                            <p:cond delay="0"/>
                                          </p:stCondLst>
                                        </p:cTn>
                                        <p:tgtEl>
                                          <p:spTgt spid="57"/>
                                        </p:tgtEl>
                                        <p:attrNameLst>
                                          <p:attrName>style.visibility</p:attrName>
                                        </p:attrNameLst>
                                      </p:cBhvr>
                                      <p:to>
                                        <p:strVal val="visible"/>
                                      </p:to>
                                    </p:set>
                                    <p:animEffect filter="fade" transition="in">
                                      <p:cBhvr>
                                        <p:cTn dur="500" id="40"/>
                                        <p:tgtEl>
                                          <p:spTgt spid="57"/>
                                        </p:tgtEl>
                                      </p:cBhvr>
                                    </p:animEffect>
                                  </p:childTnLst>
                                </p:cTn>
                              </p:par>
                              <p:par>
                                <p:cTn fill="hold" grpId="0" id="41" nodeType="withEffect" presetClass="entr" presetID="10" presetSubtype="0">
                                  <p:stCondLst>
                                    <p:cond delay="1250"/>
                                  </p:stCondLst>
                                  <p:childTnLst>
                                    <p:set>
                                      <p:cBhvr>
                                        <p:cTn dur="1" fill="hold" id="42">
                                          <p:stCondLst>
                                            <p:cond delay="0"/>
                                          </p:stCondLst>
                                        </p:cTn>
                                        <p:tgtEl>
                                          <p:spTgt spid="58"/>
                                        </p:tgtEl>
                                        <p:attrNameLst>
                                          <p:attrName>style.visibility</p:attrName>
                                        </p:attrNameLst>
                                      </p:cBhvr>
                                      <p:to>
                                        <p:strVal val="visible"/>
                                      </p:to>
                                    </p:set>
                                    <p:animEffect filter="fade" transition="in">
                                      <p:cBhvr>
                                        <p:cTn dur="500" id="43"/>
                                        <p:tgtEl>
                                          <p:spTgt spid="58"/>
                                        </p:tgtEl>
                                      </p:cBhvr>
                                    </p:animEffect>
                                  </p:childTnLst>
                                </p:cTn>
                              </p:par>
                            </p:childTnLst>
                          </p:cTn>
                        </p:par>
                        <p:par>
                          <p:cTn fill="hold" id="44" nodeType="afterGroup">
                            <p:stCondLst>
                              <p:cond delay="3250"/>
                            </p:stCondLst>
                            <p:childTnLst>
                              <p:par>
                                <p:cTn fill="hold" grpId="0" id="45" nodeType="afterEffect" presetClass="entr" presetID="42"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1000" id="47"/>
                                        <p:tgtEl>
                                          <p:spTgt spid="18"/>
                                        </p:tgtEl>
                                      </p:cBhvr>
                                    </p:animEffect>
                                    <p:anim calcmode="lin" valueType="num">
                                      <p:cBhvr>
                                        <p:cTn dur="1000" fill="hold" id="48"/>
                                        <p:tgtEl>
                                          <p:spTgt spid="18"/>
                                        </p:tgtEl>
                                        <p:attrNameLst>
                                          <p:attrName>ppt_x</p:attrName>
                                        </p:attrNameLst>
                                      </p:cBhvr>
                                      <p:tavLst>
                                        <p:tav tm="0">
                                          <p:val>
                                            <p:strVal val="#ppt_x"/>
                                          </p:val>
                                        </p:tav>
                                        <p:tav tm="100000">
                                          <p:val>
                                            <p:strVal val="#ppt_x"/>
                                          </p:val>
                                        </p:tav>
                                      </p:tavLst>
                                    </p:anim>
                                    <p:anim calcmode="lin" valueType="num">
                                      <p:cBhvr>
                                        <p:cTn dur="1000" fill="hold" id="49"/>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0" spid="60"/>
      <p:bldP grpId="0" spid="61"/>
      <p:bldP grpId="0" spid="62"/>
      <p:bldP grpId="0" spid="63"/>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181"/>
          <p:cNvSpPr>
            <a:spLocks noChangeAspect="1"/>
          </p:cNvSpPr>
          <p:nvPr/>
        </p:nvSpPr>
        <p:spPr bwMode="auto">
          <a:xfrm>
            <a:off x="1198662" y="1556792"/>
            <a:ext cx="3210780" cy="4474037"/>
          </a:xfrm>
          <a:custGeom>
            <a:gdLst>
              <a:gd fmla="*/ 708 w 1220" name="T0"/>
              <a:gd fmla="*/ 208 h 1700" name="T1"/>
              <a:gd fmla="*/ 676 w 1220" name="T2"/>
              <a:gd fmla="*/ 210 h 1700" name="T3"/>
              <a:gd fmla="*/ 514 w 1220" name="T4"/>
              <a:gd fmla="*/ 196 h 1700" name="T5"/>
              <a:gd fmla="*/ 308 w 1220" name="T6"/>
              <a:gd fmla="*/ 150 h 1700" name="T7"/>
              <a:gd fmla="*/ 142 w 1220" name="T8"/>
              <a:gd fmla="*/ 88 h 1700" name="T9"/>
              <a:gd fmla="*/ 90 w 1220" name="T10"/>
              <a:gd fmla="*/ 22 h 1700" name="T11"/>
              <a:gd fmla="*/ 94 w 1220" name="T12"/>
              <a:gd fmla="*/ 70 h 1700" name="T13"/>
              <a:gd fmla="*/ 28 w 1220" name="T14"/>
              <a:gd fmla="*/ 36 h 1700" name="T15"/>
              <a:gd fmla="*/ 48 w 1220" name="T16"/>
              <a:gd fmla="*/ 76 h 1700" name="T17"/>
              <a:gd fmla="*/ 32 w 1220" name="T18"/>
              <a:gd fmla="*/ 80 h 1700" name="T19"/>
              <a:gd fmla="*/ 8 w 1220" name="T20"/>
              <a:gd fmla="*/ 88 h 1700" name="T21"/>
              <a:gd fmla="*/ 60 w 1220" name="T22"/>
              <a:gd fmla="*/ 118 h 1700" name="T23"/>
              <a:gd fmla="*/ 18 w 1220" name="T24"/>
              <a:gd fmla="*/ 138 h 1700" name="T25"/>
              <a:gd fmla="*/ 140 w 1220" name="T26"/>
              <a:gd fmla="*/ 154 h 1700" name="T27"/>
              <a:gd fmla="*/ 302 w 1220" name="T28"/>
              <a:gd fmla="*/ 234 h 1700" name="T29"/>
              <a:gd fmla="*/ 478 w 1220" name="T30"/>
              <a:gd fmla="*/ 290 h 1700" name="T31"/>
              <a:gd fmla="*/ 594 w 1220" name="T32"/>
              <a:gd fmla="*/ 338 h 1700" name="T33"/>
              <a:gd fmla="*/ 686 w 1220" name="T34"/>
              <a:gd fmla="*/ 448 h 1700" name="T35"/>
              <a:gd fmla="*/ 716 w 1220" name="T36"/>
              <a:gd fmla="*/ 670 h 1700" name="T37"/>
              <a:gd fmla="*/ 692 w 1220" name="T38"/>
              <a:gd fmla="*/ 886 h 1700" name="T39"/>
              <a:gd fmla="*/ 682 w 1220" name="T40"/>
              <a:gd fmla="*/ 1100 h 1700" name="T41"/>
              <a:gd fmla="*/ 646 w 1220" name="T42"/>
              <a:gd fmla="*/ 1220 h 1700" name="T43"/>
              <a:gd fmla="*/ 620 w 1220" name="T44"/>
              <a:gd fmla="*/ 1492 h 1700" name="T45"/>
              <a:gd fmla="*/ 598 w 1220" name="T46"/>
              <a:gd fmla="*/ 1628 h 1700" name="T47"/>
              <a:gd fmla="*/ 684 w 1220" name="T48"/>
              <a:gd fmla="*/ 1700 h 1700" name="T49"/>
              <a:gd fmla="*/ 770 w 1220" name="T50"/>
              <a:gd fmla="*/ 1656 h 1700" name="T51"/>
              <a:gd fmla="*/ 724 w 1220" name="T52"/>
              <a:gd fmla="*/ 1540 h 1700" name="T53"/>
              <a:gd fmla="*/ 800 w 1220" name="T54"/>
              <a:gd fmla="*/ 1208 h 1700" name="T55"/>
              <a:gd fmla="*/ 874 w 1220" name="T56"/>
              <a:gd fmla="*/ 1100 h 1700" name="T57"/>
              <a:gd fmla="*/ 884 w 1220" name="T58"/>
              <a:gd fmla="*/ 1344 h 1700" name="T59"/>
              <a:gd fmla="*/ 894 w 1220" name="T60"/>
              <a:gd fmla="*/ 1492 h 1700" name="T61"/>
              <a:gd fmla="*/ 900 w 1220" name="T62"/>
              <a:gd fmla="*/ 1588 h 1700" name="T63"/>
              <a:gd fmla="*/ 1046 w 1220" name="T64"/>
              <a:gd fmla="*/ 1618 h 1700" name="T65"/>
              <a:gd fmla="*/ 1100 w 1220" name="T66"/>
              <a:gd fmla="*/ 1580 h 1700" name="T67"/>
              <a:gd fmla="*/ 1016 w 1220" name="T68"/>
              <a:gd fmla="*/ 1506 h 1700" name="T69"/>
              <a:gd fmla="*/ 992 w 1220" name="T70"/>
              <a:gd fmla="*/ 1188 h 1700" name="T71"/>
              <a:gd fmla="*/ 1008 w 1220" name="T72"/>
              <a:gd fmla="*/ 854 h 1700" name="T73"/>
              <a:gd fmla="*/ 1030 w 1220" name="T74"/>
              <a:gd fmla="*/ 746 h 1700" name="T75"/>
              <a:gd fmla="*/ 980 w 1220" name="T76"/>
              <a:gd fmla="*/ 486 h 1700" name="T77"/>
              <a:gd fmla="*/ 1040 w 1220" name="T78"/>
              <a:gd fmla="*/ 404 h 1700" name="T79"/>
              <a:gd fmla="*/ 1162 w 1220" name="T80"/>
              <a:gd fmla="*/ 392 h 1700" name="T81"/>
              <a:gd fmla="*/ 1210 w 1220" name="T82"/>
              <a:gd fmla="*/ 384 h 1700" name="T83"/>
              <a:gd fmla="*/ 1216 w 1220" name="T84"/>
              <a:gd fmla="*/ 370 h 1700" name="T85"/>
              <a:gd fmla="*/ 1198 w 1220" name="T86"/>
              <a:gd fmla="*/ 356 h 1700" name="T87"/>
              <a:gd fmla="*/ 1196 w 1220" name="T88"/>
              <a:gd fmla="*/ 342 h 1700" name="T89"/>
              <a:gd fmla="*/ 1204 w 1220" name="T90"/>
              <a:gd fmla="*/ 324 h 1700" name="T91"/>
              <a:gd fmla="*/ 1154 w 1220" name="T92"/>
              <a:gd fmla="*/ 330 h 1700" name="T93"/>
              <a:gd fmla="*/ 1148 w 1220" name="T94"/>
              <a:gd fmla="*/ 292 h 1700" name="T95"/>
              <a:gd fmla="*/ 1124 w 1220" name="T96"/>
              <a:gd fmla="*/ 342 h 1700" name="T97"/>
              <a:gd fmla="*/ 1018 w 1220" name="T98"/>
              <a:gd fmla="*/ 330 h 1700" name="T99"/>
              <a:gd fmla="*/ 940 w 1220" name="T100"/>
              <a:gd fmla="*/ 306 h 1700" name="T101"/>
              <a:gd fmla="*/ 848 w 1220" name="T102"/>
              <a:gd fmla="*/ 242 h 1700" name="T103"/>
              <a:gd fmla="*/ 862 w 1220" name="T104"/>
              <a:gd fmla="*/ 172 h 1700" name="T105"/>
              <a:gd fmla="*/ 858 w 1220" name="T106"/>
              <a:gd fmla="*/ 104 h 1700" name="T107"/>
              <a:gd fmla="*/ 826 w 1220" name="T108"/>
              <a:gd fmla="*/ 60 h 1700" name="T109"/>
              <a:gd fmla="*/ 792 w 1220" name="T110"/>
              <a:gd fmla="*/ 24 h 1700" name="T111"/>
              <a:gd fmla="*/ 778 w 1220" name="T112"/>
              <a:gd fmla="*/ 20 h 1700" name="T113"/>
              <a:gd fmla="*/ 766 w 1220" name="T114"/>
              <a:gd fmla="*/ 18 h 1700" name="T115"/>
              <a:gd fmla="*/ 700 w 1220" name="T116"/>
              <a:gd fmla="*/ 50 h 1700" name="T117"/>
              <a:gd fmla="*/ 682 w 1220" name="T118"/>
              <a:gd fmla="*/ 86 h 1700" name="T119"/>
              <a:gd fmla="*/ 674 w 1220" name="T120"/>
              <a:gd fmla="*/ 116 h 17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00" w="1220">
                <a:moveTo>
                  <a:pt x="674" y="116"/>
                </a:moveTo>
                <a:lnTo>
                  <a:pt x="674" y="116"/>
                </a:lnTo>
                <a:lnTo>
                  <a:pt x="674" y="126"/>
                </a:lnTo>
                <a:lnTo>
                  <a:pt x="676" y="148"/>
                </a:lnTo>
                <a:lnTo>
                  <a:pt x="678" y="162"/>
                </a:lnTo>
                <a:lnTo>
                  <a:pt x="682" y="174"/>
                </a:lnTo>
                <a:lnTo>
                  <a:pt x="686" y="186"/>
                </a:lnTo>
                <a:lnTo>
                  <a:pt x="694" y="194"/>
                </a:lnTo>
                <a:lnTo>
                  <a:pt x="694" y="194"/>
                </a:lnTo>
                <a:lnTo>
                  <a:pt x="708" y="208"/>
                </a:lnTo>
                <a:lnTo>
                  <a:pt x="718" y="218"/>
                </a:lnTo>
                <a:lnTo>
                  <a:pt x="724" y="226"/>
                </a:lnTo>
                <a:lnTo>
                  <a:pt x="724" y="226"/>
                </a:lnTo>
                <a:lnTo>
                  <a:pt x="722" y="226"/>
                </a:lnTo>
                <a:lnTo>
                  <a:pt x="716" y="228"/>
                </a:lnTo>
                <a:lnTo>
                  <a:pt x="708" y="228"/>
                </a:lnTo>
                <a:lnTo>
                  <a:pt x="698" y="222"/>
                </a:lnTo>
                <a:lnTo>
                  <a:pt x="698" y="222"/>
                </a:lnTo>
                <a:lnTo>
                  <a:pt x="688" y="216"/>
                </a:lnTo>
                <a:lnTo>
                  <a:pt x="676" y="210"/>
                </a:lnTo>
                <a:lnTo>
                  <a:pt x="662" y="208"/>
                </a:lnTo>
                <a:lnTo>
                  <a:pt x="638" y="206"/>
                </a:lnTo>
                <a:lnTo>
                  <a:pt x="638" y="206"/>
                </a:lnTo>
                <a:lnTo>
                  <a:pt x="582" y="208"/>
                </a:lnTo>
                <a:lnTo>
                  <a:pt x="558" y="206"/>
                </a:lnTo>
                <a:lnTo>
                  <a:pt x="548" y="204"/>
                </a:lnTo>
                <a:lnTo>
                  <a:pt x="538" y="202"/>
                </a:lnTo>
                <a:lnTo>
                  <a:pt x="538" y="202"/>
                </a:lnTo>
                <a:lnTo>
                  <a:pt x="528" y="198"/>
                </a:lnTo>
                <a:lnTo>
                  <a:pt x="514" y="196"/>
                </a:lnTo>
                <a:lnTo>
                  <a:pt x="486" y="194"/>
                </a:lnTo>
                <a:lnTo>
                  <a:pt x="440" y="192"/>
                </a:lnTo>
                <a:lnTo>
                  <a:pt x="440" y="192"/>
                </a:lnTo>
                <a:lnTo>
                  <a:pt x="426" y="190"/>
                </a:lnTo>
                <a:lnTo>
                  <a:pt x="404" y="184"/>
                </a:lnTo>
                <a:lnTo>
                  <a:pt x="374" y="176"/>
                </a:lnTo>
                <a:lnTo>
                  <a:pt x="374" y="176"/>
                </a:lnTo>
                <a:lnTo>
                  <a:pt x="354" y="168"/>
                </a:lnTo>
                <a:lnTo>
                  <a:pt x="334" y="158"/>
                </a:lnTo>
                <a:lnTo>
                  <a:pt x="308" y="150"/>
                </a:lnTo>
                <a:lnTo>
                  <a:pt x="308" y="150"/>
                </a:lnTo>
                <a:lnTo>
                  <a:pt x="290" y="144"/>
                </a:lnTo>
                <a:lnTo>
                  <a:pt x="270" y="140"/>
                </a:lnTo>
                <a:lnTo>
                  <a:pt x="226" y="130"/>
                </a:lnTo>
                <a:lnTo>
                  <a:pt x="204" y="126"/>
                </a:lnTo>
                <a:lnTo>
                  <a:pt x="184" y="120"/>
                </a:lnTo>
                <a:lnTo>
                  <a:pt x="168" y="112"/>
                </a:lnTo>
                <a:lnTo>
                  <a:pt x="156" y="104"/>
                </a:lnTo>
                <a:lnTo>
                  <a:pt x="156" y="104"/>
                </a:lnTo>
                <a:lnTo>
                  <a:pt x="142" y="88"/>
                </a:lnTo>
                <a:lnTo>
                  <a:pt x="130" y="72"/>
                </a:lnTo>
                <a:lnTo>
                  <a:pt x="122" y="62"/>
                </a:lnTo>
                <a:lnTo>
                  <a:pt x="114" y="52"/>
                </a:lnTo>
                <a:lnTo>
                  <a:pt x="114" y="52"/>
                </a:lnTo>
                <a:lnTo>
                  <a:pt x="106" y="46"/>
                </a:lnTo>
                <a:lnTo>
                  <a:pt x="100" y="40"/>
                </a:lnTo>
                <a:lnTo>
                  <a:pt x="94" y="26"/>
                </a:lnTo>
                <a:lnTo>
                  <a:pt x="94" y="26"/>
                </a:lnTo>
                <a:lnTo>
                  <a:pt x="92" y="22"/>
                </a:lnTo>
                <a:lnTo>
                  <a:pt x="90" y="22"/>
                </a:lnTo>
                <a:lnTo>
                  <a:pt x="88" y="26"/>
                </a:lnTo>
                <a:lnTo>
                  <a:pt x="86" y="34"/>
                </a:lnTo>
                <a:lnTo>
                  <a:pt x="86" y="40"/>
                </a:lnTo>
                <a:lnTo>
                  <a:pt x="86" y="40"/>
                </a:lnTo>
                <a:lnTo>
                  <a:pt x="92" y="52"/>
                </a:lnTo>
                <a:lnTo>
                  <a:pt x="100" y="62"/>
                </a:lnTo>
                <a:lnTo>
                  <a:pt x="100" y="62"/>
                </a:lnTo>
                <a:lnTo>
                  <a:pt x="100" y="66"/>
                </a:lnTo>
                <a:lnTo>
                  <a:pt x="98" y="70"/>
                </a:lnTo>
                <a:lnTo>
                  <a:pt x="94" y="70"/>
                </a:lnTo>
                <a:lnTo>
                  <a:pt x="84" y="66"/>
                </a:lnTo>
                <a:lnTo>
                  <a:pt x="84" y="66"/>
                </a:lnTo>
                <a:lnTo>
                  <a:pt x="70" y="58"/>
                </a:lnTo>
                <a:lnTo>
                  <a:pt x="58" y="46"/>
                </a:lnTo>
                <a:lnTo>
                  <a:pt x="40" y="30"/>
                </a:lnTo>
                <a:lnTo>
                  <a:pt x="40" y="30"/>
                </a:lnTo>
                <a:lnTo>
                  <a:pt x="36" y="28"/>
                </a:lnTo>
                <a:lnTo>
                  <a:pt x="30" y="30"/>
                </a:lnTo>
                <a:lnTo>
                  <a:pt x="28" y="32"/>
                </a:lnTo>
                <a:lnTo>
                  <a:pt x="28" y="36"/>
                </a:lnTo>
                <a:lnTo>
                  <a:pt x="28" y="36"/>
                </a:lnTo>
                <a:lnTo>
                  <a:pt x="46" y="56"/>
                </a:lnTo>
                <a:lnTo>
                  <a:pt x="62" y="76"/>
                </a:lnTo>
                <a:lnTo>
                  <a:pt x="62" y="76"/>
                </a:lnTo>
                <a:lnTo>
                  <a:pt x="64" y="78"/>
                </a:lnTo>
                <a:lnTo>
                  <a:pt x="64" y="78"/>
                </a:lnTo>
                <a:lnTo>
                  <a:pt x="60" y="80"/>
                </a:lnTo>
                <a:lnTo>
                  <a:pt x="54" y="78"/>
                </a:lnTo>
                <a:lnTo>
                  <a:pt x="48" y="76"/>
                </a:lnTo>
                <a:lnTo>
                  <a:pt x="48" y="76"/>
                </a:lnTo>
                <a:lnTo>
                  <a:pt x="26" y="60"/>
                </a:lnTo>
                <a:lnTo>
                  <a:pt x="14" y="52"/>
                </a:lnTo>
                <a:lnTo>
                  <a:pt x="8" y="50"/>
                </a:lnTo>
                <a:lnTo>
                  <a:pt x="8" y="50"/>
                </a:lnTo>
                <a:lnTo>
                  <a:pt x="2" y="52"/>
                </a:lnTo>
                <a:lnTo>
                  <a:pt x="2" y="58"/>
                </a:lnTo>
                <a:lnTo>
                  <a:pt x="2" y="58"/>
                </a:lnTo>
                <a:lnTo>
                  <a:pt x="4" y="60"/>
                </a:lnTo>
                <a:lnTo>
                  <a:pt x="12" y="66"/>
                </a:lnTo>
                <a:lnTo>
                  <a:pt x="32" y="80"/>
                </a:lnTo>
                <a:lnTo>
                  <a:pt x="50" y="92"/>
                </a:lnTo>
                <a:lnTo>
                  <a:pt x="56" y="96"/>
                </a:lnTo>
                <a:lnTo>
                  <a:pt x="56" y="98"/>
                </a:lnTo>
                <a:lnTo>
                  <a:pt x="56" y="98"/>
                </a:lnTo>
                <a:lnTo>
                  <a:pt x="56" y="98"/>
                </a:lnTo>
                <a:lnTo>
                  <a:pt x="52" y="100"/>
                </a:lnTo>
                <a:lnTo>
                  <a:pt x="46" y="98"/>
                </a:lnTo>
                <a:lnTo>
                  <a:pt x="30" y="94"/>
                </a:lnTo>
                <a:lnTo>
                  <a:pt x="8" y="88"/>
                </a:lnTo>
                <a:lnTo>
                  <a:pt x="8" y="88"/>
                </a:lnTo>
                <a:lnTo>
                  <a:pt x="2" y="92"/>
                </a:lnTo>
                <a:lnTo>
                  <a:pt x="0" y="96"/>
                </a:lnTo>
                <a:lnTo>
                  <a:pt x="2" y="98"/>
                </a:lnTo>
                <a:lnTo>
                  <a:pt x="4" y="100"/>
                </a:lnTo>
                <a:lnTo>
                  <a:pt x="4" y="100"/>
                </a:lnTo>
                <a:lnTo>
                  <a:pt x="18" y="104"/>
                </a:lnTo>
                <a:lnTo>
                  <a:pt x="38" y="110"/>
                </a:lnTo>
                <a:lnTo>
                  <a:pt x="54" y="114"/>
                </a:lnTo>
                <a:lnTo>
                  <a:pt x="60" y="116"/>
                </a:lnTo>
                <a:lnTo>
                  <a:pt x="60" y="118"/>
                </a:lnTo>
                <a:lnTo>
                  <a:pt x="60" y="118"/>
                </a:lnTo>
                <a:lnTo>
                  <a:pt x="52" y="120"/>
                </a:lnTo>
                <a:lnTo>
                  <a:pt x="38" y="124"/>
                </a:lnTo>
                <a:lnTo>
                  <a:pt x="22" y="126"/>
                </a:lnTo>
                <a:lnTo>
                  <a:pt x="22" y="126"/>
                </a:lnTo>
                <a:lnTo>
                  <a:pt x="20" y="128"/>
                </a:lnTo>
                <a:lnTo>
                  <a:pt x="14" y="134"/>
                </a:lnTo>
                <a:lnTo>
                  <a:pt x="14" y="136"/>
                </a:lnTo>
                <a:lnTo>
                  <a:pt x="16" y="138"/>
                </a:lnTo>
                <a:lnTo>
                  <a:pt x="18" y="138"/>
                </a:lnTo>
                <a:lnTo>
                  <a:pt x="26" y="138"/>
                </a:lnTo>
                <a:lnTo>
                  <a:pt x="26" y="138"/>
                </a:lnTo>
                <a:lnTo>
                  <a:pt x="54" y="134"/>
                </a:lnTo>
                <a:lnTo>
                  <a:pt x="64" y="134"/>
                </a:lnTo>
                <a:lnTo>
                  <a:pt x="76" y="134"/>
                </a:lnTo>
                <a:lnTo>
                  <a:pt x="76" y="134"/>
                </a:lnTo>
                <a:lnTo>
                  <a:pt x="92" y="138"/>
                </a:lnTo>
                <a:lnTo>
                  <a:pt x="110" y="146"/>
                </a:lnTo>
                <a:lnTo>
                  <a:pt x="128" y="152"/>
                </a:lnTo>
                <a:lnTo>
                  <a:pt x="140" y="154"/>
                </a:lnTo>
                <a:lnTo>
                  <a:pt x="140" y="154"/>
                </a:lnTo>
                <a:lnTo>
                  <a:pt x="148" y="156"/>
                </a:lnTo>
                <a:lnTo>
                  <a:pt x="156" y="160"/>
                </a:lnTo>
                <a:lnTo>
                  <a:pt x="182" y="176"/>
                </a:lnTo>
                <a:lnTo>
                  <a:pt x="210" y="192"/>
                </a:lnTo>
                <a:lnTo>
                  <a:pt x="222" y="198"/>
                </a:lnTo>
                <a:lnTo>
                  <a:pt x="234" y="204"/>
                </a:lnTo>
                <a:lnTo>
                  <a:pt x="234" y="204"/>
                </a:lnTo>
                <a:lnTo>
                  <a:pt x="264" y="216"/>
                </a:lnTo>
                <a:lnTo>
                  <a:pt x="302" y="234"/>
                </a:lnTo>
                <a:lnTo>
                  <a:pt x="340" y="248"/>
                </a:lnTo>
                <a:lnTo>
                  <a:pt x="354" y="254"/>
                </a:lnTo>
                <a:lnTo>
                  <a:pt x="364" y="256"/>
                </a:lnTo>
                <a:lnTo>
                  <a:pt x="364" y="256"/>
                </a:lnTo>
                <a:lnTo>
                  <a:pt x="386" y="258"/>
                </a:lnTo>
                <a:lnTo>
                  <a:pt x="414" y="266"/>
                </a:lnTo>
                <a:lnTo>
                  <a:pt x="442" y="274"/>
                </a:lnTo>
                <a:lnTo>
                  <a:pt x="458" y="282"/>
                </a:lnTo>
                <a:lnTo>
                  <a:pt x="458" y="282"/>
                </a:lnTo>
                <a:lnTo>
                  <a:pt x="478" y="290"/>
                </a:lnTo>
                <a:lnTo>
                  <a:pt x="512" y="306"/>
                </a:lnTo>
                <a:lnTo>
                  <a:pt x="542" y="320"/>
                </a:lnTo>
                <a:lnTo>
                  <a:pt x="560" y="328"/>
                </a:lnTo>
                <a:lnTo>
                  <a:pt x="560" y="328"/>
                </a:lnTo>
                <a:lnTo>
                  <a:pt x="566" y="332"/>
                </a:lnTo>
                <a:lnTo>
                  <a:pt x="570" y="336"/>
                </a:lnTo>
                <a:lnTo>
                  <a:pt x="576" y="336"/>
                </a:lnTo>
                <a:lnTo>
                  <a:pt x="586" y="336"/>
                </a:lnTo>
                <a:lnTo>
                  <a:pt x="586" y="336"/>
                </a:lnTo>
                <a:lnTo>
                  <a:pt x="594" y="338"/>
                </a:lnTo>
                <a:lnTo>
                  <a:pt x="600" y="344"/>
                </a:lnTo>
                <a:lnTo>
                  <a:pt x="606" y="350"/>
                </a:lnTo>
                <a:lnTo>
                  <a:pt x="618" y="358"/>
                </a:lnTo>
                <a:lnTo>
                  <a:pt x="618" y="358"/>
                </a:lnTo>
                <a:lnTo>
                  <a:pt x="626" y="364"/>
                </a:lnTo>
                <a:lnTo>
                  <a:pt x="634" y="374"/>
                </a:lnTo>
                <a:lnTo>
                  <a:pt x="650" y="402"/>
                </a:lnTo>
                <a:lnTo>
                  <a:pt x="668" y="430"/>
                </a:lnTo>
                <a:lnTo>
                  <a:pt x="676" y="442"/>
                </a:lnTo>
                <a:lnTo>
                  <a:pt x="686" y="448"/>
                </a:lnTo>
                <a:lnTo>
                  <a:pt x="686" y="448"/>
                </a:lnTo>
                <a:lnTo>
                  <a:pt x="686" y="470"/>
                </a:lnTo>
                <a:lnTo>
                  <a:pt x="688" y="522"/>
                </a:lnTo>
                <a:lnTo>
                  <a:pt x="690" y="552"/>
                </a:lnTo>
                <a:lnTo>
                  <a:pt x="692" y="584"/>
                </a:lnTo>
                <a:lnTo>
                  <a:pt x="698" y="610"/>
                </a:lnTo>
                <a:lnTo>
                  <a:pt x="704" y="632"/>
                </a:lnTo>
                <a:lnTo>
                  <a:pt x="704" y="632"/>
                </a:lnTo>
                <a:lnTo>
                  <a:pt x="710" y="650"/>
                </a:lnTo>
                <a:lnTo>
                  <a:pt x="716" y="670"/>
                </a:lnTo>
                <a:lnTo>
                  <a:pt x="718" y="688"/>
                </a:lnTo>
                <a:lnTo>
                  <a:pt x="720" y="704"/>
                </a:lnTo>
                <a:lnTo>
                  <a:pt x="720" y="722"/>
                </a:lnTo>
                <a:lnTo>
                  <a:pt x="718" y="736"/>
                </a:lnTo>
                <a:lnTo>
                  <a:pt x="716" y="750"/>
                </a:lnTo>
                <a:lnTo>
                  <a:pt x="714" y="760"/>
                </a:lnTo>
                <a:lnTo>
                  <a:pt x="714" y="760"/>
                </a:lnTo>
                <a:lnTo>
                  <a:pt x="706" y="792"/>
                </a:lnTo>
                <a:lnTo>
                  <a:pt x="698" y="840"/>
                </a:lnTo>
                <a:lnTo>
                  <a:pt x="692" y="886"/>
                </a:lnTo>
                <a:lnTo>
                  <a:pt x="690" y="916"/>
                </a:lnTo>
                <a:lnTo>
                  <a:pt x="690" y="916"/>
                </a:lnTo>
                <a:lnTo>
                  <a:pt x="690" y="984"/>
                </a:lnTo>
                <a:lnTo>
                  <a:pt x="690" y="1024"/>
                </a:lnTo>
                <a:lnTo>
                  <a:pt x="688" y="1042"/>
                </a:lnTo>
                <a:lnTo>
                  <a:pt x="686" y="1054"/>
                </a:lnTo>
                <a:lnTo>
                  <a:pt x="686" y="1054"/>
                </a:lnTo>
                <a:lnTo>
                  <a:pt x="684" y="1064"/>
                </a:lnTo>
                <a:lnTo>
                  <a:pt x="684" y="1076"/>
                </a:lnTo>
                <a:lnTo>
                  <a:pt x="682" y="1100"/>
                </a:lnTo>
                <a:lnTo>
                  <a:pt x="680" y="1120"/>
                </a:lnTo>
                <a:lnTo>
                  <a:pt x="678" y="1130"/>
                </a:lnTo>
                <a:lnTo>
                  <a:pt x="674" y="1136"/>
                </a:lnTo>
                <a:lnTo>
                  <a:pt x="674" y="1136"/>
                </a:lnTo>
                <a:lnTo>
                  <a:pt x="670" y="1144"/>
                </a:lnTo>
                <a:lnTo>
                  <a:pt x="666" y="1154"/>
                </a:lnTo>
                <a:lnTo>
                  <a:pt x="660" y="1178"/>
                </a:lnTo>
                <a:lnTo>
                  <a:pt x="652" y="1202"/>
                </a:lnTo>
                <a:lnTo>
                  <a:pt x="646" y="1220"/>
                </a:lnTo>
                <a:lnTo>
                  <a:pt x="646" y="1220"/>
                </a:lnTo>
                <a:lnTo>
                  <a:pt x="642" y="1232"/>
                </a:lnTo>
                <a:lnTo>
                  <a:pt x="638" y="1250"/>
                </a:lnTo>
                <a:lnTo>
                  <a:pt x="630" y="1298"/>
                </a:lnTo>
                <a:lnTo>
                  <a:pt x="624" y="1348"/>
                </a:lnTo>
                <a:lnTo>
                  <a:pt x="620" y="1380"/>
                </a:lnTo>
                <a:lnTo>
                  <a:pt x="620" y="1380"/>
                </a:lnTo>
                <a:lnTo>
                  <a:pt x="620" y="1408"/>
                </a:lnTo>
                <a:lnTo>
                  <a:pt x="620" y="1444"/>
                </a:lnTo>
                <a:lnTo>
                  <a:pt x="620" y="1478"/>
                </a:lnTo>
                <a:lnTo>
                  <a:pt x="620" y="1492"/>
                </a:lnTo>
                <a:lnTo>
                  <a:pt x="616" y="1500"/>
                </a:lnTo>
                <a:lnTo>
                  <a:pt x="616" y="1500"/>
                </a:lnTo>
                <a:lnTo>
                  <a:pt x="596" y="1540"/>
                </a:lnTo>
                <a:lnTo>
                  <a:pt x="586" y="1560"/>
                </a:lnTo>
                <a:lnTo>
                  <a:pt x="582" y="1570"/>
                </a:lnTo>
                <a:lnTo>
                  <a:pt x="582" y="1576"/>
                </a:lnTo>
                <a:lnTo>
                  <a:pt x="582" y="1576"/>
                </a:lnTo>
                <a:lnTo>
                  <a:pt x="592" y="1604"/>
                </a:lnTo>
                <a:lnTo>
                  <a:pt x="596" y="1618"/>
                </a:lnTo>
                <a:lnTo>
                  <a:pt x="598" y="1628"/>
                </a:lnTo>
                <a:lnTo>
                  <a:pt x="598" y="1628"/>
                </a:lnTo>
                <a:lnTo>
                  <a:pt x="600" y="1634"/>
                </a:lnTo>
                <a:lnTo>
                  <a:pt x="606" y="1640"/>
                </a:lnTo>
                <a:lnTo>
                  <a:pt x="622" y="1658"/>
                </a:lnTo>
                <a:lnTo>
                  <a:pt x="622" y="1658"/>
                </a:lnTo>
                <a:lnTo>
                  <a:pt x="634" y="1670"/>
                </a:lnTo>
                <a:lnTo>
                  <a:pt x="652" y="1684"/>
                </a:lnTo>
                <a:lnTo>
                  <a:pt x="670" y="1696"/>
                </a:lnTo>
                <a:lnTo>
                  <a:pt x="678" y="1698"/>
                </a:lnTo>
                <a:lnTo>
                  <a:pt x="684" y="1700"/>
                </a:lnTo>
                <a:lnTo>
                  <a:pt x="684" y="1700"/>
                </a:lnTo>
                <a:lnTo>
                  <a:pt x="734" y="1700"/>
                </a:lnTo>
                <a:lnTo>
                  <a:pt x="762" y="1698"/>
                </a:lnTo>
                <a:lnTo>
                  <a:pt x="772" y="1696"/>
                </a:lnTo>
                <a:lnTo>
                  <a:pt x="774" y="1694"/>
                </a:lnTo>
                <a:lnTo>
                  <a:pt x="774" y="1692"/>
                </a:lnTo>
                <a:lnTo>
                  <a:pt x="774" y="1692"/>
                </a:lnTo>
                <a:lnTo>
                  <a:pt x="776" y="1682"/>
                </a:lnTo>
                <a:lnTo>
                  <a:pt x="774" y="1670"/>
                </a:lnTo>
                <a:lnTo>
                  <a:pt x="770" y="1656"/>
                </a:lnTo>
                <a:lnTo>
                  <a:pt x="756" y="1636"/>
                </a:lnTo>
                <a:lnTo>
                  <a:pt x="756" y="1636"/>
                </a:lnTo>
                <a:lnTo>
                  <a:pt x="742" y="1616"/>
                </a:lnTo>
                <a:lnTo>
                  <a:pt x="734" y="1604"/>
                </a:lnTo>
                <a:lnTo>
                  <a:pt x="730" y="1596"/>
                </a:lnTo>
                <a:lnTo>
                  <a:pt x="730" y="1596"/>
                </a:lnTo>
                <a:lnTo>
                  <a:pt x="726" y="1574"/>
                </a:lnTo>
                <a:lnTo>
                  <a:pt x="724" y="1554"/>
                </a:lnTo>
                <a:lnTo>
                  <a:pt x="724" y="1540"/>
                </a:lnTo>
                <a:lnTo>
                  <a:pt x="724" y="1540"/>
                </a:lnTo>
                <a:lnTo>
                  <a:pt x="728" y="1522"/>
                </a:lnTo>
                <a:lnTo>
                  <a:pt x="738" y="1490"/>
                </a:lnTo>
                <a:lnTo>
                  <a:pt x="750" y="1452"/>
                </a:lnTo>
                <a:lnTo>
                  <a:pt x="760" y="1412"/>
                </a:lnTo>
                <a:lnTo>
                  <a:pt x="760" y="1412"/>
                </a:lnTo>
                <a:lnTo>
                  <a:pt x="770" y="1352"/>
                </a:lnTo>
                <a:lnTo>
                  <a:pt x="780" y="1314"/>
                </a:lnTo>
                <a:lnTo>
                  <a:pt x="780" y="1314"/>
                </a:lnTo>
                <a:lnTo>
                  <a:pt x="792" y="1246"/>
                </a:lnTo>
                <a:lnTo>
                  <a:pt x="800" y="1208"/>
                </a:lnTo>
                <a:lnTo>
                  <a:pt x="806" y="1184"/>
                </a:lnTo>
                <a:lnTo>
                  <a:pt x="806" y="1184"/>
                </a:lnTo>
                <a:lnTo>
                  <a:pt x="820" y="1156"/>
                </a:lnTo>
                <a:lnTo>
                  <a:pt x="844" y="1112"/>
                </a:lnTo>
                <a:lnTo>
                  <a:pt x="866" y="1068"/>
                </a:lnTo>
                <a:lnTo>
                  <a:pt x="878" y="1044"/>
                </a:lnTo>
                <a:lnTo>
                  <a:pt x="878" y="1044"/>
                </a:lnTo>
                <a:lnTo>
                  <a:pt x="878" y="1050"/>
                </a:lnTo>
                <a:lnTo>
                  <a:pt x="876" y="1072"/>
                </a:lnTo>
                <a:lnTo>
                  <a:pt x="874" y="1100"/>
                </a:lnTo>
                <a:lnTo>
                  <a:pt x="874" y="1120"/>
                </a:lnTo>
                <a:lnTo>
                  <a:pt x="874" y="1120"/>
                </a:lnTo>
                <a:lnTo>
                  <a:pt x="882" y="1162"/>
                </a:lnTo>
                <a:lnTo>
                  <a:pt x="886" y="1190"/>
                </a:lnTo>
                <a:lnTo>
                  <a:pt x="886" y="1214"/>
                </a:lnTo>
                <a:lnTo>
                  <a:pt x="886" y="1214"/>
                </a:lnTo>
                <a:lnTo>
                  <a:pt x="884" y="1268"/>
                </a:lnTo>
                <a:lnTo>
                  <a:pt x="882" y="1330"/>
                </a:lnTo>
                <a:lnTo>
                  <a:pt x="882" y="1330"/>
                </a:lnTo>
                <a:lnTo>
                  <a:pt x="884" y="1344"/>
                </a:lnTo>
                <a:lnTo>
                  <a:pt x="886" y="1362"/>
                </a:lnTo>
                <a:lnTo>
                  <a:pt x="892" y="1402"/>
                </a:lnTo>
                <a:lnTo>
                  <a:pt x="898" y="1438"/>
                </a:lnTo>
                <a:lnTo>
                  <a:pt x="898" y="1450"/>
                </a:lnTo>
                <a:lnTo>
                  <a:pt x="898" y="1456"/>
                </a:lnTo>
                <a:lnTo>
                  <a:pt x="898" y="1456"/>
                </a:lnTo>
                <a:lnTo>
                  <a:pt x="894" y="1466"/>
                </a:lnTo>
                <a:lnTo>
                  <a:pt x="894" y="1478"/>
                </a:lnTo>
                <a:lnTo>
                  <a:pt x="894" y="1492"/>
                </a:lnTo>
                <a:lnTo>
                  <a:pt x="894" y="1492"/>
                </a:lnTo>
                <a:lnTo>
                  <a:pt x="890" y="1512"/>
                </a:lnTo>
                <a:lnTo>
                  <a:pt x="886" y="1528"/>
                </a:lnTo>
                <a:lnTo>
                  <a:pt x="884" y="1540"/>
                </a:lnTo>
                <a:lnTo>
                  <a:pt x="884" y="1540"/>
                </a:lnTo>
                <a:lnTo>
                  <a:pt x="882" y="1554"/>
                </a:lnTo>
                <a:lnTo>
                  <a:pt x="882" y="1568"/>
                </a:lnTo>
                <a:lnTo>
                  <a:pt x="884" y="1576"/>
                </a:lnTo>
                <a:lnTo>
                  <a:pt x="886" y="1582"/>
                </a:lnTo>
                <a:lnTo>
                  <a:pt x="892" y="1586"/>
                </a:lnTo>
                <a:lnTo>
                  <a:pt x="900" y="1588"/>
                </a:lnTo>
                <a:lnTo>
                  <a:pt x="900" y="1588"/>
                </a:lnTo>
                <a:lnTo>
                  <a:pt x="928" y="1590"/>
                </a:lnTo>
                <a:lnTo>
                  <a:pt x="962" y="1596"/>
                </a:lnTo>
                <a:lnTo>
                  <a:pt x="992" y="1602"/>
                </a:lnTo>
                <a:lnTo>
                  <a:pt x="1002" y="1606"/>
                </a:lnTo>
                <a:lnTo>
                  <a:pt x="1010" y="1610"/>
                </a:lnTo>
                <a:lnTo>
                  <a:pt x="1010" y="1610"/>
                </a:lnTo>
                <a:lnTo>
                  <a:pt x="1018" y="1612"/>
                </a:lnTo>
                <a:lnTo>
                  <a:pt x="1030" y="1616"/>
                </a:lnTo>
                <a:lnTo>
                  <a:pt x="1046" y="1618"/>
                </a:lnTo>
                <a:lnTo>
                  <a:pt x="1064" y="1620"/>
                </a:lnTo>
                <a:lnTo>
                  <a:pt x="1082" y="1620"/>
                </a:lnTo>
                <a:lnTo>
                  <a:pt x="1096" y="1618"/>
                </a:lnTo>
                <a:lnTo>
                  <a:pt x="1102" y="1614"/>
                </a:lnTo>
                <a:lnTo>
                  <a:pt x="1106" y="1612"/>
                </a:lnTo>
                <a:lnTo>
                  <a:pt x="1110" y="1608"/>
                </a:lnTo>
                <a:lnTo>
                  <a:pt x="1110" y="1602"/>
                </a:lnTo>
                <a:lnTo>
                  <a:pt x="1110" y="1602"/>
                </a:lnTo>
                <a:lnTo>
                  <a:pt x="1108" y="1590"/>
                </a:lnTo>
                <a:lnTo>
                  <a:pt x="1100" y="1580"/>
                </a:lnTo>
                <a:lnTo>
                  <a:pt x="1092" y="1570"/>
                </a:lnTo>
                <a:lnTo>
                  <a:pt x="1082" y="1562"/>
                </a:lnTo>
                <a:lnTo>
                  <a:pt x="1064" y="1550"/>
                </a:lnTo>
                <a:lnTo>
                  <a:pt x="1054" y="1546"/>
                </a:lnTo>
                <a:lnTo>
                  <a:pt x="1054" y="1546"/>
                </a:lnTo>
                <a:lnTo>
                  <a:pt x="1034" y="1528"/>
                </a:lnTo>
                <a:lnTo>
                  <a:pt x="1022" y="1516"/>
                </a:lnTo>
                <a:lnTo>
                  <a:pt x="1018" y="1510"/>
                </a:lnTo>
                <a:lnTo>
                  <a:pt x="1016" y="1506"/>
                </a:lnTo>
                <a:lnTo>
                  <a:pt x="1016" y="1506"/>
                </a:lnTo>
                <a:lnTo>
                  <a:pt x="1008" y="1458"/>
                </a:lnTo>
                <a:lnTo>
                  <a:pt x="1002" y="1420"/>
                </a:lnTo>
                <a:lnTo>
                  <a:pt x="1000" y="1390"/>
                </a:lnTo>
                <a:lnTo>
                  <a:pt x="1000" y="1390"/>
                </a:lnTo>
                <a:lnTo>
                  <a:pt x="998" y="1326"/>
                </a:lnTo>
                <a:lnTo>
                  <a:pt x="996" y="1282"/>
                </a:lnTo>
                <a:lnTo>
                  <a:pt x="994" y="1234"/>
                </a:lnTo>
                <a:lnTo>
                  <a:pt x="994" y="1234"/>
                </a:lnTo>
                <a:lnTo>
                  <a:pt x="992" y="1210"/>
                </a:lnTo>
                <a:lnTo>
                  <a:pt x="992" y="1188"/>
                </a:lnTo>
                <a:lnTo>
                  <a:pt x="996" y="1154"/>
                </a:lnTo>
                <a:lnTo>
                  <a:pt x="1000" y="1134"/>
                </a:lnTo>
                <a:lnTo>
                  <a:pt x="1004" y="1124"/>
                </a:lnTo>
                <a:lnTo>
                  <a:pt x="1004" y="1124"/>
                </a:lnTo>
                <a:lnTo>
                  <a:pt x="1012" y="1046"/>
                </a:lnTo>
                <a:lnTo>
                  <a:pt x="1018" y="990"/>
                </a:lnTo>
                <a:lnTo>
                  <a:pt x="1020" y="954"/>
                </a:lnTo>
                <a:lnTo>
                  <a:pt x="1020" y="954"/>
                </a:lnTo>
                <a:lnTo>
                  <a:pt x="1016" y="914"/>
                </a:lnTo>
                <a:lnTo>
                  <a:pt x="1008" y="854"/>
                </a:lnTo>
                <a:lnTo>
                  <a:pt x="996" y="774"/>
                </a:lnTo>
                <a:lnTo>
                  <a:pt x="996" y="774"/>
                </a:lnTo>
                <a:lnTo>
                  <a:pt x="998" y="766"/>
                </a:lnTo>
                <a:lnTo>
                  <a:pt x="1002" y="760"/>
                </a:lnTo>
                <a:lnTo>
                  <a:pt x="1004" y="758"/>
                </a:lnTo>
                <a:lnTo>
                  <a:pt x="1008" y="758"/>
                </a:lnTo>
                <a:lnTo>
                  <a:pt x="1008" y="758"/>
                </a:lnTo>
                <a:lnTo>
                  <a:pt x="1024" y="754"/>
                </a:lnTo>
                <a:lnTo>
                  <a:pt x="1028" y="752"/>
                </a:lnTo>
                <a:lnTo>
                  <a:pt x="1030" y="746"/>
                </a:lnTo>
                <a:lnTo>
                  <a:pt x="1030" y="746"/>
                </a:lnTo>
                <a:lnTo>
                  <a:pt x="1028" y="734"/>
                </a:lnTo>
                <a:lnTo>
                  <a:pt x="1022" y="714"/>
                </a:lnTo>
                <a:lnTo>
                  <a:pt x="1016" y="688"/>
                </a:lnTo>
                <a:lnTo>
                  <a:pt x="1010" y="664"/>
                </a:lnTo>
                <a:lnTo>
                  <a:pt x="1010" y="664"/>
                </a:lnTo>
                <a:lnTo>
                  <a:pt x="994" y="570"/>
                </a:lnTo>
                <a:lnTo>
                  <a:pt x="984" y="516"/>
                </a:lnTo>
                <a:lnTo>
                  <a:pt x="980" y="486"/>
                </a:lnTo>
                <a:lnTo>
                  <a:pt x="980" y="486"/>
                </a:lnTo>
                <a:lnTo>
                  <a:pt x="978" y="466"/>
                </a:lnTo>
                <a:lnTo>
                  <a:pt x="972" y="442"/>
                </a:lnTo>
                <a:lnTo>
                  <a:pt x="964" y="412"/>
                </a:lnTo>
                <a:lnTo>
                  <a:pt x="964" y="412"/>
                </a:lnTo>
                <a:lnTo>
                  <a:pt x="986" y="404"/>
                </a:lnTo>
                <a:lnTo>
                  <a:pt x="1002" y="398"/>
                </a:lnTo>
                <a:lnTo>
                  <a:pt x="1010" y="396"/>
                </a:lnTo>
                <a:lnTo>
                  <a:pt x="1014" y="396"/>
                </a:lnTo>
                <a:lnTo>
                  <a:pt x="1014" y="396"/>
                </a:lnTo>
                <a:lnTo>
                  <a:pt x="1040" y="404"/>
                </a:lnTo>
                <a:lnTo>
                  <a:pt x="1054" y="406"/>
                </a:lnTo>
                <a:lnTo>
                  <a:pt x="1062" y="404"/>
                </a:lnTo>
                <a:lnTo>
                  <a:pt x="1070" y="404"/>
                </a:lnTo>
                <a:lnTo>
                  <a:pt x="1070" y="404"/>
                </a:lnTo>
                <a:lnTo>
                  <a:pt x="1106" y="394"/>
                </a:lnTo>
                <a:lnTo>
                  <a:pt x="1120" y="390"/>
                </a:lnTo>
                <a:lnTo>
                  <a:pt x="1130" y="388"/>
                </a:lnTo>
                <a:lnTo>
                  <a:pt x="1130" y="388"/>
                </a:lnTo>
                <a:lnTo>
                  <a:pt x="1150" y="392"/>
                </a:lnTo>
                <a:lnTo>
                  <a:pt x="1162" y="392"/>
                </a:lnTo>
                <a:lnTo>
                  <a:pt x="1170" y="392"/>
                </a:lnTo>
                <a:lnTo>
                  <a:pt x="1170" y="392"/>
                </a:lnTo>
                <a:lnTo>
                  <a:pt x="1180" y="392"/>
                </a:lnTo>
                <a:lnTo>
                  <a:pt x="1194" y="392"/>
                </a:lnTo>
                <a:lnTo>
                  <a:pt x="1208" y="390"/>
                </a:lnTo>
                <a:lnTo>
                  <a:pt x="1212" y="390"/>
                </a:lnTo>
                <a:lnTo>
                  <a:pt x="1214" y="388"/>
                </a:lnTo>
                <a:lnTo>
                  <a:pt x="1214" y="388"/>
                </a:lnTo>
                <a:lnTo>
                  <a:pt x="1212" y="384"/>
                </a:lnTo>
                <a:lnTo>
                  <a:pt x="1210" y="384"/>
                </a:lnTo>
                <a:lnTo>
                  <a:pt x="1204" y="382"/>
                </a:lnTo>
                <a:lnTo>
                  <a:pt x="1192" y="380"/>
                </a:lnTo>
                <a:lnTo>
                  <a:pt x="1192" y="380"/>
                </a:lnTo>
                <a:lnTo>
                  <a:pt x="1186" y="376"/>
                </a:lnTo>
                <a:lnTo>
                  <a:pt x="1186" y="374"/>
                </a:lnTo>
                <a:lnTo>
                  <a:pt x="1186" y="374"/>
                </a:lnTo>
                <a:lnTo>
                  <a:pt x="1194" y="374"/>
                </a:lnTo>
                <a:lnTo>
                  <a:pt x="1194" y="374"/>
                </a:lnTo>
                <a:lnTo>
                  <a:pt x="1212" y="372"/>
                </a:lnTo>
                <a:lnTo>
                  <a:pt x="1216" y="370"/>
                </a:lnTo>
                <a:lnTo>
                  <a:pt x="1216" y="366"/>
                </a:lnTo>
                <a:lnTo>
                  <a:pt x="1216" y="366"/>
                </a:lnTo>
                <a:lnTo>
                  <a:pt x="1214" y="364"/>
                </a:lnTo>
                <a:lnTo>
                  <a:pt x="1208" y="362"/>
                </a:lnTo>
                <a:lnTo>
                  <a:pt x="1200" y="362"/>
                </a:lnTo>
                <a:lnTo>
                  <a:pt x="1200" y="362"/>
                </a:lnTo>
                <a:lnTo>
                  <a:pt x="1186" y="360"/>
                </a:lnTo>
                <a:lnTo>
                  <a:pt x="1186" y="360"/>
                </a:lnTo>
                <a:lnTo>
                  <a:pt x="1186" y="358"/>
                </a:lnTo>
                <a:lnTo>
                  <a:pt x="1198" y="356"/>
                </a:lnTo>
                <a:lnTo>
                  <a:pt x="1198" y="356"/>
                </a:lnTo>
                <a:lnTo>
                  <a:pt x="1212" y="352"/>
                </a:lnTo>
                <a:lnTo>
                  <a:pt x="1218" y="348"/>
                </a:lnTo>
                <a:lnTo>
                  <a:pt x="1220" y="346"/>
                </a:lnTo>
                <a:lnTo>
                  <a:pt x="1218" y="346"/>
                </a:lnTo>
                <a:lnTo>
                  <a:pt x="1218" y="346"/>
                </a:lnTo>
                <a:lnTo>
                  <a:pt x="1214" y="342"/>
                </a:lnTo>
                <a:lnTo>
                  <a:pt x="1206" y="342"/>
                </a:lnTo>
                <a:lnTo>
                  <a:pt x="1196" y="342"/>
                </a:lnTo>
                <a:lnTo>
                  <a:pt x="1196" y="342"/>
                </a:lnTo>
                <a:lnTo>
                  <a:pt x="1186" y="342"/>
                </a:lnTo>
                <a:lnTo>
                  <a:pt x="1186" y="342"/>
                </a:lnTo>
                <a:lnTo>
                  <a:pt x="1186" y="342"/>
                </a:lnTo>
                <a:lnTo>
                  <a:pt x="1180" y="342"/>
                </a:lnTo>
                <a:lnTo>
                  <a:pt x="1178" y="340"/>
                </a:lnTo>
                <a:lnTo>
                  <a:pt x="1180" y="340"/>
                </a:lnTo>
                <a:lnTo>
                  <a:pt x="1188" y="334"/>
                </a:lnTo>
                <a:lnTo>
                  <a:pt x="1188" y="334"/>
                </a:lnTo>
                <a:lnTo>
                  <a:pt x="1200" y="328"/>
                </a:lnTo>
                <a:lnTo>
                  <a:pt x="1204" y="324"/>
                </a:lnTo>
                <a:lnTo>
                  <a:pt x="1204" y="320"/>
                </a:lnTo>
                <a:lnTo>
                  <a:pt x="1202" y="318"/>
                </a:lnTo>
                <a:lnTo>
                  <a:pt x="1202" y="318"/>
                </a:lnTo>
                <a:lnTo>
                  <a:pt x="1196" y="318"/>
                </a:lnTo>
                <a:lnTo>
                  <a:pt x="1188" y="320"/>
                </a:lnTo>
                <a:lnTo>
                  <a:pt x="1172" y="328"/>
                </a:lnTo>
                <a:lnTo>
                  <a:pt x="1172" y="328"/>
                </a:lnTo>
                <a:lnTo>
                  <a:pt x="1164" y="330"/>
                </a:lnTo>
                <a:lnTo>
                  <a:pt x="1158" y="330"/>
                </a:lnTo>
                <a:lnTo>
                  <a:pt x="1154" y="330"/>
                </a:lnTo>
                <a:lnTo>
                  <a:pt x="1152" y="326"/>
                </a:lnTo>
                <a:lnTo>
                  <a:pt x="1152" y="322"/>
                </a:lnTo>
                <a:lnTo>
                  <a:pt x="1154" y="316"/>
                </a:lnTo>
                <a:lnTo>
                  <a:pt x="1154" y="316"/>
                </a:lnTo>
                <a:lnTo>
                  <a:pt x="1156" y="304"/>
                </a:lnTo>
                <a:lnTo>
                  <a:pt x="1156" y="296"/>
                </a:lnTo>
                <a:lnTo>
                  <a:pt x="1154" y="292"/>
                </a:lnTo>
                <a:lnTo>
                  <a:pt x="1152" y="290"/>
                </a:lnTo>
                <a:lnTo>
                  <a:pt x="1152" y="290"/>
                </a:lnTo>
                <a:lnTo>
                  <a:pt x="1148" y="292"/>
                </a:lnTo>
                <a:lnTo>
                  <a:pt x="1148" y="298"/>
                </a:lnTo>
                <a:lnTo>
                  <a:pt x="1146" y="304"/>
                </a:lnTo>
                <a:lnTo>
                  <a:pt x="1140" y="310"/>
                </a:lnTo>
                <a:lnTo>
                  <a:pt x="1140" y="310"/>
                </a:lnTo>
                <a:lnTo>
                  <a:pt x="1136" y="318"/>
                </a:lnTo>
                <a:lnTo>
                  <a:pt x="1132" y="328"/>
                </a:lnTo>
                <a:lnTo>
                  <a:pt x="1128" y="338"/>
                </a:lnTo>
                <a:lnTo>
                  <a:pt x="1128" y="340"/>
                </a:lnTo>
                <a:lnTo>
                  <a:pt x="1124" y="342"/>
                </a:lnTo>
                <a:lnTo>
                  <a:pt x="1124" y="342"/>
                </a:lnTo>
                <a:lnTo>
                  <a:pt x="1120" y="344"/>
                </a:lnTo>
                <a:lnTo>
                  <a:pt x="1114" y="348"/>
                </a:lnTo>
                <a:lnTo>
                  <a:pt x="1110" y="350"/>
                </a:lnTo>
                <a:lnTo>
                  <a:pt x="1102" y="350"/>
                </a:lnTo>
                <a:lnTo>
                  <a:pt x="1090" y="350"/>
                </a:lnTo>
                <a:lnTo>
                  <a:pt x="1076" y="346"/>
                </a:lnTo>
                <a:lnTo>
                  <a:pt x="1076" y="346"/>
                </a:lnTo>
                <a:lnTo>
                  <a:pt x="1038" y="338"/>
                </a:lnTo>
                <a:lnTo>
                  <a:pt x="1030" y="336"/>
                </a:lnTo>
                <a:lnTo>
                  <a:pt x="1018" y="330"/>
                </a:lnTo>
                <a:lnTo>
                  <a:pt x="1018" y="330"/>
                </a:lnTo>
                <a:lnTo>
                  <a:pt x="1002" y="324"/>
                </a:lnTo>
                <a:lnTo>
                  <a:pt x="988" y="320"/>
                </a:lnTo>
                <a:lnTo>
                  <a:pt x="972" y="318"/>
                </a:lnTo>
                <a:lnTo>
                  <a:pt x="972" y="318"/>
                </a:lnTo>
                <a:lnTo>
                  <a:pt x="960" y="312"/>
                </a:lnTo>
                <a:lnTo>
                  <a:pt x="950" y="310"/>
                </a:lnTo>
                <a:lnTo>
                  <a:pt x="944" y="308"/>
                </a:lnTo>
                <a:lnTo>
                  <a:pt x="944" y="308"/>
                </a:lnTo>
                <a:lnTo>
                  <a:pt x="940" y="306"/>
                </a:lnTo>
                <a:lnTo>
                  <a:pt x="934" y="300"/>
                </a:lnTo>
                <a:lnTo>
                  <a:pt x="928" y="294"/>
                </a:lnTo>
                <a:lnTo>
                  <a:pt x="918" y="286"/>
                </a:lnTo>
                <a:lnTo>
                  <a:pt x="918" y="286"/>
                </a:lnTo>
                <a:lnTo>
                  <a:pt x="896" y="274"/>
                </a:lnTo>
                <a:lnTo>
                  <a:pt x="874" y="262"/>
                </a:lnTo>
                <a:lnTo>
                  <a:pt x="874" y="262"/>
                </a:lnTo>
                <a:lnTo>
                  <a:pt x="864" y="256"/>
                </a:lnTo>
                <a:lnTo>
                  <a:pt x="854" y="248"/>
                </a:lnTo>
                <a:lnTo>
                  <a:pt x="848" y="242"/>
                </a:lnTo>
                <a:lnTo>
                  <a:pt x="844" y="236"/>
                </a:lnTo>
                <a:lnTo>
                  <a:pt x="842" y="226"/>
                </a:lnTo>
                <a:lnTo>
                  <a:pt x="840" y="216"/>
                </a:lnTo>
                <a:lnTo>
                  <a:pt x="840" y="216"/>
                </a:lnTo>
                <a:lnTo>
                  <a:pt x="842" y="206"/>
                </a:lnTo>
                <a:lnTo>
                  <a:pt x="844" y="198"/>
                </a:lnTo>
                <a:lnTo>
                  <a:pt x="846" y="192"/>
                </a:lnTo>
                <a:lnTo>
                  <a:pt x="848" y="186"/>
                </a:lnTo>
                <a:lnTo>
                  <a:pt x="854" y="180"/>
                </a:lnTo>
                <a:lnTo>
                  <a:pt x="862" y="172"/>
                </a:lnTo>
                <a:lnTo>
                  <a:pt x="862" y="172"/>
                </a:lnTo>
                <a:lnTo>
                  <a:pt x="868" y="166"/>
                </a:lnTo>
                <a:lnTo>
                  <a:pt x="872" y="158"/>
                </a:lnTo>
                <a:lnTo>
                  <a:pt x="874" y="150"/>
                </a:lnTo>
                <a:lnTo>
                  <a:pt x="874" y="140"/>
                </a:lnTo>
                <a:lnTo>
                  <a:pt x="874" y="140"/>
                </a:lnTo>
                <a:lnTo>
                  <a:pt x="870" y="124"/>
                </a:lnTo>
                <a:lnTo>
                  <a:pt x="866" y="114"/>
                </a:lnTo>
                <a:lnTo>
                  <a:pt x="866" y="114"/>
                </a:lnTo>
                <a:lnTo>
                  <a:pt x="858" y="104"/>
                </a:lnTo>
                <a:lnTo>
                  <a:pt x="854" y="98"/>
                </a:lnTo>
                <a:lnTo>
                  <a:pt x="854" y="98"/>
                </a:lnTo>
                <a:lnTo>
                  <a:pt x="854" y="90"/>
                </a:lnTo>
                <a:lnTo>
                  <a:pt x="852" y="82"/>
                </a:lnTo>
                <a:lnTo>
                  <a:pt x="850" y="80"/>
                </a:lnTo>
                <a:lnTo>
                  <a:pt x="846" y="76"/>
                </a:lnTo>
                <a:lnTo>
                  <a:pt x="846" y="76"/>
                </a:lnTo>
                <a:lnTo>
                  <a:pt x="836" y="70"/>
                </a:lnTo>
                <a:lnTo>
                  <a:pt x="826" y="60"/>
                </a:lnTo>
                <a:lnTo>
                  <a:pt x="826" y="60"/>
                </a:lnTo>
                <a:lnTo>
                  <a:pt x="812" y="48"/>
                </a:lnTo>
                <a:lnTo>
                  <a:pt x="806" y="44"/>
                </a:lnTo>
                <a:lnTo>
                  <a:pt x="806" y="44"/>
                </a:lnTo>
                <a:lnTo>
                  <a:pt x="800" y="36"/>
                </a:lnTo>
                <a:lnTo>
                  <a:pt x="796" y="28"/>
                </a:lnTo>
                <a:lnTo>
                  <a:pt x="796" y="24"/>
                </a:lnTo>
                <a:lnTo>
                  <a:pt x="796" y="20"/>
                </a:lnTo>
                <a:lnTo>
                  <a:pt x="796" y="20"/>
                </a:lnTo>
                <a:lnTo>
                  <a:pt x="794" y="22"/>
                </a:lnTo>
                <a:lnTo>
                  <a:pt x="792" y="24"/>
                </a:lnTo>
                <a:lnTo>
                  <a:pt x="790" y="28"/>
                </a:lnTo>
                <a:lnTo>
                  <a:pt x="790" y="28"/>
                </a:lnTo>
                <a:lnTo>
                  <a:pt x="788" y="26"/>
                </a:lnTo>
                <a:lnTo>
                  <a:pt x="786" y="22"/>
                </a:lnTo>
                <a:lnTo>
                  <a:pt x="782" y="14"/>
                </a:lnTo>
                <a:lnTo>
                  <a:pt x="782" y="8"/>
                </a:lnTo>
                <a:lnTo>
                  <a:pt x="784" y="0"/>
                </a:lnTo>
                <a:lnTo>
                  <a:pt x="784" y="0"/>
                </a:lnTo>
                <a:lnTo>
                  <a:pt x="780" y="12"/>
                </a:lnTo>
                <a:lnTo>
                  <a:pt x="778" y="20"/>
                </a:lnTo>
                <a:lnTo>
                  <a:pt x="778" y="24"/>
                </a:lnTo>
                <a:lnTo>
                  <a:pt x="780" y="26"/>
                </a:lnTo>
                <a:lnTo>
                  <a:pt x="780" y="26"/>
                </a:lnTo>
                <a:lnTo>
                  <a:pt x="774" y="18"/>
                </a:lnTo>
                <a:lnTo>
                  <a:pt x="766" y="12"/>
                </a:lnTo>
                <a:lnTo>
                  <a:pt x="762" y="10"/>
                </a:lnTo>
                <a:lnTo>
                  <a:pt x="758" y="10"/>
                </a:lnTo>
                <a:lnTo>
                  <a:pt x="758" y="10"/>
                </a:lnTo>
                <a:lnTo>
                  <a:pt x="762" y="14"/>
                </a:lnTo>
                <a:lnTo>
                  <a:pt x="766" y="18"/>
                </a:lnTo>
                <a:lnTo>
                  <a:pt x="766" y="20"/>
                </a:lnTo>
                <a:lnTo>
                  <a:pt x="766" y="20"/>
                </a:lnTo>
                <a:lnTo>
                  <a:pt x="764" y="22"/>
                </a:lnTo>
                <a:lnTo>
                  <a:pt x="760" y="24"/>
                </a:lnTo>
                <a:lnTo>
                  <a:pt x="748" y="26"/>
                </a:lnTo>
                <a:lnTo>
                  <a:pt x="748" y="26"/>
                </a:lnTo>
                <a:lnTo>
                  <a:pt x="736" y="30"/>
                </a:lnTo>
                <a:lnTo>
                  <a:pt x="720" y="36"/>
                </a:lnTo>
                <a:lnTo>
                  <a:pt x="706" y="46"/>
                </a:lnTo>
                <a:lnTo>
                  <a:pt x="700" y="50"/>
                </a:lnTo>
                <a:lnTo>
                  <a:pt x="696" y="54"/>
                </a:lnTo>
                <a:lnTo>
                  <a:pt x="696" y="54"/>
                </a:lnTo>
                <a:lnTo>
                  <a:pt x="712" y="46"/>
                </a:lnTo>
                <a:lnTo>
                  <a:pt x="712" y="46"/>
                </a:lnTo>
                <a:lnTo>
                  <a:pt x="710" y="50"/>
                </a:lnTo>
                <a:lnTo>
                  <a:pt x="700" y="60"/>
                </a:lnTo>
                <a:lnTo>
                  <a:pt x="690" y="72"/>
                </a:lnTo>
                <a:lnTo>
                  <a:pt x="686" y="80"/>
                </a:lnTo>
                <a:lnTo>
                  <a:pt x="686" y="80"/>
                </a:lnTo>
                <a:lnTo>
                  <a:pt x="682" y="86"/>
                </a:lnTo>
                <a:lnTo>
                  <a:pt x="676" y="98"/>
                </a:lnTo>
                <a:lnTo>
                  <a:pt x="668" y="110"/>
                </a:lnTo>
                <a:lnTo>
                  <a:pt x="666" y="116"/>
                </a:lnTo>
                <a:lnTo>
                  <a:pt x="666" y="122"/>
                </a:lnTo>
                <a:lnTo>
                  <a:pt x="666" y="122"/>
                </a:lnTo>
                <a:lnTo>
                  <a:pt x="672" y="112"/>
                </a:lnTo>
                <a:lnTo>
                  <a:pt x="674" y="110"/>
                </a:lnTo>
                <a:lnTo>
                  <a:pt x="674" y="112"/>
                </a:lnTo>
                <a:lnTo>
                  <a:pt x="674" y="116"/>
                </a:lnTo>
                <a:lnTo>
                  <a:pt x="674" y="116"/>
                </a:lnTo>
                <a:close/>
              </a:path>
            </a:pathLst>
          </a:custGeom>
          <a:solidFill>
            <a:srgbClr val="E53238"/>
          </a:solidFill>
          <a:ln>
            <a:noFill/>
          </a:ln>
          <a:effectLst>
            <a:outerShdw algn="tl" blurRad="254000" dir="2700000" dist="63500" rotWithShape="0">
              <a:prstClr val="black">
                <a:alpha val="30000"/>
              </a:prstClr>
            </a:outerShdw>
          </a:effectLst>
          <a:extLst/>
        </p:spPr>
        <p:txBody>
          <a:bodyPr anchor="t" anchorCtr="0" bIns="34290" compatLnSpc="1" lIns="68580" numCol="1" rIns="68580" tIns="3429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nvGrpSpPr>
          <p:cNvPr id="8" name="组合 7"/>
          <p:cNvGrpSpPr/>
          <p:nvPr/>
        </p:nvGrpSpPr>
        <p:grpSpPr>
          <a:xfrm>
            <a:off x="4963929" y="3348264"/>
            <a:ext cx="610096" cy="610096"/>
            <a:chOff x="4819913" y="3410731"/>
            <a:chExt cx="610096" cy="610096"/>
          </a:xfrm>
          <a:effectLst>
            <a:outerShdw algn="tl" blurRad="254000" dir="2700000" dist="63500" rotWithShape="0">
              <a:prstClr val="black">
                <a:alpha val="30000"/>
              </a:prstClr>
            </a:outerShdw>
          </a:effectLst>
        </p:grpSpPr>
        <p:sp>
          <p:nvSpPr>
            <p:cNvPr id="9" name="矩形 8"/>
            <p:cNvSpPr/>
            <p:nvPr/>
          </p:nvSpPr>
          <p:spPr>
            <a:xfrm>
              <a:off x="4819913" y="3410731"/>
              <a:ext cx="610096" cy="61009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lnSpc>
                  <a:spcPct val="130000"/>
                </a:lnSpc>
              </a:pPr>
              <a:endParaRPr altLang="en-US" lang="zh-CN">
                <a:solidFill>
                  <a:schemeClr val="tx1"/>
                </a:solidFill>
                <a:latin charset="-122" panose="020b0500000000000000" pitchFamily="34" typeface="思源黑体"/>
                <a:ea charset="-122" panose="020b0500000000000000" pitchFamily="34" typeface="思源黑体"/>
                <a:cs typeface="+mn-ea"/>
                <a:sym typeface="+mn-lt"/>
              </a:endParaRPr>
            </a:p>
          </p:txBody>
        </p:sp>
        <p:sp>
          <p:nvSpPr>
            <p:cNvPr id="11" name="Freeform 34"/>
            <p:cNvSpPr>
              <a:spLocks noChangeAspect="1" noEditPoints="1"/>
            </p:cNvSpPr>
            <p:nvPr/>
          </p:nvSpPr>
          <p:spPr bwMode="auto">
            <a:xfrm>
              <a:off x="5003538" y="3512413"/>
              <a:ext cx="242844" cy="406730"/>
            </a:xfrm>
            <a:custGeom>
              <a:gdLst>
                <a:gd fmla="*/ 203 w 203" name="T0"/>
                <a:gd fmla="*/ 179 h 340" name="T1"/>
                <a:gd fmla="*/ 104 w 203" name="T2"/>
                <a:gd fmla="*/ 179 h 340" name="T3"/>
                <a:gd fmla="*/ 191 w 203" name="T4"/>
                <a:gd fmla="*/ 80 h 340" name="T5"/>
                <a:gd fmla="*/ 123 w 203" name="T6"/>
                <a:gd fmla="*/ 80 h 340" name="T7"/>
                <a:gd fmla="*/ 123 w 203" name="T8"/>
                <a:gd fmla="*/ 0 h 340" name="T9"/>
                <a:gd fmla="*/ 79 w 203" name="T10"/>
                <a:gd fmla="*/ 0 h 340" name="T11"/>
                <a:gd fmla="*/ 79 w 203" name="T12"/>
                <a:gd fmla="*/ 80 h 340" name="T13"/>
                <a:gd fmla="*/ 11 w 203" name="T14"/>
                <a:gd fmla="*/ 80 h 340" name="T15"/>
                <a:gd fmla="*/ 98 w 203" name="T16"/>
                <a:gd fmla="*/ 179 h 340" name="T17"/>
                <a:gd fmla="*/ 0 w 203" name="T18"/>
                <a:gd fmla="*/ 179 h 340" name="T19"/>
                <a:gd fmla="*/ 0 w 203" name="T20"/>
                <a:gd fmla="*/ 317 h 340" name="T21"/>
                <a:gd fmla="*/ 87 w 203" name="T22"/>
                <a:gd fmla="*/ 317 h 340" name="T23"/>
                <a:gd fmla="*/ 64 w 203" name="T24"/>
                <a:gd fmla="*/ 340 h 340" name="T25"/>
                <a:gd fmla="*/ 140 w 203" name="T26"/>
                <a:gd fmla="*/ 340 h 340" name="T27"/>
                <a:gd fmla="*/ 116 w 203" name="T28"/>
                <a:gd fmla="*/ 317 h 340" name="T29"/>
                <a:gd fmla="*/ 203 w 203" name="T30"/>
                <a:gd fmla="*/ 317 h 340" name="T31"/>
                <a:gd fmla="*/ 203 w 203" name="T32"/>
                <a:gd fmla="*/ 179 h 340" name="T33"/>
                <a:gd fmla="*/ 178 w 203" name="T34"/>
                <a:gd fmla="*/ 293 h 340" name="T35"/>
                <a:gd fmla="*/ 26 w 203" name="T36"/>
                <a:gd fmla="*/ 293 h 340" name="T37"/>
                <a:gd fmla="*/ 26 w 203" name="T38"/>
                <a:gd fmla="*/ 204 h 340" name="T39"/>
                <a:gd fmla="*/ 178 w 203" name="T40"/>
                <a:gd fmla="*/ 204 h 340" name="T41"/>
                <a:gd fmla="*/ 178 w 203" name="T42"/>
                <a:gd fmla="*/ 293 h 3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0" w="203">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nvGrpSpPr>
          <p:cNvPr id="12" name="组合 11"/>
          <p:cNvGrpSpPr/>
          <p:nvPr/>
        </p:nvGrpSpPr>
        <p:grpSpPr>
          <a:xfrm>
            <a:off x="4981054" y="5094725"/>
            <a:ext cx="610096" cy="610096"/>
            <a:chOff x="4837038" y="5157192"/>
            <a:chExt cx="610096" cy="610096"/>
          </a:xfrm>
          <a:effectLst>
            <a:outerShdw algn="tl" blurRad="254000" dir="2700000" dist="63500" rotWithShape="0">
              <a:prstClr val="black">
                <a:alpha val="30000"/>
              </a:prstClr>
            </a:outerShdw>
          </a:effectLst>
        </p:grpSpPr>
        <p:sp>
          <p:nvSpPr>
            <p:cNvPr id="13" name="矩形 12"/>
            <p:cNvSpPr/>
            <p:nvPr/>
          </p:nvSpPr>
          <p:spPr>
            <a:xfrm>
              <a:off x="4837038" y="5157192"/>
              <a:ext cx="610096" cy="610096"/>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lnSpc>
                  <a:spcPct val="130000"/>
                </a:lnSpc>
              </a:pPr>
              <a:endParaRPr altLang="en-US" lang="zh-CN">
                <a:solidFill>
                  <a:schemeClr val="tx1"/>
                </a:solidFill>
                <a:latin charset="-122" panose="020b0500000000000000" pitchFamily="34" typeface="思源黑体"/>
                <a:ea charset="-122" panose="020b0500000000000000" pitchFamily="34" typeface="思源黑体"/>
                <a:cs typeface="+mn-ea"/>
                <a:sym typeface="+mn-lt"/>
              </a:endParaRPr>
            </a:p>
          </p:txBody>
        </p:sp>
        <p:grpSp>
          <p:nvGrpSpPr>
            <p:cNvPr id="14" name="Group 37"/>
            <p:cNvGrpSpPr>
              <a:grpSpLocks noChangeAspect="1"/>
            </p:cNvGrpSpPr>
            <p:nvPr/>
          </p:nvGrpSpPr>
          <p:grpSpPr>
            <a:xfrm>
              <a:off x="4938722" y="5258874"/>
              <a:ext cx="406732" cy="406730"/>
              <a:chOff x="4610" y="1794"/>
              <a:chExt cx="354" cy="354"/>
            </a:xfrm>
            <a:solidFill>
              <a:schemeClr val="bg1"/>
            </a:solidFill>
          </p:grpSpPr>
          <p:sp>
            <p:nvSpPr>
              <p:cNvPr id="15" name="Freeform 38"/>
              <p:cNvSpPr/>
              <p:nvPr/>
            </p:nvSpPr>
            <p:spPr bwMode="auto">
              <a:xfrm>
                <a:off x="4610" y="1794"/>
                <a:ext cx="216" cy="216"/>
              </a:xfrm>
              <a:custGeom>
                <a:gdLst>
                  <a:gd fmla="*/ 103 w 181" name="T0"/>
                  <a:gd fmla="*/ 143 h 181" name="T1"/>
                  <a:gd fmla="*/ 91 w 181" name="T2"/>
                  <a:gd fmla="*/ 140 h 181" name="T3"/>
                  <a:gd fmla="*/ 41 w 181" name="T4"/>
                  <a:gd fmla="*/ 91 h 181" name="T5"/>
                  <a:gd fmla="*/ 41 w 181" name="T6"/>
                  <a:gd fmla="*/ 75 h 181" name="T7"/>
                  <a:gd fmla="*/ 75 w 181" name="T8"/>
                  <a:gd fmla="*/ 41 h 181" name="T9"/>
                  <a:gd fmla="*/ 91 w 181" name="T10"/>
                  <a:gd fmla="*/ 41 h 181" name="T11"/>
                  <a:gd fmla="*/ 141 w 181" name="T12"/>
                  <a:gd fmla="*/ 91 h 181" name="T13"/>
                  <a:gd fmla="*/ 143 w 181" name="T14"/>
                  <a:gd fmla="*/ 104 h 181" name="T15"/>
                  <a:gd fmla="*/ 166 w 181" name="T16"/>
                  <a:gd fmla="*/ 127 h 181" name="T17"/>
                  <a:gd fmla="*/ 164 w 181" name="T18"/>
                  <a:gd fmla="*/ 67 h 181" name="T19"/>
                  <a:gd fmla="*/ 114 w 181" name="T20"/>
                  <a:gd fmla="*/ 18 h 181" name="T21"/>
                  <a:gd fmla="*/ 52 w 181" name="T22"/>
                  <a:gd fmla="*/ 18 h 181" name="T23"/>
                  <a:gd fmla="*/ 18 w 181" name="T24"/>
                  <a:gd fmla="*/ 52 h 181" name="T25"/>
                  <a:gd fmla="*/ 18 w 181" name="T26"/>
                  <a:gd fmla="*/ 114 h 181" name="T27"/>
                  <a:gd fmla="*/ 67 w 181" name="T28"/>
                  <a:gd fmla="*/ 164 h 181" name="T29"/>
                  <a:gd fmla="*/ 127 w 181" name="T30"/>
                  <a:gd fmla="*/ 167 h 181" name="T31"/>
                  <a:gd fmla="*/ 103 w 181" name="T32"/>
                  <a:gd fmla="*/ 143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81">
                    <a:moveTo>
                      <a:pt x="103" y="143"/>
                    </a:moveTo>
                    <a:cubicBezTo>
                      <a:pt x="99" y="145"/>
                      <a:pt x="94" y="144"/>
                      <a:pt x="91" y="140"/>
                    </a:cubicBezTo>
                    <a:cubicBezTo>
                      <a:pt x="41" y="91"/>
                      <a:pt x="41" y="91"/>
                      <a:pt x="41" y="91"/>
                    </a:cubicBezTo>
                    <a:cubicBezTo>
                      <a:pt x="37" y="87"/>
                      <a:pt x="37" y="80"/>
                      <a:pt x="41" y="75"/>
                    </a:cubicBezTo>
                    <a:cubicBezTo>
                      <a:pt x="75" y="41"/>
                      <a:pt x="75" y="41"/>
                      <a:pt x="75" y="41"/>
                    </a:cubicBezTo>
                    <a:cubicBezTo>
                      <a:pt x="80" y="37"/>
                      <a:pt x="87" y="37"/>
                      <a:pt x="91" y="41"/>
                    </a:cubicBezTo>
                    <a:cubicBezTo>
                      <a:pt x="141" y="91"/>
                      <a:pt x="141" y="91"/>
                      <a:pt x="141" y="91"/>
                    </a:cubicBezTo>
                    <a:cubicBezTo>
                      <a:pt x="144" y="94"/>
                      <a:pt x="145" y="99"/>
                      <a:pt x="143" y="104"/>
                    </a:cubicBezTo>
                    <a:cubicBezTo>
                      <a:pt x="166" y="127"/>
                      <a:pt x="166" y="127"/>
                      <a:pt x="166" y="127"/>
                    </a:cubicBezTo>
                    <a:cubicBezTo>
                      <a:pt x="181" y="110"/>
                      <a:pt x="181" y="84"/>
                      <a:pt x="164" y="67"/>
                    </a:cubicBezTo>
                    <a:cubicBezTo>
                      <a:pt x="114" y="18"/>
                      <a:pt x="114" y="18"/>
                      <a:pt x="114" y="18"/>
                    </a:cubicBezTo>
                    <a:cubicBezTo>
                      <a:pt x="97" y="0"/>
                      <a:pt x="69" y="0"/>
                      <a:pt x="52" y="18"/>
                    </a:cubicBezTo>
                    <a:cubicBezTo>
                      <a:pt x="18" y="52"/>
                      <a:pt x="18" y="52"/>
                      <a:pt x="18" y="52"/>
                    </a:cubicBezTo>
                    <a:cubicBezTo>
                      <a:pt x="0" y="69"/>
                      <a:pt x="0" y="97"/>
                      <a:pt x="18" y="114"/>
                    </a:cubicBezTo>
                    <a:cubicBezTo>
                      <a:pt x="67" y="164"/>
                      <a:pt x="67" y="164"/>
                      <a:pt x="67" y="164"/>
                    </a:cubicBezTo>
                    <a:cubicBezTo>
                      <a:pt x="84" y="180"/>
                      <a:pt x="110" y="181"/>
                      <a:pt x="127" y="167"/>
                    </a:cubicBezTo>
                    <a:lnTo>
                      <a:pt x="103" y="1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6" name="Freeform 39"/>
              <p:cNvSpPr/>
              <p:nvPr/>
            </p:nvSpPr>
            <p:spPr bwMode="auto">
              <a:xfrm>
                <a:off x="4748" y="1932"/>
                <a:ext cx="216" cy="216"/>
              </a:xfrm>
              <a:custGeom>
                <a:gdLst>
                  <a:gd fmla="*/ 129 w 181" name="T0"/>
                  <a:gd fmla="*/ 163 h 181" name="T1"/>
                  <a:gd fmla="*/ 163 w 181" name="T2"/>
                  <a:gd fmla="*/ 129 h 181" name="T3"/>
                  <a:gd fmla="*/ 163 w 181" name="T4"/>
                  <a:gd fmla="*/ 67 h 181" name="T5"/>
                  <a:gd fmla="*/ 114 w 181" name="T6"/>
                  <a:gd fmla="*/ 17 h 181" name="T7"/>
                  <a:gd fmla="*/ 54 w 181" name="T8"/>
                  <a:gd fmla="*/ 15 h 181" name="T9"/>
                  <a:gd fmla="*/ 77 w 181" name="T10"/>
                  <a:gd fmla="*/ 38 h 181" name="T11"/>
                  <a:gd fmla="*/ 90 w 181" name="T12"/>
                  <a:gd fmla="*/ 40 h 181" name="T13"/>
                  <a:gd fmla="*/ 140 w 181" name="T14"/>
                  <a:gd fmla="*/ 90 h 181" name="T15"/>
                  <a:gd fmla="*/ 140 w 181" name="T16"/>
                  <a:gd fmla="*/ 106 h 181" name="T17"/>
                  <a:gd fmla="*/ 106 w 181" name="T18"/>
                  <a:gd fmla="*/ 140 h 181" name="T19"/>
                  <a:gd fmla="*/ 90 w 181" name="T20"/>
                  <a:gd fmla="*/ 140 h 181" name="T21"/>
                  <a:gd fmla="*/ 41 w 181" name="T22"/>
                  <a:gd fmla="*/ 90 h 181" name="T23"/>
                  <a:gd fmla="*/ 38 w 181" name="T24"/>
                  <a:gd fmla="*/ 78 h 181" name="T25"/>
                  <a:gd fmla="*/ 14 w 181" name="T26"/>
                  <a:gd fmla="*/ 54 h 181" name="T27"/>
                  <a:gd fmla="*/ 17 w 181" name="T28"/>
                  <a:gd fmla="*/ 114 h 181" name="T29"/>
                  <a:gd fmla="*/ 67 w 181" name="T30"/>
                  <a:gd fmla="*/ 163 h 181" name="T31"/>
                  <a:gd fmla="*/ 129 w 181" name="T32"/>
                  <a:gd fmla="*/ 163 h 1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1" w="181">
                    <a:moveTo>
                      <a:pt x="129" y="163"/>
                    </a:moveTo>
                    <a:cubicBezTo>
                      <a:pt x="163" y="129"/>
                      <a:pt x="163" y="129"/>
                      <a:pt x="163" y="129"/>
                    </a:cubicBezTo>
                    <a:cubicBezTo>
                      <a:pt x="181" y="112"/>
                      <a:pt x="181" y="84"/>
                      <a:pt x="163" y="67"/>
                    </a:cubicBezTo>
                    <a:cubicBezTo>
                      <a:pt x="114" y="17"/>
                      <a:pt x="114" y="17"/>
                      <a:pt x="114" y="17"/>
                    </a:cubicBezTo>
                    <a:cubicBezTo>
                      <a:pt x="97" y="0"/>
                      <a:pt x="71" y="0"/>
                      <a:pt x="54" y="15"/>
                    </a:cubicBezTo>
                    <a:cubicBezTo>
                      <a:pt x="77" y="38"/>
                      <a:pt x="77" y="38"/>
                      <a:pt x="77" y="38"/>
                    </a:cubicBezTo>
                    <a:cubicBezTo>
                      <a:pt x="82" y="36"/>
                      <a:pt x="87" y="37"/>
                      <a:pt x="90" y="40"/>
                    </a:cubicBezTo>
                    <a:cubicBezTo>
                      <a:pt x="140" y="90"/>
                      <a:pt x="140" y="90"/>
                      <a:pt x="140" y="90"/>
                    </a:cubicBezTo>
                    <a:cubicBezTo>
                      <a:pt x="144" y="94"/>
                      <a:pt x="144" y="101"/>
                      <a:pt x="140" y="106"/>
                    </a:cubicBezTo>
                    <a:cubicBezTo>
                      <a:pt x="106" y="140"/>
                      <a:pt x="106" y="140"/>
                      <a:pt x="106" y="140"/>
                    </a:cubicBezTo>
                    <a:cubicBezTo>
                      <a:pt x="101" y="144"/>
                      <a:pt x="94" y="144"/>
                      <a:pt x="90" y="140"/>
                    </a:cubicBezTo>
                    <a:cubicBezTo>
                      <a:pt x="41" y="90"/>
                      <a:pt x="41" y="90"/>
                      <a:pt x="41" y="90"/>
                    </a:cubicBezTo>
                    <a:cubicBezTo>
                      <a:pt x="37" y="87"/>
                      <a:pt x="36" y="82"/>
                      <a:pt x="38" y="78"/>
                    </a:cubicBezTo>
                    <a:cubicBezTo>
                      <a:pt x="14" y="54"/>
                      <a:pt x="14" y="54"/>
                      <a:pt x="14" y="54"/>
                    </a:cubicBezTo>
                    <a:cubicBezTo>
                      <a:pt x="0" y="71"/>
                      <a:pt x="1" y="97"/>
                      <a:pt x="17" y="114"/>
                    </a:cubicBezTo>
                    <a:cubicBezTo>
                      <a:pt x="67" y="163"/>
                      <a:pt x="67" y="163"/>
                      <a:pt x="67" y="163"/>
                    </a:cubicBezTo>
                    <a:cubicBezTo>
                      <a:pt x="84" y="181"/>
                      <a:pt x="112" y="181"/>
                      <a:pt x="129" y="1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7" name="Freeform 40"/>
              <p:cNvSpPr/>
              <p:nvPr/>
            </p:nvSpPr>
            <p:spPr bwMode="auto">
              <a:xfrm>
                <a:off x="4704" y="1888"/>
                <a:ext cx="164" cy="165"/>
              </a:xfrm>
              <a:custGeom>
                <a:gdLst>
                  <a:gd fmla="*/ 6 w 138" name="T0"/>
                  <a:gd fmla="*/ 6 h 138" name="T1"/>
                  <a:gd fmla="*/ 6 w 138" name="T2"/>
                  <a:gd fmla="*/ 30 h 138" name="T3"/>
                  <a:gd fmla="*/ 108 w 138" name="T4"/>
                  <a:gd fmla="*/ 132 h 138" name="T5"/>
                  <a:gd fmla="*/ 131 w 138" name="T6"/>
                  <a:gd fmla="*/ 132 h 138" name="T7"/>
                  <a:gd fmla="*/ 131 w 138" name="T8"/>
                  <a:gd fmla="*/ 108 h 138" name="T9"/>
                  <a:gd fmla="*/ 30 w 138" name="T10"/>
                  <a:gd fmla="*/ 6 h 138" name="T11"/>
                  <a:gd fmla="*/ 6 w 138" name="T12"/>
                  <a:gd fmla="*/ 6 h 138" name="T13"/>
                </a:gdLst>
                <a:cxnLst>
                  <a:cxn ang="0">
                    <a:pos x="T0" y="T1"/>
                  </a:cxn>
                  <a:cxn ang="0">
                    <a:pos x="T2" y="T3"/>
                  </a:cxn>
                  <a:cxn ang="0">
                    <a:pos x="T4" y="T5"/>
                  </a:cxn>
                  <a:cxn ang="0">
                    <a:pos x="T6" y="T7"/>
                  </a:cxn>
                  <a:cxn ang="0">
                    <a:pos x="T8" y="T9"/>
                  </a:cxn>
                  <a:cxn ang="0">
                    <a:pos x="T10" y="T11"/>
                  </a:cxn>
                  <a:cxn ang="0">
                    <a:pos x="T12" y="T13"/>
                  </a:cxn>
                </a:cxnLst>
                <a:rect b="b" l="0" r="r" t="0"/>
                <a:pathLst>
                  <a:path h="138" w="138">
                    <a:moveTo>
                      <a:pt x="6" y="6"/>
                    </a:moveTo>
                    <a:cubicBezTo>
                      <a:pt x="0" y="13"/>
                      <a:pt x="0" y="23"/>
                      <a:pt x="6" y="30"/>
                    </a:cubicBezTo>
                    <a:cubicBezTo>
                      <a:pt x="108" y="132"/>
                      <a:pt x="108" y="132"/>
                      <a:pt x="108" y="132"/>
                    </a:cubicBezTo>
                    <a:cubicBezTo>
                      <a:pt x="114" y="138"/>
                      <a:pt x="125" y="138"/>
                      <a:pt x="131" y="132"/>
                    </a:cubicBezTo>
                    <a:cubicBezTo>
                      <a:pt x="138" y="125"/>
                      <a:pt x="138" y="114"/>
                      <a:pt x="131" y="108"/>
                    </a:cubicBezTo>
                    <a:cubicBezTo>
                      <a:pt x="30" y="6"/>
                      <a:pt x="30" y="6"/>
                      <a:pt x="30" y="6"/>
                    </a:cubicBezTo>
                    <a:cubicBezTo>
                      <a:pt x="23" y="0"/>
                      <a:pt x="13" y="0"/>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grpSp>
        <p:nvGrpSpPr>
          <p:cNvPr id="18" name="组合 17"/>
          <p:cNvGrpSpPr/>
          <p:nvPr/>
        </p:nvGrpSpPr>
        <p:grpSpPr>
          <a:xfrm>
            <a:off x="4963929" y="4216154"/>
            <a:ext cx="610096" cy="610096"/>
            <a:chOff x="4819913" y="4278621"/>
            <a:chExt cx="610096" cy="610096"/>
          </a:xfrm>
          <a:effectLst>
            <a:outerShdw algn="tl" blurRad="254000" dir="2700000" dist="63500" rotWithShape="0">
              <a:prstClr val="black">
                <a:alpha val="30000"/>
              </a:prstClr>
            </a:outerShdw>
          </a:effectLst>
        </p:grpSpPr>
        <p:sp>
          <p:nvSpPr>
            <p:cNvPr id="19" name="矩形 18"/>
            <p:cNvSpPr/>
            <p:nvPr/>
          </p:nvSpPr>
          <p:spPr>
            <a:xfrm>
              <a:off x="4819913" y="4278621"/>
              <a:ext cx="610096" cy="610096"/>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lnSpc>
                  <a:spcPct val="130000"/>
                </a:lnSpc>
              </a:pPr>
              <a:endParaRPr altLang="en-US" lang="zh-CN">
                <a:solidFill>
                  <a:schemeClr val="tx1"/>
                </a:solidFill>
                <a:latin charset="-122" panose="020b0500000000000000" pitchFamily="34" typeface="思源黑体"/>
                <a:ea charset="-122" panose="020b0500000000000000" pitchFamily="34" typeface="思源黑体"/>
                <a:cs typeface="+mn-ea"/>
                <a:sym typeface="+mn-lt"/>
              </a:endParaRPr>
            </a:p>
          </p:txBody>
        </p:sp>
        <p:grpSp>
          <p:nvGrpSpPr>
            <p:cNvPr id="20" name="Group 28"/>
            <p:cNvGrpSpPr>
              <a:grpSpLocks noChangeAspect="1"/>
            </p:cNvGrpSpPr>
            <p:nvPr/>
          </p:nvGrpSpPr>
          <p:grpSpPr>
            <a:xfrm>
              <a:off x="4857995" y="4380303"/>
              <a:ext cx="533932" cy="406730"/>
              <a:chOff x="2328" y="3199"/>
              <a:chExt cx="340" cy="259"/>
            </a:xfrm>
            <a:solidFill>
              <a:schemeClr val="bg1"/>
            </a:solidFill>
          </p:grpSpPr>
          <p:sp>
            <p:nvSpPr>
              <p:cNvPr id="21" name="Freeform 29"/>
              <p:cNvSpPr/>
              <p:nvPr/>
            </p:nvSpPr>
            <p:spPr bwMode="auto">
              <a:xfrm>
                <a:off x="2328" y="3199"/>
                <a:ext cx="340" cy="237"/>
              </a:xfrm>
              <a:custGeom>
                <a:gdLst>
                  <a:gd fmla="*/ 253 w 288" name="T0"/>
                  <a:gd fmla="*/ 90 h 200" name="T1"/>
                  <a:gd fmla="*/ 254 w 288" name="T2"/>
                  <a:gd fmla="*/ 85 h 200" name="T3"/>
                  <a:gd fmla="*/ 168 w 288" name="T4"/>
                  <a:gd fmla="*/ 0 h 200" name="T5"/>
                  <a:gd fmla="*/ 91 w 288" name="T6"/>
                  <a:gd fmla="*/ 48 h 200" name="T7"/>
                  <a:gd fmla="*/ 67 w 288" name="T8"/>
                  <a:gd fmla="*/ 40 h 200" name="T9"/>
                  <a:gd fmla="*/ 27 w 288" name="T10"/>
                  <a:gd fmla="*/ 80 h 200" name="T11"/>
                  <a:gd fmla="*/ 29 w 288" name="T12"/>
                  <a:gd fmla="*/ 91 h 200" name="T13"/>
                  <a:gd fmla="*/ 0 w 288" name="T14"/>
                  <a:gd fmla="*/ 141 h 200" name="T15"/>
                  <a:gd fmla="*/ 58 w 288" name="T16"/>
                  <a:gd fmla="*/ 199 h 200" name="T17"/>
                  <a:gd fmla="*/ 58 w 288" name="T18"/>
                  <a:gd fmla="*/ 199 h 200" name="T19"/>
                  <a:gd fmla="*/ 58 w 288" name="T20"/>
                  <a:gd fmla="*/ 199 h 200" name="T21"/>
                  <a:gd fmla="*/ 58 w 288" name="T22"/>
                  <a:gd fmla="*/ 199 h 200" name="T23"/>
                  <a:gd fmla="*/ 59 w 288" name="T24"/>
                  <a:gd fmla="*/ 199 h 200" name="T25"/>
                  <a:gd fmla="*/ 103 w 288" name="T26"/>
                  <a:gd fmla="*/ 199 h 200" name="T27"/>
                  <a:gd fmla="*/ 103 w 288" name="T28"/>
                  <a:gd fmla="*/ 176 h 200" name="T29"/>
                  <a:gd fmla="*/ 91 w 288" name="T30"/>
                  <a:gd fmla="*/ 176 h 200" name="T31"/>
                  <a:gd fmla="*/ 63 w 288" name="T32"/>
                  <a:gd fmla="*/ 160 h 200" name="T33"/>
                  <a:gd fmla="*/ 68 w 288" name="T34"/>
                  <a:gd fmla="*/ 129 h 200" name="T35"/>
                  <a:gd fmla="*/ 119 w 288" name="T36"/>
                  <a:gd fmla="*/ 69 h 200" name="T37"/>
                  <a:gd fmla="*/ 144 w 288" name="T38"/>
                  <a:gd fmla="*/ 57 h 200" name="T39"/>
                  <a:gd fmla="*/ 169 w 288" name="T40"/>
                  <a:gd fmla="*/ 69 h 200" name="T41"/>
                  <a:gd fmla="*/ 219 w 288" name="T42"/>
                  <a:gd fmla="*/ 129 h 200" name="T43"/>
                  <a:gd fmla="*/ 224 w 288" name="T44"/>
                  <a:gd fmla="*/ 160 h 200" name="T45"/>
                  <a:gd fmla="*/ 197 w 288" name="T46"/>
                  <a:gd fmla="*/ 176 h 200" name="T47"/>
                  <a:gd fmla="*/ 184 w 288" name="T48"/>
                  <a:gd fmla="*/ 176 h 200" name="T49"/>
                  <a:gd fmla="*/ 184 w 288" name="T50"/>
                  <a:gd fmla="*/ 199 h 200" name="T51"/>
                  <a:gd fmla="*/ 229 w 288" name="T52"/>
                  <a:gd fmla="*/ 199 h 200" name="T53"/>
                  <a:gd fmla="*/ 232 w 288" name="T54"/>
                  <a:gd fmla="*/ 200 h 200" name="T55"/>
                  <a:gd fmla="*/ 288 w 288" name="T56"/>
                  <a:gd fmla="*/ 143 h 200" name="T57"/>
                  <a:gd fmla="*/ 253 w 288" name="T58"/>
                  <a:gd fmla="*/ 90 h 20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0" w="288">
                    <a:moveTo>
                      <a:pt x="253" y="90"/>
                    </a:moveTo>
                    <a:cubicBezTo>
                      <a:pt x="254" y="89"/>
                      <a:pt x="254" y="87"/>
                      <a:pt x="254" y="85"/>
                    </a:cubicBezTo>
                    <a:cubicBezTo>
                      <a:pt x="254" y="38"/>
                      <a:pt x="215" y="0"/>
                      <a:pt x="168" y="0"/>
                    </a:cubicBezTo>
                    <a:cubicBezTo>
                      <a:pt x="134" y="0"/>
                      <a:pt x="105" y="20"/>
                      <a:pt x="91" y="48"/>
                    </a:cubicBezTo>
                    <a:cubicBezTo>
                      <a:pt x="84" y="43"/>
                      <a:pt x="76" y="40"/>
                      <a:pt x="67" y="40"/>
                    </a:cubicBezTo>
                    <a:cubicBezTo>
                      <a:pt x="45" y="40"/>
                      <a:pt x="27" y="58"/>
                      <a:pt x="27" y="80"/>
                    </a:cubicBezTo>
                    <a:cubicBezTo>
                      <a:pt x="27" y="84"/>
                      <a:pt x="28" y="88"/>
                      <a:pt x="29" y="91"/>
                    </a:cubicBezTo>
                    <a:cubicBezTo>
                      <a:pt x="12" y="102"/>
                      <a:pt x="0" y="120"/>
                      <a:pt x="0" y="141"/>
                    </a:cubicBezTo>
                    <a:cubicBezTo>
                      <a:pt x="0" y="173"/>
                      <a:pt x="26" y="199"/>
                      <a:pt x="58" y="199"/>
                    </a:cubicBezTo>
                    <a:cubicBezTo>
                      <a:pt x="58" y="199"/>
                      <a:pt x="58" y="199"/>
                      <a:pt x="58" y="199"/>
                    </a:cubicBezTo>
                    <a:cubicBezTo>
                      <a:pt x="58" y="199"/>
                      <a:pt x="58" y="199"/>
                      <a:pt x="58" y="199"/>
                    </a:cubicBezTo>
                    <a:cubicBezTo>
                      <a:pt x="58" y="199"/>
                      <a:pt x="58" y="199"/>
                      <a:pt x="58" y="199"/>
                    </a:cubicBezTo>
                    <a:cubicBezTo>
                      <a:pt x="58" y="199"/>
                      <a:pt x="59" y="199"/>
                      <a:pt x="59" y="199"/>
                    </a:cubicBezTo>
                    <a:cubicBezTo>
                      <a:pt x="103" y="199"/>
                      <a:pt x="103" y="199"/>
                      <a:pt x="103" y="199"/>
                    </a:cubicBezTo>
                    <a:cubicBezTo>
                      <a:pt x="103" y="176"/>
                      <a:pt x="103" y="176"/>
                      <a:pt x="103" y="176"/>
                    </a:cubicBezTo>
                    <a:cubicBezTo>
                      <a:pt x="91" y="176"/>
                      <a:pt x="91" y="176"/>
                      <a:pt x="91" y="176"/>
                    </a:cubicBezTo>
                    <a:cubicBezTo>
                      <a:pt x="78" y="176"/>
                      <a:pt x="68" y="170"/>
                      <a:pt x="63" y="160"/>
                    </a:cubicBezTo>
                    <a:cubicBezTo>
                      <a:pt x="59" y="150"/>
                      <a:pt x="61" y="138"/>
                      <a:pt x="68" y="129"/>
                    </a:cubicBezTo>
                    <a:cubicBezTo>
                      <a:pt x="119" y="69"/>
                      <a:pt x="119" y="69"/>
                      <a:pt x="119" y="69"/>
                    </a:cubicBezTo>
                    <a:cubicBezTo>
                      <a:pt x="125" y="61"/>
                      <a:pt x="134" y="57"/>
                      <a:pt x="144" y="57"/>
                    </a:cubicBezTo>
                    <a:cubicBezTo>
                      <a:pt x="153" y="57"/>
                      <a:pt x="162" y="61"/>
                      <a:pt x="169" y="69"/>
                    </a:cubicBezTo>
                    <a:cubicBezTo>
                      <a:pt x="219" y="129"/>
                      <a:pt x="219" y="129"/>
                      <a:pt x="219" y="129"/>
                    </a:cubicBezTo>
                    <a:cubicBezTo>
                      <a:pt x="227" y="138"/>
                      <a:pt x="228" y="150"/>
                      <a:pt x="224" y="160"/>
                    </a:cubicBezTo>
                    <a:cubicBezTo>
                      <a:pt x="219" y="170"/>
                      <a:pt x="209" y="176"/>
                      <a:pt x="197" y="176"/>
                    </a:cubicBezTo>
                    <a:cubicBezTo>
                      <a:pt x="184" y="176"/>
                      <a:pt x="184" y="176"/>
                      <a:pt x="184" y="176"/>
                    </a:cubicBezTo>
                    <a:cubicBezTo>
                      <a:pt x="184" y="199"/>
                      <a:pt x="184" y="199"/>
                      <a:pt x="184" y="199"/>
                    </a:cubicBezTo>
                    <a:cubicBezTo>
                      <a:pt x="229" y="199"/>
                      <a:pt x="229" y="199"/>
                      <a:pt x="229" y="199"/>
                    </a:cubicBezTo>
                    <a:cubicBezTo>
                      <a:pt x="230" y="199"/>
                      <a:pt x="231" y="200"/>
                      <a:pt x="232" y="200"/>
                    </a:cubicBezTo>
                    <a:cubicBezTo>
                      <a:pt x="263" y="200"/>
                      <a:pt x="288" y="174"/>
                      <a:pt x="288" y="143"/>
                    </a:cubicBezTo>
                    <a:cubicBezTo>
                      <a:pt x="288" y="119"/>
                      <a:pt x="274" y="99"/>
                      <a:pt x="253"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2" name="Freeform 30"/>
              <p:cNvSpPr/>
              <p:nvPr/>
            </p:nvSpPr>
            <p:spPr bwMode="auto">
              <a:xfrm>
                <a:off x="2426" y="3295"/>
                <a:ext cx="143" cy="163"/>
              </a:xfrm>
              <a:custGeom>
                <a:gdLst>
                  <a:gd fmla="*/ 117 w 121" name="T0"/>
                  <a:gd fmla="*/ 63 h 138" name="T1"/>
                  <a:gd fmla="*/ 67 w 121" name="T2"/>
                  <a:gd fmla="*/ 3 h 138" name="T3"/>
                  <a:gd fmla="*/ 61 w 121" name="T4"/>
                  <a:gd fmla="*/ 0 h 138" name="T5"/>
                  <a:gd fmla="*/ 54 w 121" name="T6"/>
                  <a:gd fmla="*/ 3 h 138" name="T7"/>
                  <a:gd fmla="*/ 4 w 121" name="T8"/>
                  <a:gd fmla="*/ 63 h 138" name="T9"/>
                  <a:gd fmla="*/ 8 w 121" name="T10"/>
                  <a:gd fmla="*/ 71 h 138" name="T11"/>
                  <a:gd fmla="*/ 34 w 121" name="T12"/>
                  <a:gd fmla="*/ 71 h 138" name="T13"/>
                  <a:gd fmla="*/ 44 w 121" name="T14"/>
                  <a:gd fmla="*/ 71 h 138" name="T15"/>
                  <a:gd fmla="*/ 44 w 121" name="T16"/>
                  <a:gd fmla="*/ 127 h 138" name="T17"/>
                  <a:gd fmla="*/ 55 w 121" name="T18"/>
                  <a:gd fmla="*/ 138 h 138" name="T19"/>
                  <a:gd fmla="*/ 67 w 121" name="T20"/>
                  <a:gd fmla="*/ 138 h 138" name="T21"/>
                  <a:gd fmla="*/ 77 w 121" name="T22"/>
                  <a:gd fmla="*/ 127 h 138" name="T23"/>
                  <a:gd fmla="*/ 77 w 121" name="T24"/>
                  <a:gd fmla="*/ 71 h 138" name="T25"/>
                  <a:gd fmla="*/ 87 w 121" name="T26"/>
                  <a:gd fmla="*/ 71 h 138" name="T27"/>
                  <a:gd fmla="*/ 114 w 121" name="T28"/>
                  <a:gd fmla="*/ 71 h 138" name="T29"/>
                  <a:gd fmla="*/ 117 w 121" name="T30"/>
                  <a:gd fmla="*/ 63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20">
                    <a:moveTo>
                      <a:pt x="117" y="63"/>
                    </a:moveTo>
                    <a:cubicBezTo>
                      <a:pt x="67" y="3"/>
                      <a:pt x="67" y="3"/>
                      <a:pt x="67" y="3"/>
                    </a:cubicBezTo>
                    <a:cubicBezTo>
                      <a:pt x="65" y="1"/>
                      <a:pt x="63" y="0"/>
                      <a:pt x="61" y="0"/>
                    </a:cubicBezTo>
                    <a:cubicBezTo>
                      <a:pt x="58" y="0"/>
                      <a:pt x="56" y="1"/>
                      <a:pt x="54" y="3"/>
                    </a:cubicBezTo>
                    <a:cubicBezTo>
                      <a:pt x="4" y="63"/>
                      <a:pt x="4" y="63"/>
                      <a:pt x="4" y="63"/>
                    </a:cubicBezTo>
                    <a:cubicBezTo>
                      <a:pt x="0" y="68"/>
                      <a:pt x="2" y="71"/>
                      <a:pt x="8" y="71"/>
                    </a:cubicBezTo>
                    <a:cubicBezTo>
                      <a:pt x="34" y="71"/>
                      <a:pt x="34" y="71"/>
                      <a:pt x="34" y="71"/>
                    </a:cubicBezTo>
                    <a:cubicBezTo>
                      <a:pt x="37" y="71"/>
                      <a:pt x="40" y="71"/>
                      <a:pt x="44" y="71"/>
                    </a:cubicBezTo>
                    <a:cubicBezTo>
                      <a:pt x="44" y="127"/>
                      <a:pt x="44" y="127"/>
                      <a:pt x="44" y="127"/>
                    </a:cubicBezTo>
                    <a:cubicBezTo>
                      <a:pt x="44" y="133"/>
                      <a:pt x="49" y="138"/>
                      <a:pt x="55" y="138"/>
                    </a:cubicBezTo>
                    <a:cubicBezTo>
                      <a:pt x="67" y="138"/>
                      <a:pt x="67" y="138"/>
                      <a:pt x="67" y="138"/>
                    </a:cubicBezTo>
                    <a:cubicBezTo>
                      <a:pt x="72" y="138"/>
                      <a:pt x="77" y="133"/>
                      <a:pt x="77" y="127"/>
                    </a:cubicBezTo>
                    <a:cubicBezTo>
                      <a:pt x="77" y="71"/>
                      <a:pt x="77" y="71"/>
                      <a:pt x="77" y="71"/>
                    </a:cubicBezTo>
                    <a:cubicBezTo>
                      <a:pt x="81" y="71"/>
                      <a:pt x="84" y="71"/>
                      <a:pt x="87" y="71"/>
                    </a:cubicBezTo>
                    <a:cubicBezTo>
                      <a:pt x="114" y="71"/>
                      <a:pt x="114" y="71"/>
                      <a:pt x="114" y="71"/>
                    </a:cubicBezTo>
                    <a:cubicBezTo>
                      <a:pt x="119" y="71"/>
                      <a:pt x="121" y="68"/>
                      <a:pt x="117"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grpSp>
      </p:grpSp>
      <p:sp>
        <p:nvSpPr>
          <p:cNvPr id="23" name="文本框 1"/>
          <p:cNvSpPr txBox="1"/>
          <p:nvPr/>
        </p:nvSpPr>
        <p:spPr>
          <a:xfrm>
            <a:off x="4929375" y="1855975"/>
            <a:ext cx="3348373" cy="464820"/>
          </a:xfrm>
          <a:prstGeom prst="rect">
            <a:avLst/>
          </a:prstGeom>
          <a:noFill/>
        </p:spPr>
        <p:txBody>
          <a:bodyPr bIns="34290" lIns="68580" rIns="68580" rtlCol="0" tIns="34290" wrap="squar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执行力不足</a:t>
            </a:r>
          </a:p>
        </p:txBody>
      </p:sp>
      <p:sp>
        <p:nvSpPr>
          <p:cNvPr id="24" name="矩形 23"/>
          <p:cNvSpPr/>
          <p:nvPr/>
        </p:nvSpPr>
        <p:spPr>
          <a:xfrm>
            <a:off x="4943077" y="2262698"/>
            <a:ext cx="5976665" cy="662938"/>
          </a:xfrm>
          <a:prstGeom prst="rect">
            <a:avLst/>
          </a:prstGeom>
        </p:spPr>
        <p:txBody>
          <a:bodyPr bIns="34289" lIns="68578" rIns="68578" tIns="34289" wrap="square">
            <a:spAutoFit/>
          </a:bodyPr>
          <a:lstStyle/>
          <a:p>
            <a:pPr>
              <a:lnSpc>
                <a:spcPct val="130000"/>
              </a:lnSpc>
              <a:defRPr/>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200字以内，据统计每页幻灯片的最好控制在  5分钟之内。此处添加详细文本描述 ，建议与标题相关并符合整体语言风格，语言描述尽量简洁生动。</a:t>
            </a:r>
          </a:p>
        </p:txBody>
      </p:sp>
      <p:grpSp>
        <p:nvGrpSpPr>
          <p:cNvPr id="25" name="组合 24"/>
          <p:cNvGrpSpPr/>
          <p:nvPr/>
        </p:nvGrpSpPr>
        <p:grpSpPr>
          <a:xfrm>
            <a:off x="5663158" y="3268298"/>
            <a:ext cx="5256585" cy="782759"/>
            <a:chOff x="2288094" y="1288040"/>
            <a:chExt cx="1790394" cy="782759"/>
          </a:xfrm>
        </p:grpSpPr>
        <p:sp>
          <p:nvSpPr>
            <p:cNvPr id="26" name="矩形 25"/>
            <p:cNvSpPr/>
            <p:nvPr/>
          </p:nvSpPr>
          <p:spPr>
            <a:xfrm>
              <a:off x="2288094" y="1288040"/>
              <a:ext cx="529456" cy="448056"/>
            </a:xfrm>
            <a:prstGeom prst="rect">
              <a:avLst/>
            </a:prstGeom>
          </p:spPr>
          <p:txBody>
            <a:bodyPr wrap="non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员工工作态度</a:t>
              </a:r>
            </a:p>
          </p:txBody>
        </p:sp>
        <p:sp>
          <p:nvSpPr>
            <p:cNvPr id="27" name="矩形 26"/>
            <p:cNvSpPr/>
            <p:nvPr/>
          </p:nvSpPr>
          <p:spPr>
            <a:xfrm>
              <a:off x="2288094" y="1590452"/>
              <a:ext cx="1790394" cy="487680"/>
            </a:xfrm>
            <a:prstGeom prst="rect">
              <a:avLst/>
            </a:prstGeom>
          </p:spPr>
          <p:txBody>
            <a:bodyPr anchor="ctr"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请在此输入详细文字信息和简介,请在此输入详细文字信息和简介。请在此输入详细文字信息和简介,请在此输入详细文字信息和简介。</a:t>
              </a:r>
            </a:p>
          </p:txBody>
        </p:sp>
      </p:grpSp>
      <p:grpSp>
        <p:nvGrpSpPr>
          <p:cNvPr id="28" name="组合 27"/>
          <p:cNvGrpSpPr/>
          <p:nvPr/>
        </p:nvGrpSpPr>
        <p:grpSpPr>
          <a:xfrm>
            <a:off x="5663158" y="4132394"/>
            <a:ext cx="5256585" cy="782759"/>
            <a:chOff x="2288094" y="1288040"/>
            <a:chExt cx="1790394" cy="782759"/>
          </a:xfrm>
        </p:grpSpPr>
        <p:sp>
          <p:nvSpPr>
            <p:cNvPr id="29" name="矩形 28"/>
            <p:cNvSpPr/>
            <p:nvPr/>
          </p:nvSpPr>
          <p:spPr>
            <a:xfrm>
              <a:off x="2288094" y="1288040"/>
              <a:ext cx="529456" cy="448056"/>
            </a:xfrm>
            <a:prstGeom prst="rect">
              <a:avLst/>
            </a:prstGeom>
          </p:spPr>
          <p:txBody>
            <a:bodyPr wrap="non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员工工作效率</a:t>
              </a:r>
            </a:p>
          </p:txBody>
        </p:sp>
        <p:sp>
          <p:nvSpPr>
            <p:cNvPr id="30" name="矩形 29"/>
            <p:cNvSpPr/>
            <p:nvPr/>
          </p:nvSpPr>
          <p:spPr>
            <a:xfrm>
              <a:off x="2288094" y="1590451"/>
              <a:ext cx="1790394" cy="487680"/>
            </a:xfrm>
            <a:prstGeom prst="rect">
              <a:avLst/>
            </a:prstGeom>
          </p:spPr>
          <p:txBody>
            <a:bodyPr anchor="ctr"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请在此输入详细文字信息和简介,请在此输入详细文字信息和简介。请在此输入详细文字信息和简介,请在此输入详细文字信息和简介。</a:t>
              </a:r>
            </a:p>
          </p:txBody>
        </p:sp>
      </p:grpSp>
      <p:grpSp>
        <p:nvGrpSpPr>
          <p:cNvPr id="31" name="组合 30"/>
          <p:cNvGrpSpPr/>
          <p:nvPr/>
        </p:nvGrpSpPr>
        <p:grpSpPr>
          <a:xfrm>
            <a:off x="5663158" y="4989264"/>
            <a:ext cx="5256585" cy="782759"/>
            <a:chOff x="2288094" y="1288040"/>
            <a:chExt cx="1790394" cy="782759"/>
          </a:xfrm>
        </p:grpSpPr>
        <p:sp>
          <p:nvSpPr>
            <p:cNvPr id="32" name="矩形 31"/>
            <p:cNvSpPr/>
            <p:nvPr/>
          </p:nvSpPr>
          <p:spPr>
            <a:xfrm>
              <a:off x="2288094" y="1288041"/>
              <a:ext cx="529456" cy="448056"/>
            </a:xfrm>
            <a:prstGeom prst="rect">
              <a:avLst/>
            </a:prstGeom>
          </p:spPr>
          <p:txBody>
            <a:bodyPr wrap="non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工作完成质量</a:t>
              </a:r>
            </a:p>
          </p:txBody>
        </p:sp>
        <p:sp>
          <p:nvSpPr>
            <p:cNvPr id="33" name="矩形 32"/>
            <p:cNvSpPr/>
            <p:nvPr/>
          </p:nvSpPr>
          <p:spPr>
            <a:xfrm>
              <a:off x="2288094" y="1590451"/>
              <a:ext cx="1790394" cy="487680"/>
            </a:xfrm>
            <a:prstGeom prst="rect">
              <a:avLst/>
            </a:prstGeom>
          </p:spPr>
          <p:txBody>
            <a:bodyPr anchor="ctr"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请在此输入详细文字信息和简介,请在此输入详细文字信息和简介。请在此输入详细文字信息和简介,请在此输入详细文字信息和简介。</a:t>
              </a:r>
            </a:p>
          </p:txBody>
        </p:sp>
      </p:grpSp>
      <p:sp>
        <p:nvSpPr>
          <p:cNvPr id="2" name="文本框 1"/>
          <p:cNvSpPr txBox="1"/>
          <p:nvPr/>
        </p:nvSpPr>
        <p:spPr>
          <a:xfrm>
            <a:off x="3144182" y="2763488"/>
            <a:ext cx="487680" cy="1069805"/>
          </a:xfrm>
          <a:prstGeom prst="rect">
            <a:avLst/>
          </a:prstGeom>
          <a:noFill/>
        </p:spPr>
        <p:txBody>
          <a:bodyPr rtlCol="0" vert="eaVert" wrap="none">
            <a:spAutoFit/>
          </a:bodyPr>
          <a:lstStyle/>
          <a:p>
            <a:r>
              <a:rPr altLang="en-US" lang="zh-CN" smtClean="0" spc="300" sz="2000">
                <a:solidFill>
                  <a:schemeClr val="bg1"/>
                </a:solidFill>
                <a:ea charset="-122" panose="020b0500000000000000" pitchFamily="34" typeface="思源黑体"/>
              </a:rPr>
              <a:t>职业素养</a:t>
            </a:r>
          </a:p>
        </p:txBody>
      </p:sp>
      <p:grpSp>
        <p:nvGrpSpPr>
          <p:cNvPr id="34" name="组合 33"/>
          <p:cNvGrpSpPr/>
          <p:nvPr/>
        </p:nvGrpSpPr>
        <p:grpSpPr>
          <a:xfrm>
            <a:off x="3960903" y="266662"/>
            <a:ext cx="4268606" cy="919077"/>
            <a:chOff x="3925680" y="337337"/>
            <a:chExt cx="4269162" cy="919197"/>
          </a:xfrm>
        </p:grpSpPr>
        <p:sp>
          <p:nvSpPr>
            <p:cNvPr id="38" name="文本框 37"/>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执行力不足</a:t>
              </a:r>
            </a:p>
          </p:txBody>
        </p:sp>
        <p:sp>
          <p:nvSpPr>
            <p:cNvPr id="39" name="文本框 38"/>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410023838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1000" id="13"/>
                                        <p:tgtEl>
                                          <p:spTgt spid="23"/>
                                        </p:tgtEl>
                                      </p:cBhvr>
                                    </p:animEffect>
                                    <p:anim calcmode="lin" valueType="num">
                                      <p:cBhvr>
                                        <p:cTn dur="1000" fill="hold" id="14"/>
                                        <p:tgtEl>
                                          <p:spTgt spid="23"/>
                                        </p:tgtEl>
                                        <p:attrNameLst>
                                          <p:attrName>ppt_x</p:attrName>
                                        </p:attrNameLst>
                                      </p:cBhvr>
                                      <p:tavLst>
                                        <p:tav tm="0">
                                          <p:val>
                                            <p:strVal val="#ppt_x"/>
                                          </p:val>
                                        </p:tav>
                                        <p:tav tm="100000">
                                          <p:val>
                                            <p:strVal val="#ppt_x"/>
                                          </p:val>
                                        </p:tav>
                                      </p:tavLst>
                                    </p:anim>
                                    <p:anim calcmode="lin" valueType="num">
                                      <p:cBhvr>
                                        <p:cTn dur="1000" fill="hold" id="15"/>
                                        <p:tgtEl>
                                          <p:spTgt spid="2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4"/>
                                        </p:tgtEl>
                                        <p:attrNameLst>
                                          <p:attrName>style.visibility</p:attrName>
                                        </p:attrNameLst>
                                      </p:cBhvr>
                                      <p:to>
                                        <p:strVal val="visible"/>
                                      </p:to>
                                    </p:set>
                                    <p:animEffect filter="fade" transition="in">
                                      <p:cBhvr>
                                        <p:cTn dur="1000" id="19"/>
                                        <p:tgtEl>
                                          <p:spTgt spid="24"/>
                                        </p:tgtEl>
                                      </p:cBhvr>
                                    </p:animEffect>
                                    <p:anim calcmode="lin" valueType="num">
                                      <p:cBhvr>
                                        <p:cTn dur="1000" fill="hold" id="20"/>
                                        <p:tgtEl>
                                          <p:spTgt spid="24"/>
                                        </p:tgtEl>
                                        <p:attrNameLst>
                                          <p:attrName>ppt_x</p:attrName>
                                        </p:attrNameLst>
                                      </p:cBhvr>
                                      <p:tavLst>
                                        <p:tav tm="0">
                                          <p:val>
                                            <p:strVal val="#ppt_x"/>
                                          </p:val>
                                        </p:tav>
                                        <p:tav tm="100000">
                                          <p:val>
                                            <p:strVal val="#ppt_x"/>
                                          </p:val>
                                        </p:tav>
                                      </p:tavLst>
                                    </p:anim>
                                    <p:anim calcmode="lin" valueType="num">
                                      <p:cBhvr>
                                        <p:cTn dur="1000" fill="hold" id="21"/>
                                        <p:tgtEl>
                                          <p:spTgt spid="2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id="26" nodeType="withEffect" presetClass="entr" presetID="2" presetSubtype="2">
                                  <p:stCondLst>
                                    <p:cond delay="75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500" fill="hold" id="28"/>
                                        <p:tgtEl>
                                          <p:spTgt spid="25"/>
                                        </p:tgtEl>
                                        <p:attrNameLst>
                                          <p:attrName>ppt_x</p:attrName>
                                        </p:attrNameLst>
                                      </p:cBhvr>
                                      <p:tavLst>
                                        <p:tav tm="0">
                                          <p:val>
                                            <p:strVal val="1+#ppt_w/2"/>
                                          </p:val>
                                        </p:tav>
                                        <p:tav tm="100000">
                                          <p:val>
                                            <p:strVal val="#ppt_x"/>
                                          </p:val>
                                        </p:tav>
                                      </p:tavLst>
                                    </p:anim>
                                    <p:anim calcmode="lin" valueType="num">
                                      <p:cBhvr additive="base">
                                        <p:cTn dur="500" fill="hold" id="29"/>
                                        <p:tgtEl>
                                          <p:spTgt spid="2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250"/>
                            </p:stCondLst>
                            <p:childTnLst>
                              <p:par>
                                <p:cTn fill="hold"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id="34" nodeType="withEffect" presetClass="entr" presetID="2" presetSubtype="2">
                                  <p:stCondLst>
                                    <p:cond delay="750"/>
                                  </p:stCondLst>
                                  <p:childTnLst>
                                    <p:set>
                                      <p:cBhvr>
                                        <p:cTn dur="1" fill="hold" id="35">
                                          <p:stCondLst>
                                            <p:cond delay="0"/>
                                          </p:stCondLst>
                                        </p:cTn>
                                        <p:tgtEl>
                                          <p:spTgt spid="28"/>
                                        </p:tgtEl>
                                        <p:attrNameLst>
                                          <p:attrName>style.visibility</p:attrName>
                                        </p:attrNameLst>
                                      </p:cBhvr>
                                      <p:to>
                                        <p:strVal val="visible"/>
                                      </p:to>
                                    </p:set>
                                    <p:anim calcmode="lin" valueType="num">
                                      <p:cBhvr additive="base">
                                        <p:cTn dur="500" fill="hold" id="36"/>
                                        <p:tgtEl>
                                          <p:spTgt spid="28"/>
                                        </p:tgtEl>
                                        <p:attrNameLst>
                                          <p:attrName>ppt_x</p:attrName>
                                        </p:attrNameLst>
                                      </p:cBhvr>
                                      <p:tavLst>
                                        <p:tav tm="0">
                                          <p:val>
                                            <p:strVal val="1+#ppt_w/2"/>
                                          </p:val>
                                        </p:tav>
                                        <p:tav tm="100000">
                                          <p:val>
                                            <p:strVal val="#ppt_x"/>
                                          </p:val>
                                        </p:tav>
                                      </p:tavLst>
                                    </p:anim>
                                    <p:anim calcmode="lin" valueType="num">
                                      <p:cBhvr additive="base">
                                        <p:cTn dur="500" fill="hold" id="37"/>
                                        <p:tgtEl>
                                          <p:spTgt spid="2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5500"/>
                            </p:stCondLst>
                            <p:childTnLst>
                              <p:par>
                                <p:cTn fill="hold" id="39" nodeType="afterEffect" presetClass="entr" presetID="10"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par>
                                <p:cTn fill="hold" id="42" nodeType="withEffect" presetClass="entr" presetID="2" presetSubtype="2">
                                  <p:stCondLst>
                                    <p:cond delay="75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500" fill="hold" id="44"/>
                                        <p:tgtEl>
                                          <p:spTgt spid="31"/>
                                        </p:tgtEl>
                                        <p:attrNameLst>
                                          <p:attrName>ppt_x</p:attrName>
                                        </p:attrNameLst>
                                      </p:cBhvr>
                                      <p:tavLst>
                                        <p:tav tm="0">
                                          <p:val>
                                            <p:strVal val="1+#ppt_w/2"/>
                                          </p:val>
                                        </p:tav>
                                        <p:tav tm="100000">
                                          <p:val>
                                            <p:strVal val="#ppt_x"/>
                                          </p:val>
                                        </p:tav>
                                      </p:tavLst>
                                    </p:anim>
                                    <p:anim calcmode="lin" valueType="num">
                                      <p:cBhvr additive="base">
                                        <p:cTn dur="500" fill="hold" id="45"/>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3"/>
      <p:bldP grpId="0" spid="2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1"/>
          <p:cNvGrpSpPr/>
          <p:nvPr/>
        </p:nvGrpSpPr>
        <p:grpSpPr>
          <a:xfrm>
            <a:off x="1486694" y="2367766"/>
            <a:ext cx="3290873" cy="3667835"/>
            <a:chOff x="-1" y="1586"/>
            <a:chExt cx="6056489" cy="6748553"/>
          </a:xfrm>
          <a:effectLst>
            <a:outerShdw algn="tl" blurRad="254000" dir="2700000" dist="63500" rotWithShape="0">
              <a:prstClr val="black">
                <a:alpha val="30000"/>
              </a:prstClr>
            </a:outerShdw>
          </a:effectLst>
        </p:grpSpPr>
        <p:grpSp>
          <p:nvGrpSpPr>
            <p:cNvPr id="8" name="Group 2"/>
            <p:cNvGrpSpPr/>
            <p:nvPr/>
          </p:nvGrpSpPr>
          <p:grpSpPr>
            <a:xfrm>
              <a:off x="645729" y="636446"/>
              <a:ext cx="4772164" cy="5466138"/>
              <a:chOff x="9530" y="-128"/>
              <a:chExt cx="4772164" cy="5466138"/>
            </a:xfrm>
          </p:grpSpPr>
          <p:sp>
            <p:nvSpPr>
              <p:cNvPr id="20" name="Line 3"/>
              <p:cNvSpPr>
                <a:spLocks noChangeShapeType="1"/>
              </p:cNvSpPr>
              <p:nvPr/>
            </p:nvSpPr>
            <p:spPr bwMode="auto">
              <a:xfrm flipH="1">
                <a:off x="2395610" y="-128"/>
                <a:ext cx="0" cy="5466138"/>
              </a:xfrm>
              <a:prstGeom prst="line">
                <a:avLst/>
              </a:prstGeom>
              <a:noFill/>
              <a:ln cap="flat" cmpd="sng" w="25400">
                <a:solidFill>
                  <a:schemeClr val="bg1">
                    <a:lumMod val="75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130000"/>
                  </a:lnSpc>
                  <a:spcBef>
                    <a:spcPct val="0"/>
                  </a:spcBef>
                  <a:defRPr/>
                </a:pPr>
                <a:endParaRPr lang="en-US" sz="844">
                  <a:solidFill>
                    <a:srgbClr val="000000"/>
                  </a:solidFill>
                  <a:latin charset="-122" panose="020b0500000000000000" pitchFamily="34" typeface="思源黑体"/>
                  <a:ea charset="-122" panose="020b0500000000000000" pitchFamily="34" typeface="思源黑体"/>
                  <a:cs typeface="+mn-ea"/>
                  <a:sym typeface="+mn-lt"/>
                </a:endParaRPr>
              </a:p>
            </p:txBody>
          </p:sp>
          <p:sp>
            <p:nvSpPr>
              <p:cNvPr id="21" name="Line 4"/>
              <p:cNvSpPr>
                <a:spLocks noChangeShapeType="1"/>
              </p:cNvSpPr>
              <p:nvPr/>
            </p:nvSpPr>
            <p:spPr bwMode="auto">
              <a:xfrm flipH="1">
                <a:off x="9530" y="1366406"/>
                <a:ext cx="4772164" cy="2733070"/>
              </a:xfrm>
              <a:prstGeom prst="line">
                <a:avLst/>
              </a:prstGeom>
              <a:noFill/>
              <a:ln cap="flat" cmpd="sng" w="25400">
                <a:solidFill>
                  <a:schemeClr val="bg1">
                    <a:lumMod val="75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130000"/>
                  </a:lnSpc>
                  <a:spcBef>
                    <a:spcPct val="0"/>
                  </a:spcBef>
                  <a:defRPr/>
                </a:pPr>
                <a:endParaRPr lang="en-US" sz="844">
                  <a:solidFill>
                    <a:srgbClr val="000000"/>
                  </a:solidFill>
                  <a:latin charset="-122" panose="020b0500000000000000" pitchFamily="34" typeface="思源黑体"/>
                  <a:ea charset="-122" panose="020b0500000000000000" pitchFamily="34" typeface="思源黑体"/>
                  <a:cs typeface="+mn-ea"/>
                  <a:sym typeface="+mn-lt"/>
                </a:endParaRPr>
              </a:p>
            </p:txBody>
          </p:sp>
          <p:sp>
            <p:nvSpPr>
              <p:cNvPr id="22" name="Line 5"/>
              <p:cNvSpPr>
                <a:spLocks noChangeShapeType="1"/>
              </p:cNvSpPr>
              <p:nvPr/>
            </p:nvSpPr>
            <p:spPr bwMode="auto">
              <a:xfrm flipH="1" flipV="1">
                <a:off x="9530" y="1366406"/>
                <a:ext cx="4772164" cy="2733070"/>
              </a:xfrm>
              <a:prstGeom prst="line">
                <a:avLst/>
              </a:prstGeom>
              <a:noFill/>
              <a:ln cap="flat" cmpd="sng" w="25400">
                <a:solidFill>
                  <a:schemeClr val="bg1">
                    <a:lumMod val="75000"/>
                  </a:schemeClr>
                </a:solidFill>
                <a:prstDash val="solid"/>
                <a:round/>
                <a:headEnd len="med" type="none" w="med"/>
                <a:tailEnd len="med" type="none"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130000"/>
                  </a:lnSpc>
                  <a:spcBef>
                    <a:spcPct val="0"/>
                  </a:spcBef>
                  <a:defRPr/>
                </a:pPr>
                <a:endParaRPr lang="en-US" sz="844">
                  <a:solidFill>
                    <a:srgbClr val="000000"/>
                  </a:solidFill>
                  <a:latin charset="-122" panose="020b0500000000000000" pitchFamily="34" typeface="思源黑体"/>
                  <a:ea charset="-122" panose="020b0500000000000000" pitchFamily="34" typeface="思源黑体"/>
                  <a:cs typeface="+mn-ea"/>
                  <a:sym typeface="+mn-lt"/>
                </a:endParaRPr>
              </a:p>
            </p:txBody>
          </p:sp>
        </p:grpSp>
        <p:grpSp>
          <p:nvGrpSpPr>
            <p:cNvPr id="9" name="Group 6"/>
            <p:cNvGrpSpPr/>
            <p:nvPr/>
          </p:nvGrpSpPr>
          <p:grpSpPr>
            <a:xfrm>
              <a:off x="1758999" y="2104557"/>
              <a:ext cx="2538486" cy="2541024"/>
              <a:chOff x="756" y="-512"/>
              <a:chExt cx="2538485" cy="2541023"/>
            </a:xfrm>
          </p:grpSpPr>
          <p:sp>
            <p:nvSpPr>
              <p:cNvPr id="18" name="AutoShape 7"/>
              <p:cNvSpPr/>
              <p:nvPr/>
            </p:nvSpPr>
            <p:spPr bwMode="auto">
              <a:xfrm>
                <a:off x="756" y="-512"/>
                <a:ext cx="2538485" cy="2541023"/>
              </a:xfrm>
              <a:custGeom>
                <a:gdLst>
                  <a:gd fmla="*/ 1269179 w 19679" name="T0"/>
                  <a:gd fmla="*/ 1394535 h 19679" name="T1"/>
                  <a:gd fmla="*/ 1269179 w 19679" name="T2"/>
                  <a:gd fmla="*/ 1394535 h 19679" name="T3"/>
                  <a:gd fmla="*/ 1269179 w 19679" name="T4"/>
                  <a:gd fmla="*/ 1394535 h 19679" name="T5"/>
                  <a:gd fmla="*/ 1269179 w 19679" name="T6"/>
                  <a:gd fmla="*/ 1394535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gn="ctr">
                  <a:lnSpc>
                    <a:spcPct val="130000"/>
                  </a:lnSpc>
                </a:pPr>
                <a:endParaRPr lang="es-ES" sz="1266">
                  <a:latin charset="-122" panose="020b0500000000000000" pitchFamily="34" typeface="思源黑体"/>
                  <a:ea charset="-122" panose="020b0500000000000000" pitchFamily="34" typeface="思源黑体"/>
                  <a:cs typeface="+mn-ea"/>
                  <a:sym typeface="+mn-lt"/>
                </a:endParaRPr>
              </a:p>
            </p:txBody>
          </p:sp>
          <p:sp>
            <p:nvSpPr>
              <p:cNvPr id="19" name="AutoShape 8"/>
              <p:cNvSpPr/>
              <p:nvPr/>
            </p:nvSpPr>
            <p:spPr bwMode="auto">
              <a:xfrm>
                <a:off x="1005674" y="586733"/>
                <a:ext cx="528652" cy="1366534"/>
              </a:xfrm>
              <a:custGeom>
                <a:gdLst>
                  <a:gd fmla="*/ 264326 w 21600" name="T0"/>
                  <a:gd fmla="*/ 683267 h 21600" name="T1"/>
                  <a:gd fmla="*/ 264326 w 21600" name="T2"/>
                  <a:gd fmla="*/ 683267 h 21600" name="T3"/>
                  <a:gd fmla="*/ 264326 w 21600" name="T4"/>
                  <a:gd fmla="*/ 683267 h 21600" name="T5"/>
                  <a:gd fmla="*/ 264326 w 21600" name="T6"/>
                  <a:gd fmla="*/ 68326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5899" y="3807"/>
                    </a:moveTo>
                    <a:lnTo>
                      <a:pt x="5701" y="3807"/>
                    </a:lnTo>
                    <a:cubicBezTo>
                      <a:pt x="2553" y="3809"/>
                      <a:pt x="0" y="4790"/>
                      <a:pt x="0" y="6001"/>
                    </a:cubicBez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FFFFFF"/>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gn="ctr">
                  <a:lnSpc>
                    <a:spcPct val="130000"/>
                  </a:lnSpc>
                </a:pPr>
                <a:endParaRPr lang="es-ES" sz="1266">
                  <a:latin charset="-122" panose="020b0500000000000000" pitchFamily="34" typeface="思源黑体"/>
                  <a:ea charset="-122" panose="020b0500000000000000" pitchFamily="34" typeface="思源黑体"/>
                  <a:cs typeface="+mn-ea"/>
                  <a:sym typeface="+mn-lt"/>
                </a:endParaRPr>
              </a:p>
            </p:txBody>
          </p:sp>
        </p:grpSp>
        <p:grpSp>
          <p:nvGrpSpPr>
            <p:cNvPr id="11" name="Group 9"/>
            <p:cNvGrpSpPr/>
            <p:nvPr/>
          </p:nvGrpSpPr>
          <p:grpSpPr>
            <a:xfrm>
              <a:off x="-1" y="1586"/>
              <a:ext cx="6056489" cy="6748553"/>
              <a:chOff x="-1" y="1586"/>
              <a:chExt cx="6056489" cy="6748553"/>
            </a:xfrm>
          </p:grpSpPr>
          <p:sp>
            <p:nvSpPr>
              <p:cNvPr id="12" name="AutoShape 10"/>
              <p:cNvSpPr/>
              <p:nvPr/>
            </p:nvSpPr>
            <p:spPr bwMode="auto">
              <a:xfrm>
                <a:off x="2394020" y="1586"/>
                <a:ext cx="1268448"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1</a:t>
                </a:r>
              </a:p>
            </p:txBody>
          </p:sp>
          <p:sp>
            <p:nvSpPr>
              <p:cNvPr id="13" name="AutoShape 11"/>
              <p:cNvSpPr/>
              <p:nvPr/>
            </p:nvSpPr>
            <p:spPr bwMode="auto">
              <a:xfrm>
                <a:off x="2394018" y="5480421"/>
                <a:ext cx="1268450"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95959"/>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4</a:t>
                </a:r>
              </a:p>
            </p:txBody>
          </p:sp>
          <p:sp>
            <p:nvSpPr>
              <p:cNvPr id="14" name="AutoShape 12"/>
              <p:cNvSpPr/>
              <p:nvPr/>
            </p:nvSpPr>
            <p:spPr bwMode="auto">
              <a:xfrm>
                <a:off x="-1" y="4123410"/>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5</a:t>
                </a:r>
              </a:p>
            </p:txBody>
          </p:sp>
          <p:sp>
            <p:nvSpPr>
              <p:cNvPr id="15" name="AutoShape 13"/>
              <p:cNvSpPr/>
              <p:nvPr/>
            </p:nvSpPr>
            <p:spPr bwMode="auto">
              <a:xfrm>
                <a:off x="4786452" y="4123410"/>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53238"/>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3</a:t>
                </a:r>
              </a:p>
            </p:txBody>
          </p:sp>
          <p:sp>
            <p:nvSpPr>
              <p:cNvPr id="16" name="AutoShape 14"/>
              <p:cNvSpPr/>
              <p:nvPr/>
            </p:nvSpPr>
            <p:spPr bwMode="auto">
              <a:xfrm>
                <a:off x="-1" y="1357010"/>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95959"/>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6</a:t>
                </a:r>
              </a:p>
            </p:txBody>
          </p:sp>
          <p:sp>
            <p:nvSpPr>
              <p:cNvPr id="17" name="AutoShape 15"/>
              <p:cNvSpPr/>
              <p:nvPr/>
            </p:nvSpPr>
            <p:spPr bwMode="auto">
              <a:xfrm>
                <a:off x="4786452" y="1357009"/>
                <a:ext cx="1270036" cy="126971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95959"/>
              </a:solid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defTabSz="410751">
                  <a:lnSpc>
                    <a:spcPct val="130000"/>
                  </a:lnSpc>
                  <a:spcBef>
                    <a:spcPct val="0"/>
                  </a:spcBef>
                  <a:defRPr/>
                </a:pPr>
                <a:r>
                  <a:rPr lang="en-US" sz="2461">
                    <a:solidFill>
                      <a:srgbClr val="FFFFFF"/>
                    </a:solidFill>
                    <a:latin charset="-122" panose="020b0500000000000000" pitchFamily="34" typeface="思源黑体"/>
                    <a:ea charset="-122" panose="020b0500000000000000" pitchFamily="34" typeface="思源黑体"/>
                    <a:cs typeface="+mn-ea"/>
                    <a:sym typeface="+mn-lt"/>
                  </a:rPr>
                  <a:t>2</a:t>
                </a:r>
              </a:p>
            </p:txBody>
          </p:sp>
        </p:grpSp>
      </p:grpSp>
      <p:sp>
        <p:nvSpPr>
          <p:cNvPr id="23" name="Oval 29"/>
          <p:cNvSpPr/>
          <p:nvPr/>
        </p:nvSpPr>
        <p:spPr>
          <a:xfrm>
            <a:off x="5857687" y="2295176"/>
            <a:ext cx="494595" cy="49459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smtClean="0">
                <a:latin charset="-122" panose="020b0500000000000000" pitchFamily="34" typeface="思源黑体"/>
                <a:ea charset="-122" panose="020b0500000000000000" pitchFamily="34" typeface="思源黑体"/>
                <a:cs typeface="+mn-ea"/>
                <a:sym typeface="+mn-lt"/>
              </a:rPr>
              <a:t>01</a:t>
            </a:r>
          </a:p>
        </p:txBody>
      </p:sp>
      <p:sp>
        <p:nvSpPr>
          <p:cNvPr id="24" name="TextBox 23"/>
          <p:cNvSpPr txBox="1"/>
          <p:nvPr/>
        </p:nvSpPr>
        <p:spPr>
          <a:xfrm>
            <a:off x="6694959" y="2249468"/>
            <a:ext cx="4368800" cy="48768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25" name="Oval 31"/>
          <p:cNvSpPr/>
          <p:nvPr/>
        </p:nvSpPr>
        <p:spPr>
          <a:xfrm>
            <a:off x="5857687" y="2925887"/>
            <a:ext cx="494595" cy="49459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smtClean="0">
                <a:latin charset="-122" panose="020b0500000000000000" pitchFamily="34" typeface="思源黑体"/>
                <a:ea charset="-122" panose="020b0500000000000000" pitchFamily="34" typeface="思源黑体"/>
                <a:cs typeface="+mn-ea"/>
                <a:sym typeface="+mn-lt"/>
              </a:rPr>
              <a:t>02</a:t>
            </a:r>
          </a:p>
        </p:txBody>
      </p:sp>
      <p:sp>
        <p:nvSpPr>
          <p:cNvPr id="26" name="TextBox 25"/>
          <p:cNvSpPr txBox="1"/>
          <p:nvPr/>
        </p:nvSpPr>
        <p:spPr>
          <a:xfrm>
            <a:off x="6694959" y="2880179"/>
            <a:ext cx="4368800" cy="48768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27" name="Oval 33"/>
          <p:cNvSpPr/>
          <p:nvPr/>
        </p:nvSpPr>
        <p:spPr>
          <a:xfrm>
            <a:off x="5857687" y="3573959"/>
            <a:ext cx="494595" cy="49459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smtClean="0">
                <a:latin charset="-122" panose="020b0500000000000000" pitchFamily="34" typeface="思源黑体"/>
                <a:ea charset="-122" panose="020b0500000000000000" pitchFamily="34" typeface="思源黑体"/>
                <a:cs typeface="+mn-ea"/>
                <a:sym typeface="+mn-lt"/>
              </a:rPr>
              <a:t>03</a:t>
            </a:r>
          </a:p>
        </p:txBody>
      </p:sp>
      <p:sp>
        <p:nvSpPr>
          <p:cNvPr id="28" name="TextBox 27"/>
          <p:cNvSpPr txBox="1"/>
          <p:nvPr/>
        </p:nvSpPr>
        <p:spPr>
          <a:xfrm>
            <a:off x="6694959" y="3528251"/>
            <a:ext cx="4368800" cy="48768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29" name="Oval 35"/>
          <p:cNvSpPr/>
          <p:nvPr/>
        </p:nvSpPr>
        <p:spPr>
          <a:xfrm>
            <a:off x="5857687" y="4222031"/>
            <a:ext cx="494595" cy="49459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smtClean="0">
                <a:latin charset="-122" panose="020b0500000000000000" pitchFamily="34" typeface="思源黑体"/>
                <a:ea charset="-122" panose="020b0500000000000000" pitchFamily="34" typeface="思源黑体"/>
                <a:cs typeface="+mn-ea"/>
                <a:sym typeface="+mn-lt"/>
              </a:rPr>
              <a:t>04</a:t>
            </a:r>
          </a:p>
        </p:txBody>
      </p:sp>
      <p:sp>
        <p:nvSpPr>
          <p:cNvPr id="30" name="TextBox 29"/>
          <p:cNvSpPr txBox="1"/>
          <p:nvPr/>
        </p:nvSpPr>
        <p:spPr>
          <a:xfrm>
            <a:off x="6694959" y="4176323"/>
            <a:ext cx="4368800" cy="48768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31" name="Oval 37"/>
          <p:cNvSpPr/>
          <p:nvPr/>
        </p:nvSpPr>
        <p:spPr>
          <a:xfrm>
            <a:off x="5857687" y="4870103"/>
            <a:ext cx="494595" cy="49459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smtClean="0">
                <a:latin charset="-122" panose="020b0500000000000000" pitchFamily="34" typeface="思源黑体"/>
                <a:ea charset="-122" panose="020b0500000000000000" pitchFamily="34" typeface="思源黑体"/>
                <a:cs typeface="+mn-ea"/>
                <a:sym typeface="+mn-lt"/>
              </a:rPr>
              <a:t>05</a:t>
            </a:r>
          </a:p>
        </p:txBody>
      </p:sp>
      <p:sp>
        <p:nvSpPr>
          <p:cNvPr id="32" name="TextBox 31"/>
          <p:cNvSpPr txBox="1"/>
          <p:nvPr/>
        </p:nvSpPr>
        <p:spPr>
          <a:xfrm>
            <a:off x="6694959" y="4824395"/>
            <a:ext cx="4368800" cy="48768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33" name="Oval 39"/>
          <p:cNvSpPr/>
          <p:nvPr/>
        </p:nvSpPr>
        <p:spPr>
          <a:xfrm>
            <a:off x="5857687" y="5518175"/>
            <a:ext cx="494595" cy="49459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lnSpc>
                <a:spcPct val="130000"/>
              </a:lnSpc>
            </a:pPr>
            <a:r>
              <a:rPr lang="id-ID" smtClean="0">
                <a:latin charset="-122" panose="020b0500000000000000" pitchFamily="34" typeface="思源黑体"/>
                <a:ea charset="-122" panose="020b0500000000000000" pitchFamily="34" typeface="思源黑体"/>
                <a:cs typeface="+mn-ea"/>
                <a:sym typeface="+mn-lt"/>
              </a:rPr>
              <a:t>06</a:t>
            </a:r>
          </a:p>
        </p:txBody>
      </p:sp>
      <p:sp>
        <p:nvSpPr>
          <p:cNvPr id="34" name="TextBox 33"/>
          <p:cNvSpPr txBox="1"/>
          <p:nvPr/>
        </p:nvSpPr>
        <p:spPr>
          <a:xfrm>
            <a:off x="6694959" y="5472467"/>
            <a:ext cx="4368800" cy="487680"/>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sp>
        <p:nvSpPr>
          <p:cNvPr id="42" name="文本框 1"/>
          <p:cNvSpPr txBox="1"/>
          <p:nvPr/>
        </p:nvSpPr>
        <p:spPr>
          <a:xfrm>
            <a:off x="2237126" y="1591489"/>
            <a:ext cx="3348373" cy="464820"/>
          </a:xfrm>
          <a:prstGeom prst="rect">
            <a:avLst/>
          </a:prstGeom>
          <a:noFill/>
        </p:spPr>
        <p:txBody>
          <a:bodyPr bIns="34290" lIns="68580" rIns="68580" rtlCol="0" tIns="34290" wrap="squar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缺点改正措施</a:t>
            </a:r>
          </a:p>
        </p:txBody>
      </p:sp>
      <p:sp>
        <p:nvSpPr>
          <p:cNvPr id="43" name="文本框 1"/>
          <p:cNvSpPr txBox="1"/>
          <p:nvPr/>
        </p:nvSpPr>
        <p:spPr>
          <a:xfrm>
            <a:off x="2555671" y="3978352"/>
            <a:ext cx="1152120" cy="464820"/>
          </a:xfrm>
          <a:prstGeom prst="rect">
            <a:avLst/>
          </a:prstGeom>
          <a:noFill/>
        </p:spPr>
        <p:txBody>
          <a:bodyPr bIns="34290" lIns="68580" rIns="68580" rtlCol="0" tIns="34290" wrap="square">
            <a:spAutoFit/>
          </a:bodyPr>
          <a:lstStyle/>
          <a:p>
            <a:pPr algn="dist">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措施</a:t>
            </a:r>
          </a:p>
        </p:txBody>
      </p:sp>
      <p:grpSp>
        <p:nvGrpSpPr>
          <p:cNvPr id="35" name="组合 34"/>
          <p:cNvGrpSpPr/>
          <p:nvPr/>
        </p:nvGrpSpPr>
        <p:grpSpPr>
          <a:xfrm>
            <a:off x="3960903" y="266662"/>
            <a:ext cx="4268606" cy="919077"/>
            <a:chOff x="3925680" y="337337"/>
            <a:chExt cx="4269162" cy="919197"/>
          </a:xfrm>
        </p:grpSpPr>
        <p:sp>
          <p:nvSpPr>
            <p:cNvPr id="39" name="文本框 38"/>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问题改正措施</a:t>
              </a:r>
            </a:p>
          </p:txBody>
        </p:sp>
        <p:sp>
          <p:nvSpPr>
            <p:cNvPr id="40" name="文本框 39"/>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7108032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500" id="13"/>
                                        <p:tgtEl>
                                          <p:spTgt spid="23"/>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500" id="19"/>
                                        <p:tgtEl>
                                          <p:spTgt spid="2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500" id="25"/>
                                        <p:tgtEl>
                                          <p:spTgt spid="31"/>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3"/>
                                        </p:tgtEl>
                                        <p:attrNameLst>
                                          <p:attrName>style.visibility</p:attrName>
                                        </p:attrNameLst>
                                      </p:cBhvr>
                                      <p:to>
                                        <p:strVal val="visible"/>
                                      </p:to>
                                    </p:set>
                                    <p:animEffect filter="fade" transition="in">
                                      <p:cBhvr>
                                        <p:cTn dur="500" id="28"/>
                                        <p:tgtEl>
                                          <p:spTgt spid="33"/>
                                        </p:tgtEl>
                                      </p:cBhvr>
                                    </p:animEffect>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500" id="35"/>
                                        <p:tgtEl>
                                          <p:spTgt spid="2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28"/>
                                        </p:tgtEl>
                                        <p:attrNameLst>
                                          <p:attrName>style.visibility</p:attrName>
                                        </p:attrNameLst>
                                      </p:cBhvr>
                                      <p:to>
                                        <p:strVal val="visible"/>
                                      </p:to>
                                    </p:set>
                                    <p:animEffect filter="wipe(left)" transition="in">
                                      <p:cBhvr>
                                        <p:cTn dur="500" id="38"/>
                                        <p:tgtEl>
                                          <p:spTgt spid="28"/>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30"/>
                                        </p:tgtEl>
                                        <p:attrNameLst>
                                          <p:attrName>style.visibility</p:attrName>
                                        </p:attrNameLst>
                                      </p:cBhvr>
                                      <p:to>
                                        <p:strVal val="visible"/>
                                      </p:to>
                                    </p:set>
                                    <p:animEffect filter="wipe(left)" transition="in">
                                      <p:cBhvr>
                                        <p:cTn dur="500" id="41"/>
                                        <p:tgtEl>
                                          <p:spTgt spid="30"/>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32"/>
                                        </p:tgtEl>
                                        <p:attrNameLst>
                                          <p:attrName>style.visibility</p:attrName>
                                        </p:attrNameLst>
                                      </p:cBhvr>
                                      <p:to>
                                        <p:strVal val="visible"/>
                                      </p:to>
                                    </p:set>
                                    <p:animEffect filter="wipe(left)" transition="in">
                                      <p:cBhvr>
                                        <p:cTn dur="500" id="44"/>
                                        <p:tgtEl>
                                          <p:spTgt spid="32"/>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34"/>
                                        </p:tgtEl>
                                        <p:attrNameLst>
                                          <p:attrName>style.visibility</p:attrName>
                                        </p:attrNameLst>
                                      </p:cBhvr>
                                      <p:to>
                                        <p:strVal val="visible"/>
                                      </p:to>
                                    </p:set>
                                    <p:animEffect filter="wipe(left)" transition="in">
                                      <p:cBhvr>
                                        <p:cTn dur="500" id="47"/>
                                        <p:tgtEl>
                                          <p:spTgt spid="34"/>
                                        </p:tgtEl>
                                      </p:cBhvr>
                                    </p:animEffect>
                                  </p:childTnLst>
                                </p:cTn>
                              </p:par>
                            </p:childTnLst>
                          </p:cTn>
                        </p:par>
                        <p:par>
                          <p:cTn fill="hold" id="48" nodeType="afterGroup">
                            <p:stCondLst>
                              <p:cond delay="2000"/>
                            </p:stCondLst>
                            <p:childTnLst>
                              <p:par>
                                <p:cTn fill="hold" grpId="0" id="49" nodeType="afterEffect" presetClass="entr" presetID="42" presetSubtype="0">
                                  <p:stCondLst>
                                    <p:cond delay="0"/>
                                  </p:stCondLst>
                                  <p:childTnLst>
                                    <p:set>
                                      <p:cBhvr>
                                        <p:cTn dur="1" fill="hold" id="50">
                                          <p:stCondLst>
                                            <p:cond delay="0"/>
                                          </p:stCondLst>
                                        </p:cTn>
                                        <p:tgtEl>
                                          <p:spTgt spid="42"/>
                                        </p:tgtEl>
                                        <p:attrNameLst>
                                          <p:attrName>style.visibility</p:attrName>
                                        </p:attrNameLst>
                                      </p:cBhvr>
                                      <p:to>
                                        <p:strVal val="visible"/>
                                      </p:to>
                                    </p:set>
                                    <p:animEffect filter="fade" transition="in">
                                      <p:cBhvr>
                                        <p:cTn dur="1000" id="51"/>
                                        <p:tgtEl>
                                          <p:spTgt spid="42"/>
                                        </p:tgtEl>
                                      </p:cBhvr>
                                    </p:animEffect>
                                    <p:anim calcmode="lin" valueType="num">
                                      <p:cBhvr>
                                        <p:cTn dur="1000" fill="hold" id="52"/>
                                        <p:tgtEl>
                                          <p:spTgt spid="42"/>
                                        </p:tgtEl>
                                        <p:attrNameLst>
                                          <p:attrName>ppt_x</p:attrName>
                                        </p:attrNameLst>
                                      </p:cBhvr>
                                      <p:tavLst>
                                        <p:tav tm="0">
                                          <p:val>
                                            <p:strVal val="#ppt_x"/>
                                          </p:val>
                                        </p:tav>
                                        <p:tav tm="100000">
                                          <p:val>
                                            <p:strVal val="#ppt_x"/>
                                          </p:val>
                                        </p:tav>
                                      </p:tavLst>
                                    </p:anim>
                                    <p:anim calcmode="lin" valueType="num">
                                      <p:cBhvr>
                                        <p:cTn dur="1000" fill="hold" id="53"/>
                                        <p:tgtEl>
                                          <p:spTgt spid="4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000"/>
                            </p:stCondLst>
                            <p:childTnLst>
                              <p:par>
                                <p:cTn fill="hold" grpId="0" id="55" nodeType="afterEffect" presetClass="entr" presetID="42" presetSubtype="0">
                                  <p:stCondLst>
                                    <p:cond delay="0"/>
                                  </p:stCondLst>
                                  <p:childTnLst>
                                    <p:set>
                                      <p:cBhvr>
                                        <p:cTn dur="1" fill="hold" id="56">
                                          <p:stCondLst>
                                            <p:cond delay="0"/>
                                          </p:stCondLst>
                                        </p:cTn>
                                        <p:tgtEl>
                                          <p:spTgt spid="43"/>
                                        </p:tgtEl>
                                        <p:attrNameLst>
                                          <p:attrName>style.visibility</p:attrName>
                                        </p:attrNameLst>
                                      </p:cBhvr>
                                      <p:to>
                                        <p:strVal val="visible"/>
                                      </p:to>
                                    </p:set>
                                    <p:animEffect filter="fade" transition="in">
                                      <p:cBhvr>
                                        <p:cTn dur="1000" id="57"/>
                                        <p:tgtEl>
                                          <p:spTgt spid="43"/>
                                        </p:tgtEl>
                                      </p:cBhvr>
                                    </p:animEffect>
                                    <p:anim calcmode="lin" valueType="num">
                                      <p:cBhvr>
                                        <p:cTn dur="1000" fill="hold" id="58"/>
                                        <p:tgtEl>
                                          <p:spTgt spid="43"/>
                                        </p:tgtEl>
                                        <p:attrNameLst>
                                          <p:attrName>ppt_x</p:attrName>
                                        </p:attrNameLst>
                                      </p:cBhvr>
                                      <p:tavLst>
                                        <p:tav tm="0">
                                          <p:val>
                                            <p:strVal val="#ppt_x"/>
                                          </p:val>
                                        </p:tav>
                                        <p:tav tm="100000">
                                          <p:val>
                                            <p:strVal val="#ppt_x"/>
                                          </p:val>
                                        </p:tav>
                                      </p:tavLst>
                                    </p:anim>
                                    <p:anim calcmode="lin" valueType="num">
                                      <p:cBhvr>
                                        <p:cTn dur="1000" fill="hold" id="59"/>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3"/>
      <p:bldP grpId="0" spid="34"/>
      <p:bldP grpId="0" spid="42"/>
      <p:bldP grpId="0" spid="4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a:off x="39559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19" name="任意多边形 18"/>
          <p:cNvSpPr/>
          <p:nvPr/>
        </p:nvSpPr>
        <p:spPr>
          <a:xfrm flipH="1">
            <a:off x="-1451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 name="文本框 3"/>
          <p:cNvSpPr txBox="1"/>
          <p:nvPr/>
        </p:nvSpPr>
        <p:spPr>
          <a:xfrm>
            <a:off x="3286234" y="4211243"/>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 or print the presentation and make it into used in a wider field</a:t>
            </a:r>
          </a:p>
        </p:txBody>
      </p:sp>
      <p:sp>
        <p:nvSpPr>
          <p:cNvPr id="5" name="文本框 4"/>
          <p:cNvSpPr txBox="1"/>
          <p:nvPr/>
        </p:nvSpPr>
        <p:spPr>
          <a:xfrm>
            <a:off x="3256696" y="2342141"/>
            <a:ext cx="3230880" cy="701040"/>
          </a:xfrm>
          <a:prstGeom prst="rect">
            <a:avLst/>
          </a:prstGeom>
          <a:noFill/>
        </p:spPr>
        <p:txBody>
          <a:bodyPr rtlCol="0" wrap="none">
            <a:spAutoFit/>
            <a:scene3d>
              <a:camera prst="orthographicFront"/>
              <a:lightRig dir="t" rig="threePt"/>
            </a:scene3d>
            <a:sp3d contourW="12700"/>
          </a:bodyPr>
          <a:lstStyle/>
          <a:p>
            <a:r>
              <a:rPr altLang="en-US" b="1" lang="zh-CN" smtClean="0" sz="4000">
                <a:solidFill>
                  <a:schemeClr val="tx1">
                    <a:lumMod val="75000"/>
                    <a:lumOff val="25000"/>
                  </a:schemeClr>
                </a:solidFill>
                <a:ea charset="-122" panose="020b0500000000000000" pitchFamily="34" typeface="思源黑体"/>
              </a:rPr>
              <a:t>未来工作计划</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4" name="文本框 13"/>
          <p:cNvSpPr txBox="1"/>
          <p:nvPr/>
        </p:nvSpPr>
        <p:spPr>
          <a:xfrm>
            <a:off x="3046810"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5" name="文本框 14"/>
          <p:cNvSpPr txBox="1"/>
          <p:nvPr/>
        </p:nvSpPr>
        <p:spPr>
          <a:xfrm>
            <a:off x="5033194"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6" name="文本框 15"/>
          <p:cNvSpPr txBox="1"/>
          <p:nvPr/>
        </p:nvSpPr>
        <p:spPr>
          <a:xfrm>
            <a:off x="5033194"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6600">
                <a:latin charset="-122" panose="02000500000000000000" pitchFamily="2" typeface="Aa楷体"/>
                <a:ea charset="-122" panose="020b0500000000000000" pitchFamily="34" typeface="思源黑体"/>
              </a:rPr>
              <a:t>05</a:t>
            </a:r>
          </a:p>
        </p:txBody>
      </p:sp>
      <p:sp>
        <p:nvSpPr>
          <p:cNvPr id="23" name="文本框 22"/>
          <p:cNvSpPr txBox="1"/>
          <p:nvPr/>
        </p:nvSpPr>
        <p:spPr>
          <a:xfrm>
            <a:off x="1295712" y="4063404"/>
            <a:ext cx="1242999" cy="518160"/>
          </a:xfrm>
          <a:prstGeom prst="rect">
            <a:avLst/>
          </a:prstGeom>
          <a:noFill/>
        </p:spPr>
        <p:txBody>
          <a:bodyPr rtlCol="0" wrap="square">
            <a:spAutoFit/>
            <a:scene3d>
              <a:camera prst="orthographicFront"/>
              <a:lightRig dir="t" rig="threePt"/>
            </a:scene3d>
            <a:sp3d contourW="12700"/>
          </a:bodyPr>
          <a:lstStyle/>
          <a:p>
            <a:pPr algn="dist"/>
            <a:r>
              <a:rPr altLang="zh-CN" b="1" lang="en-US" smtClean="0" spc="300" sz="2800">
                <a:solidFill>
                  <a:srgbClr val="595959"/>
                </a:solidFill>
                <a:latin charset="-122" panose="02000500000000000000" pitchFamily="2" typeface="Aa楷体"/>
                <a:ea charset="-122" panose="020b0500000000000000" pitchFamily="34" typeface="思源黑体"/>
              </a:rPr>
              <a:t>PART</a:t>
            </a:r>
          </a:p>
        </p:txBody>
      </p:sp>
    </p:spTree>
    <p:extLst>
      <p:ext uri="{BB962C8B-B14F-4D97-AF65-F5344CB8AC3E}">
        <p14:creationId val="4243737334"/>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5">
                                  <p:stCondLst>
                                    <p:cond delay="0"/>
                                  </p:stCondLst>
                                  <p:childTnLst>
                                    <p:set>
                                      <p:cBhvr>
                                        <p:cTn dur="1" fill="hold" id="6">
                                          <p:stCondLst>
                                            <p:cond delay="0"/>
                                          </p:stCondLst>
                                        </p:cTn>
                                        <p:tgtEl>
                                          <p:spTgt spid="17"/>
                                        </p:tgtEl>
                                        <p:attrNameLst>
                                          <p:attrName>style.visibility</p:attrName>
                                        </p:attrNameLst>
                                      </p:cBhvr>
                                      <p:to>
                                        <p:strVal val="visible"/>
                                      </p:to>
                                    </p:set>
                                    <p:animEffect filter="randombar(vertical)" transition="in">
                                      <p:cBhvr>
                                        <p:cTn dur="500" id="7"/>
                                        <p:tgtEl>
                                          <p:spTgt spid="17"/>
                                        </p:tgtEl>
                                      </p:cBhvr>
                                    </p:animEffect>
                                  </p:childTnLst>
                                </p:cTn>
                              </p:par>
                              <p:par>
                                <p:cTn fill="hold" grpId="0" id="8" nodeType="withEffect" presetClass="entr" presetID="2" presetSubtype="8">
                                  <p:stCondLst>
                                    <p:cond delay="0"/>
                                  </p:stCondLst>
                                  <p:childTnLst>
                                    <p:set>
                                      <p:cBhvr>
                                        <p:cTn dur="1" fill="hold" id="9">
                                          <p:stCondLst>
                                            <p:cond delay="0"/>
                                          </p:stCondLst>
                                        </p:cTn>
                                        <p:tgtEl>
                                          <p:spTgt spid="18"/>
                                        </p:tgtEl>
                                        <p:attrNameLst>
                                          <p:attrName>style.visibility</p:attrName>
                                        </p:attrNameLst>
                                      </p:cBhvr>
                                      <p:to>
                                        <p:strVal val="visible"/>
                                      </p:to>
                                    </p:set>
                                    <p:anim calcmode="lin" valueType="num">
                                      <p:cBhvr additive="base">
                                        <p:cTn dur="500" fill="hold" id="10"/>
                                        <p:tgtEl>
                                          <p:spTgt spid="18"/>
                                        </p:tgtEl>
                                        <p:attrNameLst>
                                          <p:attrName>ppt_x</p:attrName>
                                        </p:attrNameLst>
                                      </p:cBhvr>
                                      <p:tavLst>
                                        <p:tav tm="0">
                                          <p:val>
                                            <p:strVal val="0-#ppt_w/2"/>
                                          </p:val>
                                        </p:tav>
                                        <p:tav tm="100000">
                                          <p:val>
                                            <p:strVal val="#ppt_x"/>
                                          </p:val>
                                        </p:tav>
                                      </p:tavLst>
                                    </p:anim>
                                    <p:anim calcmode="lin" valueType="num">
                                      <p:cBhvr additive="base">
                                        <p:cTn dur="500" fill="hold" id="11"/>
                                        <p:tgtEl>
                                          <p:spTgt spid="18"/>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750" fill="hold" id="14"/>
                                        <p:tgtEl>
                                          <p:spTgt spid="19"/>
                                        </p:tgtEl>
                                        <p:attrNameLst>
                                          <p:attrName>ppt_x</p:attrName>
                                        </p:attrNameLst>
                                      </p:cBhvr>
                                      <p:tavLst>
                                        <p:tav tm="0">
                                          <p:val>
                                            <p:strVal val="0-#ppt_w/2"/>
                                          </p:val>
                                        </p:tav>
                                        <p:tav tm="100000">
                                          <p:val>
                                            <p:strVal val="#ppt_x"/>
                                          </p:val>
                                        </p:tav>
                                      </p:tavLst>
                                    </p:anim>
                                    <p:anim calcmode="lin" valueType="num">
                                      <p:cBhvr additive="base">
                                        <p:cTn dur="750" fill="hold" id="15"/>
                                        <p:tgtEl>
                                          <p:spTgt spid="19"/>
                                        </p:tgtEl>
                                        <p:attrNameLst>
                                          <p:attrName>ppt_y</p:attrName>
                                        </p:attrNameLst>
                                      </p:cBhvr>
                                      <p:tavLst>
                                        <p:tav tm="0">
                                          <p:val>
                                            <p:strVal val="#ppt_y"/>
                                          </p:val>
                                        </p:tav>
                                        <p:tav tm="100000">
                                          <p:val>
                                            <p:strVal val="#ppt_y"/>
                                          </p:val>
                                        </p:tav>
                                      </p:tavLst>
                                    </p:anim>
                                  </p:childTnLst>
                                </p:cTn>
                              </p:par>
                              <p:par>
                                <p:cTn fill="hold" grpId="0" id="16" nodeType="withEffect" presetClass="entr" presetID="47" presetSubtype="0">
                                  <p:stCondLst>
                                    <p:cond delay="25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25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1750"/>
                            </p:stCondLst>
                            <p:childTnLst>
                              <p:par>
                                <p:cTn fill="hold" grpId="0" id="31" nodeType="afterEffect" presetClass="entr" presetID="12" presetSubtype="4">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id="33"/>
                                        <p:tgtEl>
                                          <p:spTgt spid="5"/>
                                        </p:tgtEl>
                                        <p:attrNameLst>
                                          <p:attrName>ppt_y</p:attrName>
                                        </p:attrNameLst>
                                      </p:cBhvr>
                                      <p:tavLst>
                                        <p:tav tm="0">
                                          <p:val>
                                            <p:strVal val="#ppt_y+#ppt_h*1.125000"/>
                                          </p:val>
                                        </p:tav>
                                        <p:tav tm="100000">
                                          <p:val>
                                            <p:strVal val="#ppt_y"/>
                                          </p:val>
                                        </p:tav>
                                      </p:tavLst>
                                    </p:anim>
                                    <p:animEffect filter="wipe(up)" transition="in">
                                      <p:cBhvr>
                                        <p:cTn dur="500" id="34"/>
                                        <p:tgtEl>
                                          <p:spTgt spid="5"/>
                                        </p:tgtEl>
                                      </p:cBhvr>
                                    </p:animEffect>
                                  </p:childTnLst>
                                </p:cTn>
                              </p:par>
                            </p:childTnLst>
                          </p:cTn>
                        </p:par>
                        <p:par>
                          <p:cTn fill="hold" id="35" nodeType="afterGroup">
                            <p:stCondLst>
                              <p:cond delay="225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1000" id="43"/>
                                        <p:tgtEl>
                                          <p:spTgt spid="15"/>
                                        </p:tgtEl>
                                      </p:cBhvr>
                                    </p:animEffect>
                                    <p:anim calcmode="lin" valueType="num">
                                      <p:cBhvr>
                                        <p:cTn dur="1000" fill="hold" id="44"/>
                                        <p:tgtEl>
                                          <p:spTgt spid="15"/>
                                        </p:tgtEl>
                                        <p:attrNameLst>
                                          <p:attrName>ppt_x</p:attrName>
                                        </p:attrNameLst>
                                      </p:cBhvr>
                                      <p:tavLst>
                                        <p:tav tm="0">
                                          <p:val>
                                            <p:strVal val="#ppt_x"/>
                                          </p:val>
                                        </p:tav>
                                        <p:tav tm="100000">
                                          <p:val>
                                            <p:strVal val="#ppt_x"/>
                                          </p:val>
                                        </p:tav>
                                      </p:tavLst>
                                    </p:anim>
                                    <p:anim calcmode="lin" valueType="num">
                                      <p:cBhvr>
                                        <p:cTn dur="1000" fill="hold" id="45"/>
                                        <p:tgtEl>
                                          <p:spTgt spid="15"/>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anim calcmode="lin" valueType="num">
                                      <p:cBhvr>
                                        <p:cTn dur="1000" fill="hold" id="49"/>
                                        <p:tgtEl>
                                          <p:spTgt spid="14"/>
                                        </p:tgtEl>
                                        <p:attrNameLst>
                                          <p:attrName>ppt_x</p:attrName>
                                        </p:attrNameLst>
                                      </p:cBhvr>
                                      <p:tavLst>
                                        <p:tav tm="0">
                                          <p:val>
                                            <p:strVal val="#ppt_x"/>
                                          </p:val>
                                        </p:tav>
                                        <p:tav tm="100000">
                                          <p:val>
                                            <p:strVal val="#ppt_x"/>
                                          </p:val>
                                        </p:tav>
                                      </p:tavLst>
                                    </p:anim>
                                    <p:anim calcmode="lin" valueType="num">
                                      <p:cBhvr>
                                        <p:cTn dur="1000" fill="hold" id="50"/>
                                        <p:tgtEl>
                                          <p:spTgt spid="1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1000" id="53"/>
                                        <p:tgtEl>
                                          <p:spTgt spid="16"/>
                                        </p:tgtEl>
                                      </p:cBhvr>
                                    </p:animEffect>
                                    <p:anim calcmode="lin" valueType="num">
                                      <p:cBhvr>
                                        <p:cTn dur="1000" fill="hold" id="54"/>
                                        <p:tgtEl>
                                          <p:spTgt spid="16"/>
                                        </p:tgtEl>
                                        <p:attrNameLst>
                                          <p:attrName>ppt_x</p:attrName>
                                        </p:attrNameLst>
                                      </p:cBhvr>
                                      <p:tavLst>
                                        <p:tav tm="0">
                                          <p:val>
                                            <p:strVal val="#ppt_x"/>
                                          </p:val>
                                        </p:tav>
                                        <p:tav tm="100000">
                                          <p:val>
                                            <p:strVal val="#ppt_x"/>
                                          </p:val>
                                        </p:tav>
                                      </p:tavLst>
                                    </p:anim>
                                    <p:anim calcmode="lin" valueType="num">
                                      <p:cBhvr>
                                        <p:cTn dur="1000" fill="hold" id="55"/>
                                        <p:tgtEl>
                                          <p:spTgt spid="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250"/>
                            </p:stCondLst>
                            <p:childTnLst>
                              <p:par>
                                <p:cTn fill="hold" grpId="0" id="57" nodeType="afterEffect" presetClass="entr" presetID="22" presetSubtype="8">
                                  <p:stCondLst>
                                    <p:cond delay="0"/>
                                  </p:stCondLst>
                                  <p:childTnLst>
                                    <p:set>
                                      <p:cBhvr>
                                        <p:cTn dur="1" fill="hold" id="58">
                                          <p:stCondLst>
                                            <p:cond delay="0"/>
                                          </p:stCondLst>
                                        </p:cTn>
                                        <p:tgtEl>
                                          <p:spTgt spid="4"/>
                                        </p:tgtEl>
                                        <p:attrNameLst>
                                          <p:attrName>style.visibility</p:attrName>
                                        </p:attrNameLst>
                                      </p:cBhvr>
                                      <p:to>
                                        <p:strVal val="visible"/>
                                      </p:to>
                                    </p:set>
                                    <p:animEffect filter="wipe(left)" transition="in">
                                      <p:cBhvr>
                                        <p:cTn dur="500" id="5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4"/>
      <p:bldP grpId="0" spid="5"/>
      <p:bldP grpId="0" spid="13"/>
      <p:bldP grpId="0" spid="14"/>
      <p:bldP grpId="0" spid="15"/>
      <p:bldP grpId="0" spid="16"/>
      <p:bldP grpId="0" spid="20"/>
      <p:bldP grpId="0" spid="2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877029" y="1340767"/>
            <a:ext cx="2376264" cy="480337"/>
            <a:chOff x="4673997" y="1974356"/>
            <a:chExt cx="2100151" cy="388843"/>
          </a:xfrm>
          <a:effectLst>
            <a:outerShdw algn="tl" blurRad="254000" dir="2700000" dist="63500" rotWithShape="0">
              <a:prstClr val="black">
                <a:alpha val="30000"/>
              </a:prstClr>
            </a:outerShdw>
          </a:effectLst>
        </p:grpSpPr>
        <p:sp>
          <p:nvSpPr>
            <p:cNvPr id="8" name="Round Same Side Corner Rectangle 48"/>
            <p:cNvSpPr/>
            <p:nvPr/>
          </p:nvSpPr>
          <p:spPr>
            <a:xfrm rot="5400000">
              <a:off x="5549770" y="1138820"/>
              <a:ext cx="348606" cy="2100151"/>
            </a:xfrm>
            <a:prstGeom prst="round2SameRect">
              <a:avLst>
                <a:gd fmla="val 50000" name="adj1"/>
                <a:gd fmla="val 50000" name="adj2"/>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9" name="Rectangle 49"/>
            <p:cNvSpPr/>
            <p:nvPr/>
          </p:nvSpPr>
          <p:spPr>
            <a:xfrm>
              <a:off x="4969798" y="1974356"/>
              <a:ext cx="1508547" cy="394787"/>
            </a:xfrm>
            <a:prstGeom prst="rect">
              <a:avLst/>
            </a:prstGeom>
          </p:spPr>
          <p:txBody>
            <a:bodyPr wrap="none">
              <a:spAutoFit/>
            </a:bodyPr>
            <a:lstStyle/>
            <a:p>
              <a:pPr algn="ct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新年工作思路</a:t>
              </a:r>
            </a:p>
          </p:txBody>
        </p:sp>
      </p:grpSp>
      <p:sp>
        <p:nvSpPr>
          <p:cNvPr id="11" name="Teardrop 9"/>
          <p:cNvSpPr/>
          <p:nvPr/>
        </p:nvSpPr>
        <p:spPr>
          <a:xfrm>
            <a:off x="1054646" y="2220218"/>
            <a:ext cx="919163" cy="920750"/>
          </a:xfrm>
          <a:prstGeom prst="teardrop">
            <a:avLst/>
          </a:prstGeom>
          <a:solidFill>
            <a:schemeClr val="bg1"/>
          </a:solidFill>
          <a:ln w="63500">
            <a:solidFill>
              <a:srgbClr val="E53238"/>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工作效率</a:t>
            </a:r>
          </a:p>
        </p:txBody>
      </p:sp>
      <p:sp>
        <p:nvSpPr>
          <p:cNvPr id="12" name="Shape 54"/>
          <p:cNvSpPr txBox="1"/>
          <p:nvPr/>
        </p:nvSpPr>
        <p:spPr>
          <a:xfrm>
            <a:off x="1990750" y="2348880"/>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mtClean="0"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3" name="Teardrop 9"/>
          <p:cNvSpPr/>
          <p:nvPr/>
        </p:nvSpPr>
        <p:spPr>
          <a:xfrm>
            <a:off x="2566814" y="2220218"/>
            <a:ext cx="919163" cy="920750"/>
          </a:xfrm>
          <a:prstGeom prst="teardrop">
            <a:avLst/>
          </a:prstGeom>
          <a:solidFill>
            <a:schemeClr val="bg1"/>
          </a:solidFill>
          <a:ln w="63500">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工作态度</a:t>
            </a:r>
          </a:p>
        </p:txBody>
      </p:sp>
      <p:sp>
        <p:nvSpPr>
          <p:cNvPr id="14" name="Shape 54"/>
          <p:cNvSpPr txBox="1"/>
          <p:nvPr/>
        </p:nvSpPr>
        <p:spPr>
          <a:xfrm>
            <a:off x="3502918" y="2348880"/>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mtClean="0"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5" name="Teardrop 9"/>
          <p:cNvSpPr/>
          <p:nvPr/>
        </p:nvSpPr>
        <p:spPr>
          <a:xfrm>
            <a:off x="4078982" y="2220218"/>
            <a:ext cx="919163" cy="920750"/>
          </a:xfrm>
          <a:prstGeom prst="teardrop">
            <a:avLst/>
          </a:prstGeom>
          <a:solidFill>
            <a:schemeClr val="bg1"/>
          </a:solidFill>
          <a:ln w="63500">
            <a:solidFill>
              <a:srgbClr val="E53238"/>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完成质量</a:t>
            </a:r>
          </a:p>
        </p:txBody>
      </p:sp>
      <p:sp>
        <p:nvSpPr>
          <p:cNvPr id="16" name="Shape 54"/>
          <p:cNvSpPr txBox="1"/>
          <p:nvPr/>
        </p:nvSpPr>
        <p:spPr>
          <a:xfrm>
            <a:off x="5015086" y="2348880"/>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mtClean="0"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7" name="Teardrop 9"/>
          <p:cNvSpPr/>
          <p:nvPr/>
        </p:nvSpPr>
        <p:spPr>
          <a:xfrm>
            <a:off x="5591150" y="2220218"/>
            <a:ext cx="919163" cy="920750"/>
          </a:xfrm>
          <a:prstGeom prst="teardrop">
            <a:avLst/>
          </a:prstGeom>
          <a:solidFill>
            <a:schemeClr val="bg1"/>
          </a:solidFill>
          <a:ln w="63500">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营销技能</a:t>
            </a:r>
          </a:p>
        </p:txBody>
      </p:sp>
      <p:sp>
        <p:nvSpPr>
          <p:cNvPr id="18" name="Shape 54"/>
          <p:cNvSpPr txBox="1"/>
          <p:nvPr/>
        </p:nvSpPr>
        <p:spPr>
          <a:xfrm>
            <a:off x="6527254" y="2348880"/>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mtClean="0"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19" name="Teardrop 9"/>
          <p:cNvSpPr/>
          <p:nvPr/>
        </p:nvSpPr>
        <p:spPr>
          <a:xfrm>
            <a:off x="7103318" y="2220218"/>
            <a:ext cx="919163" cy="920750"/>
          </a:xfrm>
          <a:prstGeom prst="teardrop">
            <a:avLst/>
          </a:prstGeom>
          <a:solidFill>
            <a:schemeClr val="bg1"/>
          </a:solidFill>
          <a:ln w="63500">
            <a:solidFill>
              <a:srgbClr val="E53238"/>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团队协作</a:t>
            </a:r>
          </a:p>
        </p:txBody>
      </p:sp>
      <p:sp>
        <p:nvSpPr>
          <p:cNvPr id="20" name="Shape 54"/>
          <p:cNvSpPr txBox="1"/>
          <p:nvPr/>
        </p:nvSpPr>
        <p:spPr>
          <a:xfrm>
            <a:off x="8039422" y="2348880"/>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mtClean="0"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21" name="Teardrop 9"/>
          <p:cNvSpPr/>
          <p:nvPr/>
        </p:nvSpPr>
        <p:spPr>
          <a:xfrm>
            <a:off x="8615486" y="2220218"/>
            <a:ext cx="919163" cy="920750"/>
          </a:xfrm>
          <a:prstGeom prst="teardrop">
            <a:avLst/>
          </a:prstGeom>
          <a:solidFill>
            <a:schemeClr val="bg1"/>
          </a:solidFill>
          <a:ln w="63500">
            <a:solidFill>
              <a:srgbClr val="595959"/>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部门配合</a:t>
            </a:r>
          </a:p>
        </p:txBody>
      </p:sp>
      <p:sp>
        <p:nvSpPr>
          <p:cNvPr id="22" name="Shape 54"/>
          <p:cNvSpPr txBox="1"/>
          <p:nvPr/>
        </p:nvSpPr>
        <p:spPr>
          <a:xfrm>
            <a:off x="9551590" y="2348880"/>
            <a:ext cx="576064" cy="376621"/>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zh-CN" lang="en-US" sz="28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a:t>
            </a:r>
          </a:p>
        </p:txBody>
      </p:sp>
      <p:sp>
        <p:nvSpPr>
          <p:cNvPr id="23" name="Teardrop 9"/>
          <p:cNvSpPr/>
          <p:nvPr/>
        </p:nvSpPr>
        <p:spPr>
          <a:xfrm>
            <a:off x="10144595" y="2204864"/>
            <a:ext cx="919163" cy="920750"/>
          </a:xfrm>
          <a:prstGeom prst="teardrop">
            <a:avLst/>
          </a:prstGeom>
          <a:solidFill>
            <a:schemeClr val="bg1"/>
          </a:solidFill>
          <a:ln w="63500">
            <a:solidFill>
              <a:srgbClr val="E53238"/>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400">
                <a:solidFill>
                  <a:schemeClr val="tx1">
                    <a:lumMod val="75000"/>
                    <a:lumOff val="25000"/>
                  </a:schemeClr>
                </a:solidFill>
                <a:latin charset="-122" panose="020b0500000000000000" pitchFamily="34" typeface="思源黑体"/>
                <a:ea charset="-122" panose="020b0500000000000000" pitchFamily="34" typeface="思源黑体"/>
                <a:cs typeface="+mn-ea"/>
                <a:sym typeface="+mn-lt"/>
              </a:rPr>
              <a:t>优秀员工</a:t>
            </a:r>
          </a:p>
        </p:txBody>
      </p:sp>
      <p:grpSp>
        <p:nvGrpSpPr>
          <p:cNvPr id="24" name="组合 23"/>
          <p:cNvGrpSpPr/>
          <p:nvPr/>
        </p:nvGrpSpPr>
        <p:grpSpPr>
          <a:xfrm>
            <a:off x="5015086" y="3747475"/>
            <a:ext cx="2100151" cy="454355"/>
            <a:chOff x="4673997" y="1947275"/>
            <a:chExt cx="2100151" cy="454355"/>
          </a:xfrm>
          <a:effectLst>
            <a:outerShdw algn="tl" blurRad="254000" dir="2700000" dist="63500" rotWithShape="0">
              <a:prstClr val="black">
                <a:alpha val="30000"/>
              </a:prstClr>
            </a:outerShdw>
          </a:effectLst>
        </p:grpSpPr>
        <p:sp>
          <p:nvSpPr>
            <p:cNvPr id="25" name="Round Same Side Corner Rectangle 48"/>
            <p:cNvSpPr/>
            <p:nvPr/>
          </p:nvSpPr>
          <p:spPr>
            <a:xfrm rot="5400000">
              <a:off x="5549770" y="1138820"/>
              <a:ext cx="348606" cy="2100151"/>
            </a:xfrm>
            <a:prstGeom prst="round2SameRect">
              <a:avLst>
                <a:gd fmla="val 50000" name="adj1"/>
                <a:gd fmla="val 5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26" name="Rectangle 49"/>
            <p:cNvSpPr/>
            <p:nvPr/>
          </p:nvSpPr>
          <p:spPr>
            <a:xfrm>
              <a:off x="5124631" y="1947275"/>
              <a:ext cx="1198880" cy="487680"/>
            </a:xfrm>
            <a:prstGeom prst="rect">
              <a:avLst/>
            </a:prstGeom>
          </p:spPr>
          <p:txBody>
            <a:bodyPr wrap="none">
              <a:spAutoFit/>
            </a:bodyPr>
            <a:lstStyle/>
            <a:p>
              <a:pPr algn="ct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重要思想</a:t>
              </a:r>
            </a:p>
          </p:txBody>
        </p:sp>
      </p:grpSp>
      <p:grpSp>
        <p:nvGrpSpPr>
          <p:cNvPr id="27" name="Group 58"/>
          <p:cNvGrpSpPr/>
          <p:nvPr/>
        </p:nvGrpSpPr>
        <p:grpSpPr>
          <a:xfrm>
            <a:off x="1486694" y="4460525"/>
            <a:ext cx="9217024" cy="524890"/>
            <a:chOff x="7174424" y="1256132"/>
            <a:chExt cx="9217024" cy="524890"/>
          </a:xfrm>
        </p:grpSpPr>
        <p:sp>
          <p:nvSpPr>
            <p:cNvPr id="28" name="TextBox 27"/>
            <p:cNvSpPr txBox="1"/>
            <p:nvPr/>
          </p:nvSpPr>
          <p:spPr>
            <a:xfrm>
              <a:off x="7174424" y="1600395"/>
              <a:ext cx="9217024" cy="198120"/>
            </a:xfrm>
            <a:prstGeom prst="rect">
              <a:avLst/>
            </a:prstGeom>
            <a:noFill/>
          </p:spPr>
          <p:txBody>
            <a:bodyPr bIns="0" lIns="0" rIns="0" rtlCol="0" tIns="0" wrap="square">
              <a:spAutoFit/>
            </a:bodyPr>
            <a:lstStyle/>
            <a:p>
              <a:pPr algn="ctr">
                <a:lnSpc>
                  <a:spcPct val="130000"/>
                </a:lnSpc>
                <a:spcBef>
                  <a:spcPct val="0"/>
                </a:spcBef>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在此录入上述图表的综合描述说明，此录入上述图表的。在此录入上述图表的综合描述说明综合综，合描述说描述描述说描述说明。</a:t>
              </a:r>
            </a:p>
          </p:txBody>
        </p:sp>
        <p:sp>
          <p:nvSpPr>
            <p:cNvPr id="29" name="Rectangle 47"/>
            <p:cNvSpPr/>
            <p:nvPr/>
          </p:nvSpPr>
          <p:spPr>
            <a:xfrm>
              <a:off x="11261070" y="1256132"/>
              <a:ext cx="1016000" cy="396240"/>
            </a:xfrm>
            <a:prstGeom prst="rect">
              <a:avLst/>
            </a:prstGeom>
          </p:spPr>
          <p:txBody>
            <a:bodyPr bIns="0" lIns="0" rIns="0" tIns="0" wrap="non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工作态度</a:t>
              </a:r>
            </a:p>
          </p:txBody>
        </p:sp>
      </p:grpSp>
      <p:grpSp>
        <p:nvGrpSpPr>
          <p:cNvPr id="30" name="Group 58"/>
          <p:cNvGrpSpPr/>
          <p:nvPr/>
        </p:nvGrpSpPr>
        <p:grpSpPr>
          <a:xfrm>
            <a:off x="1558702" y="5402205"/>
            <a:ext cx="9073008" cy="524890"/>
            <a:chOff x="7174424" y="1256132"/>
            <a:chExt cx="9073008" cy="524890"/>
          </a:xfrm>
        </p:grpSpPr>
        <p:sp>
          <p:nvSpPr>
            <p:cNvPr id="31" name="TextBox 30"/>
            <p:cNvSpPr txBox="1"/>
            <p:nvPr/>
          </p:nvSpPr>
          <p:spPr>
            <a:xfrm>
              <a:off x="7174424" y="1600396"/>
              <a:ext cx="9073008" cy="198120"/>
            </a:xfrm>
            <a:prstGeom prst="rect">
              <a:avLst/>
            </a:prstGeom>
            <a:noFill/>
          </p:spPr>
          <p:txBody>
            <a:bodyPr bIns="0" lIns="0" rIns="0" rtlCol="0" tIns="0" wrap="square">
              <a:spAutoFit/>
            </a:bodyPr>
            <a:lstStyle/>
            <a:p>
              <a:pPr algn="ctr">
                <a:lnSpc>
                  <a:spcPct val="130000"/>
                </a:lnSpc>
                <a:spcBef>
                  <a:spcPct val="0"/>
                </a:spcBef>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a:t>
              </a:r>
            </a:p>
          </p:txBody>
        </p:sp>
        <p:sp>
          <p:nvSpPr>
            <p:cNvPr id="32" name="Rectangle 47"/>
            <p:cNvSpPr/>
            <p:nvPr/>
          </p:nvSpPr>
          <p:spPr>
            <a:xfrm>
              <a:off x="11189062" y="1256132"/>
              <a:ext cx="1016000" cy="396240"/>
            </a:xfrm>
            <a:prstGeom prst="rect">
              <a:avLst/>
            </a:prstGeom>
          </p:spPr>
          <p:txBody>
            <a:bodyPr bIns="0" lIns="0" rIns="0" tIns="0" wrap="non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工作效率</a:t>
              </a:r>
            </a:p>
          </p:txBody>
        </p:sp>
      </p:grpSp>
      <p:grpSp>
        <p:nvGrpSpPr>
          <p:cNvPr id="37" name="组合 36"/>
          <p:cNvGrpSpPr/>
          <p:nvPr/>
        </p:nvGrpSpPr>
        <p:grpSpPr>
          <a:xfrm>
            <a:off x="3960903" y="266662"/>
            <a:ext cx="4268606" cy="919077"/>
            <a:chOff x="3925680" y="337337"/>
            <a:chExt cx="4269162" cy="919197"/>
          </a:xfrm>
        </p:grpSpPr>
        <p:sp>
          <p:nvSpPr>
            <p:cNvPr id="38" name="文本框 37"/>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未来工作思路</a:t>
              </a:r>
            </a:p>
          </p:txBody>
        </p:sp>
        <p:sp>
          <p:nvSpPr>
            <p:cNvPr id="39" name="文本框 38"/>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19890503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anim calcmode="lin" valueType="num">
                                      <p:cBhvr>
                                        <p:cTn dur="1000" fill="hold" id="14"/>
                                        <p:tgtEl>
                                          <p:spTgt spid="11"/>
                                        </p:tgtEl>
                                        <p:attrNameLst>
                                          <p:attrName>ppt_x</p:attrName>
                                        </p:attrNameLst>
                                      </p:cBhvr>
                                      <p:tavLst>
                                        <p:tav tm="0">
                                          <p:val>
                                            <p:strVal val="#ppt_x"/>
                                          </p:val>
                                        </p:tav>
                                        <p:tav tm="100000">
                                          <p:val>
                                            <p:strVal val="#ppt_x"/>
                                          </p:val>
                                        </p:tav>
                                      </p:tavLst>
                                    </p:anim>
                                    <p:anim calcmode="lin" valueType="num">
                                      <p:cBhvr>
                                        <p:cTn dur="1000" fill="hold" id="15"/>
                                        <p:tgtEl>
                                          <p:spTgt spid="1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childTnLst>
                          </p:cTn>
                        </p:par>
                        <p:par>
                          <p:cTn fill="hold" id="30" nodeType="afterGroup">
                            <p:stCondLst>
                              <p:cond delay="4000"/>
                            </p:stCondLst>
                            <p:childTnLst>
                              <p:par>
                                <p:cTn fill="hold" grpId="0" id="31" nodeType="afterEffect" presetClass="entr" presetID="42"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1000" id="33"/>
                                        <p:tgtEl>
                                          <p:spTgt spid="15"/>
                                        </p:tgtEl>
                                      </p:cBhvr>
                                    </p:animEffect>
                                    <p:anim calcmode="lin" valueType="num">
                                      <p:cBhvr>
                                        <p:cTn dur="1000" fill="hold" id="34"/>
                                        <p:tgtEl>
                                          <p:spTgt spid="15"/>
                                        </p:tgtEl>
                                        <p:attrNameLst>
                                          <p:attrName>ppt_x</p:attrName>
                                        </p:attrNameLst>
                                      </p:cBhvr>
                                      <p:tavLst>
                                        <p:tav tm="0">
                                          <p:val>
                                            <p:strVal val="#ppt_x"/>
                                          </p:val>
                                        </p:tav>
                                        <p:tav tm="100000">
                                          <p:val>
                                            <p:strVal val="#ppt_x"/>
                                          </p:val>
                                        </p:tav>
                                      </p:tavLst>
                                    </p:anim>
                                    <p:anim calcmode="lin" valueType="num">
                                      <p:cBhvr>
                                        <p:cTn dur="1000" fill="hold" id="35"/>
                                        <p:tgtEl>
                                          <p:spTgt spid="1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000"/>
                            </p:stCondLst>
                            <p:childTnLst>
                              <p:par>
                                <p:cTn fill="hold" grpId="0" id="37" nodeType="afterEffect" presetClass="entr" presetID="10"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childTnLst>
                                </p:cTn>
                              </p:par>
                            </p:childTnLst>
                          </p:cTn>
                        </p:par>
                        <p:par>
                          <p:cTn fill="hold" id="40" nodeType="afterGroup">
                            <p:stCondLst>
                              <p:cond delay="550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1000" id="43"/>
                                        <p:tgtEl>
                                          <p:spTgt spid="17"/>
                                        </p:tgtEl>
                                      </p:cBhvr>
                                    </p:animEffect>
                                    <p:anim calcmode="lin" valueType="num">
                                      <p:cBhvr>
                                        <p:cTn dur="1000" fill="hold" id="44"/>
                                        <p:tgtEl>
                                          <p:spTgt spid="17"/>
                                        </p:tgtEl>
                                        <p:attrNameLst>
                                          <p:attrName>ppt_x</p:attrName>
                                        </p:attrNameLst>
                                      </p:cBhvr>
                                      <p:tavLst>
                                        <p:tav tm="0">
                                          <p:val>
                                            <p:strVal val="#ppt_x"/>
                                          </p:val>
                                        </p:tav>
                                        <p:tav tm="100000">
                                          <p:val>
                                            <p:strVal val="#ppt_x"/>
                                          </p:val>
                                        </p:tav>
                                      </p:tavLst>
                                    </p:anim>
                                    <p:anim calcmode="lin" valueType="num">
                                      <p:cBhvr>
                                        <p:cTn dur="1000" fill="hold" id="45"/>
                                        <p:tgtEl>
                                          <p:spTgt spid="1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500"/>
                            </p:stCondLst>
                            <p:childTnLst>
                              <p:par>
                                <p:cTn fill="hold" grpId="0" id="47" nodeType="after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childTnLst>
                          </p:cTn>
                        </p:par>
                        <p:par>
                          <p:cTn fill="hold" id="50" nodeType="afterGroup">
                            <p:stCondLst>
                              <p:cond delay="7000"/>
                            </p:stCondLst>
                            <p:childTnLst>
                              <p:par>
                                <p:cTn fill="hold" grpId="0" id="51" nodeType="after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8000"/>
                            </p:stCondLst>
                            <p:childTnLst>
                              <p:par>
                                <p:cTn fill="hold" grpId="0" id="57" nodeType="afterEffect" presetClass="entr" presetID="10" presetSubtype="0">
                                  <p:stCondLst>
                                    <p:cond delay="0"/>
                                  </p:stCondLst>
                                  <p:childTnLst>
                                    <p:set>
                                      <p:cBhvr>
                                        <p:cTn dur="1" fill="hold" id="58">
                                          <p:stCondLst>
                                            <p:cond delay="0"/>
                                          </p:stCondLst>
                                        </p:cTn>
                                        <p:tgtEl>
                                          <p:spTgt spid="20"/>
                                        </p:tgtEl>
                                        <p:attrNameLst>
                                          <p:attrName>style.visibility</p:attrName>
                                        </p:attrNameLst>
                                      </p:cBhvr>
                                      <p:to>
                                        <p:strVal val="visible"/>
                                      </p:to>
                                    </p:set>
                                    <p:animEffect filter="fade" transition="in">
                                      <p:cBhvr>
                                        <p:cTn dur="500" id="59"/>
                                        <p:tgtEl>
                                          <p:spTgt spid="20"/>
                                        </p:tgtEl>
                                      </p:cBhvr>
                                    </p:animEffect>
                                  </p:childTnLst>
                                </p:cTn>
                              </p:par>
                            </p:childTnLst>
                          </p:cTn>
                        </p:par>
                        <p:par>
                          <p:cTn fill="hold" id="60" nodeType="afterGroup">
                            <p:stCondLst>
                              <p:cond delay="8500"/>
                            </p:stCondLst>
                            <p:childTnLst>
                              <p:par>
                                <p:cTn fill="hold" grpId="0" id="61" nodeType="afterEffect" presetClass="entr" presetID="42"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1000" id="63"/>
                                        <p:tgtEl>
                                          <p:spTgt spid="21"/>
                                        </p:tgtEl>
                                      </p:cBhvr>
                                    </p:animEffect>
                                    <p:anim calcmode="lin" valueType="num">
                                      <p:cBhvr>
                                        <p:cTn dur="1000" fill="hold" id="64"/>
                                        <p:tgtEl>
                                          <p:spTgt spid="21"/>
                                        </p:tgtEl>
                                        <p:attrNameLst>
                                          <p:attrName>ppt_x</p:attrName>
                                        </p:attrNameLst>
                                      </p:cBhvr>
                                      <p:tavLst>
                                        <p:tav tm="0">
                                          <p:val>
                                            <p:strVal val="#ppt_x"/>
                                          </p:val>
                                        </p:tav>
                                        <p:tav tm="100000">
                                          <p:val>
                                            <p:strVal val="#ppt_x"/>
                                          </p:val>
                                        </p:tav>
                                      </p:tavLst>
                                    </p:anim>
                                    <p:anim calcmode="lin" valueType="num">
                                      <p:cBhvr>
                                        <p:cTn dur="1000" fill="hold" id="65"/>
                                        <p:tgtEl>
                                          <p:spTgt spid="21"/>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9500"/>
                            </p:stCondLst>
                            <p:childTnLst>
                              <p:par>
                                <p:cTn fill="hold" grpId="0" id="67" nodeType="afterEffect" presetClass="entr" presetID="10" presetSubtype="0">
                                  <p:stCondLst>
                                    <p:cond delay="0"/>
                                  </p:stCondLst>
                                  <p:childTnLst>
                                    <p:set>
                                      <p:cBhvr>
                                        <p:cTn dur="1" fill="hold" id="68">
                                          <p:stCondLst>
                                            <p:cond delay="0"/>
                                          </p:stCondLst>
                                        </p:cTn>
                                        <p:tgtEl>
                                          <p:spTgt spid="22"/>
                                        </p:tgtEl>
                                        <p:attrNameLst>
                                          <p:attrName>style.visibility</p:attrName>
                                        </p:attrNameLst>
                                      </p:cBhvr>
                                      <p:to>
                                        <p:strVal val="visible"/>
                                      </p:to>
                                    </p:set>
                                    <p:animEffect filter="fade" transition="in">
                                      <p:cBhvr>
                                        <p:cTn dur="500" id="69"/>
                                        <p:tgtEl>
                                          <p:spTgt spid="22"/>
                                        </p:tgtEl>
                                      </p:cBhvr>
                                    </p:animEffect>
                                  </p:childTnLst>
                                </p:cTn>
                              </p:par>
                            </p:childTnLst>
                          </p:cTn>
                        </p:par>
                        <p:par>
                          <p:cTn fill="hold" id="70" nodeType="afterGroup">
                            <p:stCondLst>
                              <p:cond delay="10000"/>
                            </p:stCondLst>
                            <p:childTnLst>
                              <p:par>
                                <p:cTn fill="hold" grpId="0" id="71" nodeType="afterEffect" presetClass="entr" presetID="42" presetSubtype="0">
                                  <p:stCondLst>
                                    <p:cond delay="0"/>
                                  </p:stCondLst>
                                  <p:childTnLst>
                                    <p:set>
                                      <p:cBhvr>
                                        <p:cTn dur="1" fill="hold" id="72">
                                          <p:stCondLst>
                                            <p:cond delay="0"/>
                                          </p:stCondLst>
                                        </p:cTn>
                                        <p:tgtEl>
                                          <p:spTgt spid="23"/>
                                        </p:tgtEl>
                                        <p:attrNameLst>
                                          <p:attrName>style.visibility</p:attrName>
                                        </p:attrNameLst>
                                      </p:cBhvr>
                                      <p:to>
                                        <p:strVal val="visible"/>
                                      </p:to>
                                    </p:set>
                                    <p:animEffect filter="fade" transition="in">
                                      <p:cBhvr>
                                        <p:cTn dur="1000" id="73"/>
                                        <p:tgtEl>
                                          <p:spTgt spid="23"/>
                                        </p:tgtEl>
                                      </p:cBhvr>
                                    </p:animEffect>
                                    <p:anim calcmode="lin" valueType="num">
                                      <p:cBhvr>
                                        <p:cTn dur="1000" fill="hold" id="74"/>
                                        <p:tgtEl>
                                          <p:spTgt spid="23"/>
                                        </p:tgtEl>
                                        <p:attrNameLst>
                                          <p:attrName>ppt_x</p:attrName>
                                        </p:attrNameLst>
                                      </p:cBhvr>
                                      <p:tavLst>
                                        <p:tav tm="0">
                                          <p:val>
                                            <p:strVal val="#ppt_x"/>
                                          </p:val>
                                        </p:tav>
                                        <p:tav tm="100000">
                                          <p:val>
                                            <p:strVal val="#ppt_x"/>
                                          </p:val>
                                        </p:tav>
                                      </p:tavLst>
                                    </p:anim>
                                    <p:anim calcmode="lin" valueType="num">
                                      <p:cBhvr>
                                        <p:cTn dur="1000" fill="hold" id="75"/>
                                        <p:tgtEl>
                                          <p:spTgt spid="23"/>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1000"/>
                            </p:stCondLst>
                            <p:childTnLst>
                              <p:par>
                                <p:cTn fill="hold" id="77" nodeType="afterEffect" presetClass="entr" presetID="42" presetSubtype="0">
                                  <p:stCondLst>
                                    <p:cond delay="0"/>
                                  </p:stCondLst>
                                  <p:childTnLst>
                                    <p:set>
                                      <p:cBhvr>
                                        <p:cTn dur="1" fill="hold" id="78">
                                          <p:stCondLst>
                                            <p:cond delay="0"/>
                                          </p:stCondLst>
                                        </p:cTn>
                                        <p:tgtEl>
                                          <p:spTgt spid="24"/>
                                        </p:tgtEl>
                                        <p:attrNameLst>
                                          <p:attrName>style.visibility</p:attrName>
                                        </p:attrNameLst>
                                      </p:cBhvr>
                                      <p:to>
                                        <p:strVal val="visible"/>
                                      </p:to>
                                    </p:set>
                                    <p:animEffect filter="fade" transition="in">
                                      <p:cBhvr>
                                        <p:cTn dur="1000" id="79"/>
                                        <p:tgtEl>
                                          <p:spTgt spid="24"/>
                                        </p:tgtEl>
                                      </p:cBhvr>
                                    </p:animEffect>
                                    <p:anim calcmode="lin" valueType="num">
                                      <p:cBhvr>
                                        <p:cTn dur="1000" fill="hold" id="80"/>
                                        <p:tgtEl>
                                          <p:spTgt spid="24"/>
                                        </p:tgtEl>
                                        <p:attrNameLst>
                                          <p:attrName>ppt_x</p:attrName>
                                        </p:attrNameLst>
                                      </p:cBhvr>
                                      <p:tavLst>
                                        <p:tav tm="0">
                                          <p:val>
                                            <p:strVal val="#ppt_x"/>
                                          </p:val>
                                        </p:tav>
                                        <p:tav tm="100000">
                                          <p:val>
                                            <p:strVal val="#ppt_x"/>
                                          </p:val>
                                        </p:tav>
                                      </p:tavLst>
                                    </p:anim>
                                    <p:anim calcmode="lin" valueType="num">
                                      <p:cBhvr>
                                        <p:cTn dur="1000" fill="hold" id="81"/>
                                        <p:tgtEl>
                                          <p:spTgt spid="24"/>
                                        </p:tgtEl>
                                        <p:attrNameLst>
                                          <p:attrName>ppt_y</p:attrName>
                                        </p:attrNameLst>
                                      </p:cBhvr>
                                      <p:tavLst>
                                        <p:tav tm="0">
                                          <p:val>
                                            <p:strVal val="#ppt_y+.1"/>
                                          </p:val>
                                        </p:tav>
                                        <p:tav tm="100000">
                                          <p:val>
                                            <p:strVal val="#ppt_y"/>
                                          </p:val>
                                        </p:tav>
                                      </p:tavLst>
                                    </p:anim>
                                  </p:childTnLst>
                                </p:cTn>
                              </p:par>
                              <p:par>
                                <p:cTn accel="50000" decel="50000" fill="hold" id="82" nodeType="withEffect" presetClass="entr" presetID="2" presetSubtype="2">
                                  <p:stCondLst>
                                    <p:cond delay="0"/>
                                  </p:stCondLst>
                                  <p:childTnLst>
                                    <p:set>
                                      <p:cBhvr>
                                        <p:cTn dur="1" fill="hold" id="83">
                                          <p:stCondLst>
                                            <p:cond delay="0"/>
                                          </p:stCondLst>
                                        </p:cTn>
                                        <p:tgtEl>
                                          <p:spTgt spid="27"/>
                                        </p:tgtEl>
                                        <p:attrNameLst>
                                          <p:attrName>style.visibility</p:attrName>
                                        </p:attrNameLst>
                                      </p:cBhvr>
                                      <p:to>
                                        <p:strVal val="visible"/>
                                      </p:to>
                                    </p:set>
                                    <p:anim calcmode="lin" valueType="num">
                                      <p:cBhvr additive="base">
                                        <p:cTn dur="500" fill="hold" id="84"/>
                                        <p:tgtEl>
                                          <p:spTgt spid="27"/>
                                        </p:tgtEl>
                                        <p:attrNameLst>
                                          <p:attrName>ppt_x</p:attrName>
                                        </p:attrNameLst>
                                      </p:cBhvr>
                                      <p:tavLst>
                                        <p:tav tm="0">
                                          <p:val>
                                            <p:strVal val="1+#ppt_w/2"/>
                                          </p:val>
                                        </p:tav>
                                        <p:tav tm="100000">
                                          <p:val>
                                            <p:strVal val="#ppt_x"/>
                                          </p:val>
                                        </p:tav>
                                      </p:tavLst>
                                    </p:anim>
                                    <p:anim calcmode="lin" valueType="num">
                                      <p:cBhvr additive="base">
                                        <p:cTn dur="500" fill="hold" id="85"/>
                                        <p:tgtEl>
                                          <p:spTgt spid="27"/>
                                        </p:tgtEl>
                                        <p:attrNameLst>
                                          <p:attrName>ppt_y</p:attrName>
                                        </p:attrNameLst>
                                      </p:cBhvr>
                                      <p:tavLst>
                                        <p:tav tm="0">
                                          <p:val>
                                            <p:strVal val="#ppt_y"/>
                                          </p:val>
                                        </p:tav>
                                        <p:tav tm="100000">
                                          <p:val>
                                            <p:strVal val="#ppt_y"/>
                                          </p:val>
                                        </p:tav>
                                      </p:tavLst>
                                    </p:anim>
                                  </p:childTnLst>
                                </p:cTn>
                              </p:par>
                              <p:par>
                                <p:cTn accel="50000" decel="50000" fill="hold" id="86" nodeType="withEffect" presetClass="entr" presetID="2" presetSubtype="2">
                                  <p:stCondLst>
                                    <p:cond delay="0"/>
                                  </p:stCondLst>
                                  <p:childTnLst>
                                    <p:set>
                                      <p:cBhvr>
                                        <p:cTn dur="1" fill="hold" id="87">
                                          <p:stCondLst>
                                            <p:cond delay="0"/>
                                          </p:stCondLst>
                                        </p:cTn>
                                        <p:tgtEl>
                                          <p:spTgt spid="30"/>
                                        </p:tgtEl>
                                        <p:attrNameLst>
                                          <p:attrName>style.visibility</p:attrName>
                                        </p:attrNameLst>
                                      </p:cBhvr>
                                      <p:to>
                                        <p:strVal val="visible"/>
                                      </p:to>
                                    </p:set>
                                    <p:anim calcmode="lin" valueType="num">
                                      <p:cBhvr additive="base">
                                        <p:cTn dur="500" fill="hold" id="88"/>
                                        <p:tgtEl>
                                          <p:spTgt spid="30"/>
                                        </p:tgtEl>
                                        <p:attrNameLst>
                                          <p:attrName>ppt_x</p:attrName>
                                        </p:attrNameLst>
                                      </p:cBhvr>
                                      <p:tavLst>
                                        <p:tav tm="0">
                                          <p:val>
                                            <p:strVal val="1+#ppt_w/2"/>
                                          </p:val>
                                        </p:tav>
                                        <p:tav tm="100000">
                                          <p:val>
                                            <p:strVal val="#ppt_x"/>
                                          </p:val>
                                        </p:tav>
                                      </p:tavLst>
                                    </p:anim>
                                    <p:anim calcmode="lin" valueType="num">
                                      <p:cBhvr additive="base">
                                        <p:cTn dur="500" fill="hold" id="89"/>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a:off x="39559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19" name="任意多边形 18"/>
          <p:cNvSpPr/>
          <p:nvPr/>
        </p:nvSpPr>
        <p:spPr>
          <a:xfrm flipH="1">
            <a:off x="-1451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 name="文本框 3"/>
          <p:cNvSpPr txBox="1"/>
          <p:nvPr/>
        </p:nvSpPr>
        <p:spPr>
          <a:xfrm>
            <a:off x="3286234" y="4211243"/>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 or print the presentation and make it into used in a wider field</a:t>
            </a:r>
          </a:p>
        </p:txBody>
      </p:sp>
      <p:sp>
        <p:nvSpPr>
          <p:cNvPr id="5" name="文本框 4"/>
          <p:cNvSpPr txBox="1"/>
          <p:nvPr/>
        </p:nvSpPr>
        <p:spPr>
          <a:xfrm>
            <a:off x="3256696" y="2342141"/>
            <a:ext cx="3230880" cy="701040"/>
          </a:xfrm>
          <a:prstGeom prst="rect">
            <a:avLst/>
          </a:prstGeom>
          <a:noFill/>
        </p:spPr>
        <p:txBody>
          <a:bodyPr rtlCol="0" wrap="none">
            <a:spAutoFit/>
            <a:scene3d>
              <a:camera prst="orthographicFront"/>
              <a:lightRig dir="t" rig="threePt"/>
            </a:scene3d>
            <a:sp3d contourW="12700"/>
          </a:bodyPr>
          <a:lstStyle/>
          <a:p>
            <a:r>
              <a:rPr altLang="en-US" b="1" lang="zh-CN" smtClean="0" sz="4000">
                <a:solidFill>
                  <a:schemeClr val="tx1">
                    <a:lumMod val="75000"/>
                    <a:lumOff val="25000"/>
                  </a:schemeClr>
                </a:solidFill>
                <a:ea charset="-122" panose="020b0500000000000000" pitchFamily="34" typeface="思源黑体"/>
              </a:rPr>
              <a:t>年度工作概述</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4" name="文本框 13"/>
          <p:cNvSpPr txBox="1"/>
          <p:nvPr/>
        </p:nvSpPr>
        <p:spPr>
          <a:xfrm>
            <a:off x="3046810"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5" name="文本框 14"/>
          <p:cNvSpPr txBox="1"/>
          <p:nvPr/>
        </p:nvSpPr>
        <p:spPr>
          <a:xfrm>
            <a:off x="5033194"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6" name="文本框 15"/>
          <p:cNvSpPr txBox="1"/>
          <p:nvPr/>
        </p:nvSpPr>
        <p:spPr>
          <a:xfrm>
            <a:off x="5033194"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6600">
                <a:latin charset="-122" panose="02000500000000000000" pitchFamily="2" typeface="Aa楷体"/>
                <a:ea charset="-122" panose="020b0500000000000000" pitchFamily="34" typeface="思源黑体"/>
              </a:rPr>
              <a:t>01</a:t>
            </a:r>
          </a:p>
        </p:txBody>
      </p:sp>
      <p:sp>
        <p:nvSpPr>
          <p:cNvPr id="23" name="文本框 22"/>
          <p:cNvSpPr txBox="1"/>
          <p:nvPr/>
        </p:nvSpPr>
        <p:spPr>
          <a:xfrm>
            <a:off x="1295712" y="4063404"/>
            <a:ext cx="1242999" cy="518160"/>
          </a:xfrm>
          <a:prstGeom prst="rect">
            <a:avLst/>
          </a:prstGeom>
          <a:noFill/>
        </p:spPr>
        <p:txBody>
          <a:bodyPr rtlCol="0" wrap="square">
            <a:spAutoFit/>
            <a:scene3d>
              <a:camera prst="orthographicFront"/>
              <a:lightRig dir="t" rig="threePt"/>
            </a:scene3d>
            <a:sp3d contourW="12700"/>
          </a:bodyPr>
          <a:lstStyle/>
          <a:p>
            <a:pPr algn="dist"/>
            <a:r>
              <a:rPr altLang="zh-CN" b="1" lang="en-US" smtClean="0" spc="300" sz="2800">
                <a:solidFill>
                  <a:srgbClr val="595959"/>
                </a:solidFill>
                <a:latin charset="-122" panose="02000500000000000000" pitchFamily="2" typeface="Aa楷体"/>
                <a:ea charset="-122" panose="020b0500000000000000" pitchFamily="34" typeface="思源黑体"/>
              </a:rPr>
              <a:t>PART</a:t>
            </a:r>
          </a:p>
        </p:txBody>
      </p:sp>
    </p:spTree>
    <p:extLst>
      <p:ext uri="{BB962C8B-B14F-4D97-AF65-F5344CB8AC3E}">
        <p14:creationId val="1803870911"/>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5">
                                  <p:stCondLst>
                                    <p:cond delay="0"/>
                                  </p:stCondLst>
                                  <p:childTnLst>
                                    <p:set>
                                      <p:cBhvr>
                                        <p:cTn dur="1" fill="hold" id="6">
                                          <p:stCondLst>
                                            <p:cond delay="0"/>
                                          </p:stCondLst>
                                        </p:cTn>
                                        <p:tgtEl>
                                          <p:spTgt spid="17"/>
                                        </p:tgtEl>
                                        <p:attrNameLst>
                                          <p:attrName>style.visibility</p:attrName>
                                        </p:attrNameLst>
                                      </p:cBhvr>
                                      <p:to>
                                        <p:strVal val="visible"/>
                                      </p:to>
                                    </p:set>
                                    <p:animEffect filter="randombar(vertical)" transition="in">
                                      <p:cBhvr>
                                        <p:cTn dur="500" id="7"/>
                                        <p:tgtEl>
                                          <p:spTgt spid="17"/>
                                        </p:tgtEl>
                                      </p:cBhvr>
                                    </p:animEffect>
                                  </p:childTnLst>
                                </p:cTn>
                              </p:par>
                              <p:par>
                                <p:cTn fill="hold" grpId="0" id="8" nodeType="withEffect" presetClass="entr" presetID="2" presetSubtype="8">
                                  <p:stCondLst>
                                    <p:cond delay="0"/>
                                  </p:stCondLst>
                                  <p:childTnLst>
                                    <p:set>
                                      <p:cBhvr>
                                        <p:cTn dur="1" fill="hold" id="9">
                                          <p:stCondLst>
                                            <p:cond delay="0"/>
                                          </p:stCondLst>
                                        </p:cTn>
                                        <p:tgtEl>
                                          <p:spTgt spid="18"/>
                                        </p:tgtEl>
                                        <p:attrNameLst>
                                          <p:attrName>style.visibility</p:attrName>
                                        </p:attrNameLst>
                                      </p:cBhvr>
                                      <p:to>
                                        <p:strVal val="visible"/>
                                      </p:to>
                                    </p:set>
                                    <p:anim calcmode="lin" valueType="num">
                                      <p:cBhvr additive="base">
                                        <p:cTn dur="500" fill="hold" id="10"/>
                                        <p:tgtEl>
                                          <p:spTgt spid="18"/>
                                        </p:tgtEl>
                                        <p:attrNameLst>
                                          <p:attrName>ppt_x</p:attrName>
                                        </p:attrNameLst>
                                      </p:cBhvr>
                                      <p:tavLst>
                                        <p:tav tm="0">
                                          <p:val>
                                            <p:strVal val="0-#ppt_w/2"/>
                                          </p:val>
                                        </p:tav>
                                        <p:tav tm="100000">
                                          <p:val>
                                            <p:strVal val="#ppt_x"/>
                                          </p:val>
                                        </p:tav>
                                      </p:tavLst>
                                    </p:anim>
                                    <p:anim calcmode="lin" valueType="num">
                                      <p:cBhvr additive="base">
                                        <p:cTn dur="500" fill="hold" id="11"/>
                                        <p:tgtEl>
                                          <p:spTgt spid="18"/>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750" fill="hold" id="14"/>
                                        <p:tgtEl>
                                          <p:spTgt spid="19"/>
                                        </p:tgtEl>
                                        <p:attrNameLst>
                                          <p:attrName>ppt_x</p:attrName>
                                        </p:attrNameLst>
                                      </p:cBhvr>
                                      <p:tavLst>
                                        <p:tav tm="0">
                                          <p:val>
                                            <p:strVal val="0-#ppt_w/2"/>
                                          </p:val>
                                        </p:tav>
                                        <p:tav tm="100000">
                                          <p:val>
                                            <p:strVal val="#ppt_x"/>
                                          </p:val>
                                        </p:tav>
                                      </p:tavLst>
                                    </p:anim>
                                    <p:anim calcmode="lin" valueType="num">
                                      <p:cBhvr additive="base">
                                        <p:cTn dur="750" fill="hold" id="15"/>
                                        <p:tgtEl>
                                          <p:spTgt spid="19"/>
                                        </p:tgtEl>
                                        <p:attrNameLst>
                                          <p:attrName>ppt_y</p:attrName>
                                        </p:attrNameLst>
                                      </p:cBhvr>
                                      <p:tavLst>
                                        <p:tav tm="0">
                                          <p:val>
                                            <p:strVal val="#ppt_y"/>
                                          </p:val>
                                        </p:tav>
                                        <p:tav tm="100000">
                                          <p:val>
                                            <p:strVal val="#ppt_y"/>
                                          </p:val>
                                        </p:tav>
                                      </p:tavLst>
                                    </p:anim>
                                  </p:childTnLst>
                                </p:cTn>
                              </p:par>
                              <p:par>
                                <p:cTn fill="hold" grpId="0" id="16" nodeType="withEffect" presetClass="entr" presetID="47" presetSubtype="0">
                                  <p:stCondLst>
                                    <p:cond delay="25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25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1750"/>
                            </p:stCondLst>
                            <p:childTnLst>
                              <p:par>
                                <p:cTn fill="hold" grpId="0" id="31" nodeType="afterEffect" presetClass="entr" presetID="12" presetSubtype="4">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id="33"/>
                                        <p:tgtEl>
                                          <p:spTgt spid="5"/>
                                        </p:tgtEl>
                                        <p:attrNameLst>
                                          <p:attrName>ppt_y</p:attrName>
                                        </p:attrNameLst>
                                      </p:cBhvr>
                                      <p:tavLst>
                                        <p:tav tm="0">
                                          <p:val>
                                            <p:strVal val="#ppt_y+#ppt_h*1.125000"/>
                                          </p:val>
                                        </p:tav>
                                        <p:tav tm="100000">
                                          <p:val>
                                            <p:strVal val="#ppt_y"/>
                                          </p:val>
                                        </p:tav>
                                      </p:tavLst>
                                    </p:anim>
                                    <p:animEffect filter="wipe(up)" transition="in">
                                      <p:cBhvr>
                                        <p:cTn dur="500" id="34"/>
                                        <p:tgtEl>
                                          <p:spTgt spid="5"/>
                                        </p:tgtEl>
                                      </p:cBhvr>
                                    </p:animEffect>
                                  </p:childTnLst>
                                </p:cTn>
                              </p:par>
                            </p:childTnLst>
                          </p:cTn>
                        </p:par>
                        <p:par>
                          <p:cTn fill="hold" id="35" nodeType="afterGroup">
                            <p:stCondLst>
                              <p:cond delay="225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1000" id="43"/>
                                        <p:tgtEl>
                                          <p:spTgt spid="15"/>
                                        </p:tgtEl>
                                      </p:cBhvr>
                                    </p:animEffect>
                                    <p:anim calcmode="lin" valueType="num">
                                      <p:cBhvr>
                                        <p:cTn dur="1000" fill="hold" id="44"/>
                                        <p:tgtEl>
                                          <p:spTgt spid="15"/>
                                        </p:tgtEl>
                                        <p:attrNameLst>
                                          <p:attrName>ppt_x</p:attrName>
                                        </p:attrNameLst>
                                      </p:cBhvr>
                                      <p:tavLst>
                                        <p:tav tm="0">
                                          <p:val>
                                            <p:strVal val="#ppt_x"/>
                                          </p:val>
                                        </p:tav>
                                        <p:tav tm="100000">
                                          <p:val>
                                            <p:strVal val="#ppt_x"/>
                                          </p:val>
                                        </p:tav>
                                      </p:tavLst>
                                    </p:anim>
                                    <p:anim calcmode="lin" valueType="num">
                                      <p:cBhvr>
                                        <p:cTn dur="1000" fill="hold" id="45"/>
                                        <p:tgtEl>
                                          <p:spTgt spid="15"/>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anim calcmode="lin" valueType="num">
                                      <p:cBhvr>
                                        <p:cTn dur="1000" fill="hold" id="49"/>
                                        <p:tgtEl>
                                          <p:spTgt spid="14"/>
                                        </p:tgtEl>
                                        <p:attrNameLst>
                                          <p:attrName>ppt_x</p:attrName>
                                        </p:attrNameLst>
                                      </p:cBhvr>
                                      <p:tavLst>
                                        <p:tav tm="0">
                                          <p:val>
                                            <p:strVal val="#ppt_x"/>
                                          </p:val>
                                        </p:tav>
                                        <p:tav tm="100000">
                                          <p:val>
                                            <p:strVal val="#ppt_x"/>
                                          </p:val>
                                        </p:tav>
                                      </p:tavLst>
                                    </p:anim>
                                    <p:anim calcmode="lin" valueType="num">
                                      <p:cBhvr>
                                        <p:cTn dur="1000" fill="hold" id="50"/>
                                        <p:tgtEl>
                                          <p:spTgt spid="1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1000" id="53"/>
                                        <p:tgtEl>
                                          <p:spTgt spid="16"/>
                                        </p:tgtEl>
                                      </p:cBhvr>
                                    </p:animEffect>
                                    <p:anim calcmode="lin" valueType="num">
                                      <p:cBhvr>
                                        <p:cTn dur="1000" fill="hold" id="54"/>
                                        <p:tgtEl>
                                          <p:spTgt spid="16"/>
                                        </p:tgtEl>
                                        <p:attrNameLst>
                                          <p:attrName>ppt_x</p:attrName>
                                        </p:attrNameLst>
                                      </p:cBhvr>
                                      <p:tavLst>
                                        <p:tav tm="0">
                                          <p:val>
                                            <p:strVal val="#ppt_x"/>
                                          </p:val>
                                        </p:tav>
                                        <p:tav tm="100000">
                                          <p:val>
                                            <p:strVal val="#ppt_x"/>
                                          </p:val>
                                        </p:tav>
                                      </p:tavLst>
                                    </p:anim>
                                    <p:anim calcmode="lin" valueType="num">
                                      <p:cBhvr>
                                        <p:cTn dur="1000" fill="hold" id="55"/>
                                        <p:tgtEl>
                                          <p:spTgt spid="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250"/>
                            </p:stCondLst>
                            <p:childTnLst>
                              <p:par>
                                <p:cTn fill="hold" grpId="0" id="57" nodeType="afterEffect" presetClass="entr" presetID="22" presetSubtype="8">
                                  <p:stCondLst>
                                    <p:cond delay="0"/>
                                  </p:stCondLst>
                                  <p:childTnLst>
                                    <p:set>
                                      <p:cBhvr>
                                        <p:cTn dur="1" fill="hold" id="58">
                                          <p:stCondLst>
                                            <p:cond delay="0"/>
                                          </p:stCondLst>
                                        </p:cTn>
                                        <p:tgtEl>
                                          <p:spTgt spid="4"/>
                                        </p:tgtEl>
                                        <p:attrNameLst>
                                          <p:attrName>style.visibility</p:attrName>
                                        </p:attrNameLst>
                                      </p:cBhvr>
                                      <p:to>
                                        <p:strVal val="visible"/>
                                      </p:to>
                                    </p:set>
                                    <p:animEffect filter="wipe(left)" transition="in">
                                      <p:cBhvr>
                                        <p:cTn dur="500" id="5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4"/>
      <p:bldP grpId="0" spid="5"/>
      <p:bldP grpId="0" spid="13"/>
      <p:bldP grpId="0" spid="14"/>
      <p:bldP grpId="0" spid="15"/>
      <p:bldP grpId="0" spid="16"/>
      <p:bldP grpId="0" spid="20"/>
      <p:bldP grpId="0" spid="2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239"/>
          <p:cNvGrpSpPr/>
          <p:nvPr/>
        </p:nvGrpSpPr>
        <p:grpSpPr>
          <a:xfrm>
            <a:off x="1414686" y="1615176"/>
            <a:ext cx="3452203" cy="4478120"/>
            <a:chOff x="10718172" y="4638836"/>
            <a:chExt cx="3366534" cy="4365286"/>
          </a:xfrm>
          <a:effectLst>
            <a:outerShdw algn="tl" blurRad="254000" dir="2700000" dist="63500" rotWithShape="0">
              <a:prstClr val="black">
                <a:alpha val="30000"/>
              </a:prstClr>
            </a:outerShdw>
          </a:effectLst>
        </p:grpSpPr>
        <p:sp>
          <p:nvSpPr>
            <p:cNvPr id="8" name="Freeform 117"/>
            <p:cNvSpPr>
              <a:spLocks noChangeArrowheads="1"/>
            </p:cNvSpPr>
            <p:nvPr/>
          </p:nvSpPr>
          <p:spPr bwMode="auto">
            <a:xfrm>
              <a:off x="12403874" y="7805617"/>
              <a:ext cx="350782" cy="711308"/>
            </a:xfrm>
            <a:custGeom>
              <a:gdLst>
                <a:gd fmla="*/ 317 w 318" name="T0"/>
                <a:gd fmla="*/ 309 h 646" name="T1"/>
                <a:gd fmla="*/ 0 w 318" name="T2"/>
                <a:gd fmla="*/ 0 h 646" name="T3"/>
                <a:gd fmla="*/ 179 w 318" name="T4"/>
                <a:gd fmla="*/ 645 h 646" name="T5"/>
                <a:gd fmla="*/ 317 w 318" name="T6"/>
                <a:gd fmla="*/ 309 h 646" name="T7"/>
              </a:gdLst>
              <a:cxnLst>
                <a:cxn ang="0">
                  <a:pos x="T0" y="T1"/>
                </a:cxn>
                <a:cxn ang="0">
                  <a:pos x="T2" y="T3"/>
                </a:cxn>
                <a:cxn ang="0">
                  <a:pos x="T4" y="T5"/>
                </a:cxn>
                <a:cxn ang="0">
                  <a:pos x="T6" y="T7"/>
                </a:cxn>
              </a:cxnLst>
              <a:rect b="b" l="0" r="r" t="0"/>
              <a:pathLst>
                <a:path h="646" w="318">
                  <a:moveTo>
                    <a:pt x="317" y="309"/>
                  </a:moveTo>
                  <a:lnTo>
                    <a:pt x="0" y="0"/>
                  </a:lnTo>
                  <a:lnTo>
                    <a:pt x="179" y="645"/>
                  </a:lnTo>
                  <a:lnTo>
                    <a:pt x="317" y="309"/>
                  </a:ln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9" name="Freeform 118"/>
            <p:cNvSpPr>
              <a:spLocks noChangeArrowheads="1"/>
            </p:cNvSpPr>
            <p:nvPr/>
          </p:nvSpPr>
          <p:spPr bwMode="auto">
            <a:xfrm>
              <a:off x="12053092" y="7805617"/>
              <a:ext cx="355655" cy="725925"/>
            </a:xfrm>
            <a:custGeom>
              <a:gdLst>
                <a:gd fmla="*/ 0 w 320" name="T0"/>
                <a:gd fmla="*/ 309 h 655" name="T1"/>
                <a:gd fmla="*/ 138 w 320" name="T2"/>
                <a:gd fmla="*/ 654 h 655" name="T3"/>
                <a:gd fmla="*/ 319 w 320" name="T4"/>
                <a:gd fmla="*/ 0 h 655" name="T5"/>
                <a:gd fmla="*/ 0 w 320" name="T6"/>
                <a:gd fmla="*/ 309 h 655" name="T7"/>
              </a:gdLst>
              <a:cxnLst>
                <a:cxn ang="0">
                  <a:pos x="T0" y="T1"/>
                </a:cxn>
                <a:cxn ang="0">
                  <a:pos x="T2" y="T3"/>
                </a:cxn>
                <a:cxn ang="0">
                  <a:pos x="T4" y="T5"/>
                </a:cxn>
                <a:cxn ang="0">
                  <a:pos x="T6" y="T7"/>
                </a:cxn>
              </a:cxnLst>
              <a:rect b="b" l="0" r="r" t="0"/>
              <a:pathLst>
                <a:path h="655" w="320">
                  <a:moveTo>
                    <a:pt x="0" y="309"/>
                  </a:moveTo>
                  <a:lnTo>
                    <a:pt x="138" y="654"/>
                  </a:lnTo>
                  <a:lnTo>
                    <a:pt x="319" y="0"/>
                  </a:lnTo>
                  <a:lnTo>
                    <a:pt x="0" y="309"/>
                  </a:ln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1" name="Freeform 119"/>
            <p:cNvSpPr>
              <a:spLocks noChangeArrowheads="1"/>
            </p:cNvSpPr>
            <p:nvPr/>
          </p:nvSpPr>
          <p:spPr bwMode="auto">
            <a:xfrm>
              <a:off x="11965397" y="7674075"/>
              <a:ext cx="438477" cy="477453"/>
            </a:xfrm>
            <a:custGeom>
              <a:gdLst>
                <a:gd fmla="*/ 0 w 397" name="T0"/>
                <a:gd fmla="*/ 0 h 431" name="T1"/>
                <a:gd fmla="*/ 0 w 397" name="T2"/>
                <a:gd fmla="*/ 0 h 431" name="T3"/>
                <a:gd fmla="*/ 0 w 397" name="T4"/>
                <a:gd fmla="*/ 0 h 431" name="T5"/>
                <a:gd fmla="*/ 0 w 397" name="T6"/>
                <a:gd fmla="*/ 224 h 431" name="T7"/>
                <a:gd fmla="*/ 77 w 397" name="T8"/>
                <a:gd fmla="*/ 430 h 431" name="T9"/>
                <a:gd fmla="*/ 396 w 397" name="T10"/>
                <a:gd fmla="*/ 121 h 431" name="T11"/>
                <a:gd fmla="*/ 0 w 397" name="T12"/>
                <a:gd fmla="*/ 0 h 431" name="T13"/>
              </a:gdLst>
              <a:cxnLst>
                <a:cxn ang="0">
                  <a:pos x="T0" y="T1"/>
                </a:cxn>
                <a:cxn ang="0">
                  <a:pos x="T2" y="T3"/>
                </a:cxn>
                <a:cxn ang="0">
                  <a:pos x="T4" y="T5"/>
                </a:cxn>
                <a:cxn ang="0">
                  <a:pos x="T6" y="T7"/>
                </a:cxn>
                <a:cxn ang="0">
                  <a:pos x="T8" y="T9"/>
                </a:cxn>
                <a:cxn ang="0">
                  <a:pos x="T10" y="T11"/>
                </a:cxn>
                <a:cxn ang="0">
                  <a:pos x="T12" y="T13"/>
                </a:cxn>
              </a:cxnLst>
              <a:rect b="b" l="0" r="r" t="0"/>
              <a:pathLst>
                <a:path h="431" w="397">
                  <a:moveTo>
                    <a:pt x="0" y="0"/>
                  </a:moveTo>
                  <a:lnTo>
                    <a:pt x="0" y="0"/>
                  </a:lnTo>
                  <a:lnTo>
                    <a:pt x="0" y="0"/>
                  </a:lnTo>
                  <a:cubicBezTo>
                    <a:pt x="0" y="224"/>
                    <a:pt x="0" y="224"/>
                    <a:pt x="0" y="224"/>
                  </a:cubicBezTo>
                  <a:cubicBezTo>
                    <a:pt x="77" y="430"/>
                    <a:pt x="77" y="430"/>
                    <a:pt x="77" y="430"/>
                  </a:cubicBezTo>
                  <a:cubicBezTo>
                    <a:pt x="396" y="121"/>
                    <a:pt x="396" y="121"/>
                    <a:pt x="396" y="121"/>
                  </a:cubicBezTo>
                  <a:cubicBezTo>
                    <a:pt x="249" y="121"/>
                    <a:pt x="112" y="69"/>
                    <a:pt x="0" y="0"/>
                  </a:cubicBezTo>
                </a:path>
              </a:pathLst>
            </a:custGeom>
            <a:solidFill>
              <a:srgbClr val="F7F8F9"/>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2" name="Freeform 120"/>
            <p:cNvSpPr>
              <a:spLocks noChangeArrowheads="1"/>
            </p:cNvSpPr>
            <p:nvPr/>
          </p:nvSpPr>
          <p:spPr bwMode="auto">
            <a:xfrm>
              <a:off x="12403874" y="7674075"/>
              <a:ext cx="438477" cy="477453"/>
            </a:xfrm>
            <a:custGeom>
              <a:gdLst>
                <a:gd fmla="*/ 395 w 396" name="T0"/>
                <a:gd fmla="*/ 224 h 431" name="T1"/>
                <a:gd fmla="*/ 395 w 396" name="T2"/>
                <a:gd fmla="*/ 224 h 431" name="T3"/>
                <a:gd fmla="*/ 395 w 396" name="T4"/>
                <a:gd fmla="*/ 224 h 431" name="T5"/>
                <a:gd fmla="*/ 395 w 396" name="T6"/>
                <a:gd fmla="*/ 0 h 431" name="T7"/>
                <a:gd fmla="*/ 395 w 396" name="T8"/>
                <a:gd fmla="*/ 0 h 431" name="T9"/>
                <a:gd fmla="*/ 0 w 396" name="T10"/>
                <a:gd fmla="*/ 121 h 431" name="T11"/>
                <a:gd fmla="*/ 317 w 396" name="T12"/>
                <a:gd fmla="*/ 430 h 431" name="T13"/>
                <a:gd fmla="*/ 395 w 396" name="T14"/>
                <a:gd fmla="*/ 224 h 4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1" w="396">
                  <a:moveTo>
                    <a:pt x="395" y="224"/>
                  </a:moveTo>
                  <a:lnTo>
                    <a:pt x="395" y="224"/>
                  </a:lnTo>
                  <a:lnTo>
                    <a:pt x="395" y="224"/>
                  </a:lnTo>
                  <a:cubicBezTo>
                    <a:pt x="395" y="0"/>
                    <a:pt x="395" y="0"/>
                    <a:pt x="395" y="0"/>
                  </a:cubicBezTo>
                  <a:lnTo>
                    <a:pt x="395" y="0"/>
                  </a:lnTo>
                  <a:cubicBezTo>
                    <a:pt x="283" y="69"/>
                    <a:pt x="145" y="121"/>
                    <a:pt x="0" y="121"/>
                  </a:cubicBezTo>
                  <a:cubicBezTo>
                    <a:pt x="317" y="430"/>
                    <a:pt x="317" y="430"/>
                    <a:pt x="317" y="430"/>
                  </a:cubicBezTo>
                  <a:lnTo>
                    <a:pt x="395" y="224"/>
                  </a:ln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3" name="Freeform 121"/>
            <p:cNvSpPr>
              <a:spLocks noChangeArrowheads="1"/>
            </p:cNvSpPr>
            <p:nvPr/>
          </p:nvSpPr>
          <p:spPr bwMode="auto">
            <a:xfrm>
              <a:off x="11604871" y="7674075"/>
              <a:ext cx="2479835" cy="1330047"/>
            </a:xfrm>
            <a:custGeom>
              <a:gdLst>
                <a:gd fmla="*/ 1548 w 2246" name="T0"/>
                <a:gd fmla="*/ 0 h 1206" name="T1"/>
                <a:gd fmla="*/ 1548 w 2246" name="T2"/>
                <a:gd fmla="*/ 0 h 1206" name="T3"/>
                <a:gd fmla="*/ 1118 w 2246" name="T4"/>
                <a:gd fmla="*/ 0 h 1206" name="T5"/>
                <a:gd fmla="*/ 1118 w 2246" name="T6"/>
                <a:gd fmla="*/ 224 h 1206" name="T7"/>
                <a:gd fmla="*/ 902 w 2246" name="T8"/>
                <a:gd fmla="*/ 766 h 1206" name="T9"/>
                <a:gd fmla="*/ 723 w 2246" name="T10"/>
                <a:gd fmla="*/ 121 h 1206" name="T11"/>
                <a:gd fmla="*/ 542 w 2246" name="T12"/>
                <a:gd fmla="*/ 775 h 1206" name="T13"/>
                <a:gd fmla="*/ 327 w 2246" name="T14"/>
                <a:gd fmla="*/ 224 h 1206" name="T15"/>
                <a:gd fmla="*/ 0 w 2246" name="T16"/>
                <a:gd fmla="*/ 551 h 1206" name="T17"/>
                <a:gd fmla="*/ 654 w 2246" name="T18"/>
                <a:gd fmla="*/ 1205 h 1206" name="T19"/>
                <a:gd fmla="*/ 714 w 2246" name="T20"/>
                <a:gd fmla="*/ 1205 h 1206" name="T21"/>
                <a:gd fmla="*/ 1341 w 2246" name="T22"/>
                <a:gd fmla="*/ 1205 h 1206" name="T23"/>
                <a:gd fmla="*/ 2245 w 2246" name="T24"/>
                <a:gd fmla="*/ 1205 h 1206" name="T25"/>
                <a:gd fmla="*/ 2245 w 2246" name="T26"/>
                <a:gd fmla="*/ 697 h 1206" name="T27"/>
                <a:gd fmla="*/ 2245 w 2246" name="T28"/>
                <a:gd fmla="*/ 697 h 1206" name="T29"/>
                <a:gd fmla="*/ 1548 w 2246" name="T30"/>
                <a:gd fmla="*/ 0 h 12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06" w="2246">
                  <a:moveTo>
                    <a:pt x="1548" y="0"/>
                  </a:moveTo>
                  <a:lnTo>
                    <a:pt x="1548" y="0"/>
                  </a:lnTo>
                  <a:cubicBezTo>
                    <a:pt x="1118" y="0"/>
                    <a:pt x="1118" y="0"/>
                    <a:pt x="1118" y="0"/>
                  </a:cubicBezTo>
                  <a:cubicBezTo>
                    <a:pt x="1118" y="224"/>
                    <a:pt x="1118" y="224"/>
                    <a:pt x="1118" y="224"/>
                  </a:cubicBezTo>
                  <a:cubicBezTo>
                    <a:pt x="902" y="766"/>
                    <a:pt x="902" y="766"/>
                    <a:pt x="902" y="766"/>
                  </a:cubicBezTo>
                  <a:cubicBezTo>
                    <a:pt x="723" y="121"/>
                    <a:pt x="723" y="121"/>
                    <a:pt x="723" y="121"/>
                  </a:cubicBezTo>
                  <a:cubicBezTo>
                    <a:pt x="542" y="775"/>
                    <a:pt x="542" y="775"/>
                    <a:pt x="542" y="775"/>
                  </a:cubicBezTo>
                  <a:cubicBezTo>
                    <a:pt x="327" y="224"/>
                    <a:pt x="327" y="224"/>
                    <a:pt x="327" y="224"/>
                  </a:cubicBezTo>
                  <a:cubicBezTo>
                    <a:pt x="0" y="551"/>
                    <a:pt x="0" y="551"/>
                    <a:pt x="0" y="551"/>
                  </a:cubicBezTo>
                  <a:cubicBezTo>
                    <a:pt x="654" y="1205"/>
                    <a:pt x="654" y="1205"/>
                    <a:pt x="654" y="1205"/>
                  </a:cubicBezTo>
                  <a:cubicBezTo>
                    <a:pt x="714" y="1205"/>
                    <a:pt x="714" y="1205"/>
                    <a:pt x="714" y="1205"/>
                  </a:cubicBezTo>
                  <a:cubicBezTo>
                    <a:pt x="1341" y="1205"/>
                    <a:pt x="1341" y="1205"/>
                    <a:pt x="1341" y="1205"/>
                  </a:cubicBezTo>
                  <a:cubicBezTo>
                    <a:pt x="2245" y="1205"/>
                    <a:pt x="2245" y="1205"/>
                    <a:pt x="2245" y="1205"/>
                  </a:cubicBezTo>
                  <a:cubicBezTo>
                    <a:pt x="2245" y="697"/>
                    <a:pt x="2245" y="697"/>
                    <a:pt x="2245" y="697"/>
                  </a:cubicBezTo>
                  <a:lnTo>
                    <a:pt x="2245" y="697"/>
                  </a:lnTo>
                  <a:cubicBezTo>
                    <a:pt x="2245" y="310"/>
                    <a:pt x="1935" y="0"/>
                    <a:pt x="1548" y="0"/>
                  </a:cubicBezTo>
                </a:path>
              </a:pathLst>
            </a:custGeom>
            <a:solidFill>
              <a:srgbClr val="292929"/>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4" name="Freeform 122"/>
            <p:cNvSpPr>
              <a:spLocks noChangeArrowheads="1"/>
            </p:cNvSpPr>
            <p:nvPr/>
          </p:nvSpPr>
          <p:spPr bwMode="auto">
            <a:xfrm>
              <a:off x="11707184" y="7674075"/>
              <a:ext cx="258213" cy="248469"/>
            </a:xfrm>
            <a:custGeom>
              <a:gdLst>
                <a:gd fmla="*/ 233 w 234" name="T0"/>
                <a:gd fmla="*/ 0 h 225" name="T1"/>
                <a:gd fmla="*/ 0 w 234" name="T2"/>
                <a:gd fmla="*/ 0 h 225" name="T3"/>
                <a:gd fmla="*/ 233 w 234" name="T4"/>
                <a:gd fmla="*/ 224 h 225" name="T5"/>
                <a:gd fmla="*/ 233 w 234" name="T6"/>
                <a:gd fmla="*/ 0 h 225" name="T7"/>
              </a:gdLst>
              <a:cxnLst>
                <a:cxn ang="0">
                  <a:pos x="T0" y="T1"/>
                </a:cxn>
                <a:cxn ang="0">
                  <a:pos x="T2" y="T3"/>
                </a:cxn>
                <a:cxn ang="0">
                  <a:pos x="T4" y="T5"/>
                </a:cxn>
                <a:cxn ang="0">
                  <a:pos x="T6" y="T7"/>
                </a:cxn>
              </a:cxnLst>
              <a:rect b="b" l="0" r="r" t="0"/>
              <a:pathLst>
                <a:path h="225" w="234">
                  <a:moveTo>
                    <a:pt x="233" y="0"/>
                  </a:moveTo>
                  <a:lnTo>
                    <a:pt x="0" y="0"/>
                  </a:lnTo>
                  <a:lnTo>
                    <a:pt x="233" y="224"/>
                  </a:lnTo>
                  <a:lnTo>
                    <a:pt x="233" y="0"/>
                  </a:lnTo>
                </a:path>
              </a:pathLst>
            </a:custGeom>
            <a:solidFill>
              <a:srgbClr val="2E323D"/>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5" name="Freeform 123"/>
            <p:cNvSpPr>
              <a:spLocks noChangeArrowheads="1"/>
            </p:cNvSpPr>
            <p:nvPr/>
          </p:nvSpPr>
          <p:spPr bwMode="auto">
            <a:xfrm>
              <a:off x="10718172" y="7674075"/>
              <a:ext cx="1607751" cy="1330047"/>
            </a:xfrm>
            <a:custGeom>
              <a:gdLst>
                <a:gd fmla="*/ 801 w 1456" name="T0"/>
                <a:gd fmla="*/ 551 h 1206" name="T1"/>
                <a:gd fmla="*/ 801 w 1456" name="T2"/>
                <a:gd fmla="*/ 551 h 1206" name="T3"/>
                <a:gd fmla="*/ 1128 w 1456" name="T4"/>
                <a:gd fmla="*/ 224 h 1206" name="T5"/>
                <a:gd fmla="*/ 895 w 1456" name="T6"/>
                <a:gd fmla="*/ 0 h 1206" name="T7"/>
                <a:gd fmla="*/ 697 w 1456" name="T8"/>
                <a:gd fmla="*/ 0 h 1206" name="T9"/>
                <a:gd fmla="*/ 697 w 1456" name="T10"/>
                <a:gd fmla="*/ 0 h 1206" name="T11"/>
                <a:gd fmla="*/ 0 w 1456" name="T12"/>
                <a:gd fmla="*/ 697 h 1206" name="T13"/>
                <a:gd fmla="*/ 0 w 1456" name="T14"/>
                <a:gd fmla="*/ 1205 h 1206" name="T15"/>
                <a:gd fmla="*/ 904 w 1456" name="T16"/>
                <a:gd fmla="*/ 1205 h 1206" name="T17"/>
                <a:gd fmla="*/ 1455 w 1456" name="T18"/>
                <a:gd fmla="*/ 1205 h 1206" name="T19"/>
                <a:gd fmla="*/ 801 w 1456" name="T20"/>
                <a:gd fmla="*/ 551 h 12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6" w="1456">
                  <a:moveTo>
                    <a:pt x="801" y="551"/>
                  </a:moveTo>
                  <a:lnTo>
                    <a:pt x="801" y="551"/>
                  </a:lnTo>
                  <a:cubicBezTo>
                    <a:pt x="1128" y="224"/>
                    <a:pt x="1128" y="224"/>
                    <a:pt x="1128" y="224"/>
                  </a:cubicBezTo>
                  <a:cubicBezTo>
                    <a:pt x="895" y="0"/>
                    <a:pt x="895" y="0"/>
                    <a:pt x="895" y="0"/>
                  </a:cubicBezTo>
                  <a:cubicBezTo>
                    <a:pt x="697" y="0"/>
                    <a:pt x="697" y="0"/>
                    <a:pt x="697" y="0"/>
                  </a:cubicBezTo>
                  <a:lnTo>
                    <a:pt x="697" y="0"/>
                  </a:lnTo>
                  <a:cubicBezTo>
                    <a:pt x="310" y="0"/>
                    <a:pt x="0" y="310"/>
                    <a:pt x="0" y="697"/>
                  </a:cubicBezTo>
                  <a:cubicBezTo>
                    <a:pt x="0" y="1205"/>
                    <a:pt x="0" y="1205"/>
                    <a:pt x="0" y="1205"/>
                  </a:cubicBezTo>
                  <a:cubicBezTo>
                    <a:pt x="904" y="1205"/>
                    <a:pt x="904" y="1205"/>
                    <a:pt x="904" y="1205"/>
                  </a:cubicBezTo>
                  <a:cubicBezTo>
                    <a:pt x="1455" y="1205"/>
                    <a:pt x="1455" y="1205"/>
                    <a:pt x="1455" y="1205"/>
                  </a:cubicBezTo>
                  <a:lnTo>
                    <a:pt x="801" y="551"/>
                  </a:lnTo>
                </a:path>
              </a:pathLst>
            </a:custGeom>
            <a:solidFill>
              <a:srgbClr val="535353"/>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6" name="Freeform 124"/>
            <p:cNvSpPr>
              <a:spLocks noChangeArrowheads="1"/>
            </p:cNvSpPr>
            <p:nvPr/>
          </p:nvSpPr>
          <p:spPr bwMode="auto">
            <a:xfrm>
              <a:off x="12204125" y="7805617"/>
              <a:ext cx="399502" cy="399502"/>
            </a:xfrm>
            <a:custGeom>
              <a:gdLst>
                <a:gd fmla="*/ 360 w 361" name="T0"/>
                <a:gd fmla="*/ 180 h 362" name="T1"/>
                <a:gd fmla="*/ 181 w 361" name="T2"/>
                <a:gd fmla="*/ 361 h 362" name="T3"/>
                <a:gd fmla="*/ 0 w 361" name="T4"/>
                <a:gd fmla="*/ 180 h 362" name="T5"/>
                <a:gd fmla="*/ 181 w 361" name="T6"/>
                <a:gd fmla="*/ 0 h 362" name="T7"/>
                <a:gd fmla="*/ 360 w 361" name="T8"/>
                <a:gd fmla="*/ 180 h 362" name="T9"/>
              </a:gdLst>
              <a:cxnLst>
                <a:cxn ang="0">
                  <a:pos x="T0" y="T1"/>
                </a:cxn>
                <a:cxn ang="0">
                  <a:pos x="T2" y="T3"/>
                </a:cxn>
                <a:cxn ang="0">
                  <a:pos x="T4" y="T5"/>
                </a:cxn>
                <a:cxn ang="0">
                  <a:pos x="T6" y="T7"/>
                </a:cxn>
                <a:cxn ang="0">
                  <a:pos x="T8" y="T9"/>
                </a:cxn>
              </a:cxnLst>
              <a:rect b="b" l="0" r="r" t="0"/>
              <a:pathLst>
                <a:path h="362" w="361">
                  <a:moveTo>
                    <a:pt x="360" y="180"/>
                  </a:moveTo>
                  <a:lnTo>
                    <a:pt x="181" y="361"/>
                  </a:lnTo>
                  <a:lnTo>
                    <a:pt x="0" y="180"/>
                  </a:lnTo>
                  <a:lnTo>
                    <a:pt x="181" y="0"/>
                  </a:lnTo>
                  <a:lnTo>
                    <a:pt x="360" y="180"/>
                  </a:lnTo>
                </a:path>
              </a:pathLst>
            </a:custGeom>
            <a:solidFill>
              <a:srgbClr val="535353"/>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7" name="Freeform 125"/>
            <p:cNvSpPr>
              <a:spLocks noChangeArrowheads="1"/>
            </p:cNvSpPr>
            <p:nvPr/>
          </p:nvSpPr>
          <p:spPr bwMode="auto">
            <a:xfrm>
              <a:off x="11483073" y="5184496"/>
              <a:ext cx="925675" cy="1846479"/>
            </a:xfrm>
            <a:custGeom>
              <a:gdLst>
                <a:gd fmla="*/ 327 w 836" name="T0"/>
                <a:gd fmla="*/ 835 h 1670" name="T1"/>
                <a:gd fmla="*/ 327 w 836" name="T2"/>
                <a:gd fmla="*/ 835 h 1670" name="T3"/>
                <a:gd fmla="*/ 835 w 836" name="T4"/>
                <a:gd fmla="*/ 327 h 1670" name="T5"/>
                <a:gd fmla="*/ 835 w 836" name="T6"/>
                <a:gd fmla="*/ 0 h 1670" name="T7"/>
                <a:gd fmla="*/ 0 w 836" name="T8"/>
                <a:gd fmla="*/ 835 h 1670" name="T9"/>
                <a:gd fmla="*/ 835 w 836" name="T10"/>
                <a:gd fmla="*/ 1669 h 1670" name="T11"/>
                <a:gd fmla="*/ 835 w 836" name="T12"/>
                <a:gd fmla="*/ 1350 h 1670" name="T13"/>
                <a:gd fmla="*/ 327 w 836" name="T14"/>
                <a:gd fmla="*/ 835 h 16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0" w="836">
                  <a:moveTo>
                    <a:pt x="327" y="835"/>
                  </a:moveTo>
                  <a:lnTo>
                    <a:pt x="327" y="835"/>
                  </a:lnTo>
                  <a:cubicBezTo>
                    <a:pt x="327" y="551"/>
                    <a:pt x="551" y="327"/>
                    <a:pt x="835" y="327"/>
                  </a:cubicBezTo>
                  <a:cubicBezTo>
                    <a:pt x="835" y="0"/>
                    <a:pt x="835" y="0"/>
                    <a:pt x="835" y="0"/>
                  </a:cubicBezTo>
                  <a:cubicBezTo>
                    <a:pt x="379" y="0"/>
                    <a:pt x="0" y="379"/>
                    <a:pt x="0" y="835"/>
                  </a:cubicBezTo>
                  <a:cubicBezTo>
                    <a:pt x="0" y="1300"/>
                    <a:pt x="379" y="1669"/>
                    <a:pt x="835" y="1669"/>
                  </a:cubicBezTo>
                  <a:cubicBezTo>
                    <a:pt x="835" y="1350"/>
                    <a:pt x="835" y="1350"/>
                    <a:pt x="835" y="1350"/>
                  </a:cubicBezTo>
                  <a:cubicBezTo>
                    <a:pt x="551" y="1350"/>
                    <a:pt x="327" y="1119"/>
                    <a:pt x="327" y="835"/>
                  </a:cubicBezTo>
                </a:path>
              </a:pathLst>
            </a:custGeom>
            <a:solidFill>
              <a:srgbClr val="E5323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8" name="Freeform 126"/>
            <p:cNvSpPr>
              <a:spLocks noChangeArrowheads="1"/>
            </p:cNvSpPr>
            <p:nvPr/>
          </p:nvSpPr>
          <p:spPr bwMode="auto">
            <a:xfrm>
              <a:off x="12403874" y="5793494"/>
              <a:ext cx="311806" cy="628483"/>
            </a:xfrm>
            <a:custGeom>
              <a:gdLst>
                <a:gd fmla="*/ 283 w 284" name="T0"/>
                <a:gd fmla="*/ 284 h 569" name="T1"/>
                <a:gd fmla="*/ 283 w 284" name="T2"/>
                <a:gd fmla="*/ 284 h 569" name="T3"/>
                <a:gd fmla="*/ 0 w 284" name="T4"/>
                <a:gd fmla="*/ 0 h 569" name="T5"/>
                <a:gd fmla="*/ 0 w 284" name="T6"/>
                <a:gd fmla="*/ 568 h 569" name="T7"/>
                <a:gd fmla="*/ 283 w 284" name="T8"/>
                <a:gd fmla="*/ 284 h 569" name="T9"/>
              </a:gdLst>
              <a:cxnLst>
                <a:cxn ang="0">
                  <a:pos x="T0" y="T1"/>
                </a:cxn>
                <a:cxn ang="0">
                  <a:pos x="T2" y="T3"/>
                </a:cxn>
                <a:cxn ang="0">
                  <a:pos x="T4" y="T5"/>
                </a:cxn>
                <a:cxn ang="0">
                  <a:pos x="T6" y="T7"/>
                </a:cxn>
                <a:cxn ang="0">
                  <a:pos x="T8" y="T9"/>
                </a:cxn>
              </a:cxnLst>
              <a:rect b="b" l="0" r="r" t="0"/>
              <a:pathLst>
                <a:path h="569" w="284">
                  <a:moveTo>
                    <a:pt x="283" y="284"/>
                  </a:moveTo>
                  <a:lnTo>
                    <a:pt x="283" y="284"/>
                  </a:lnTo>
                  <a:cubicBezTo>
                    <a:pt x="283" y="129"/>
                    <a:pt x="154" y="0"/>
                    <a:pt x="0" y="0"/>
                  </a:cubicBezTo>
                  <a:cubicBezTo>
                    <a:pt x="0" y="568"/>
                    <a:pt x="0" y="568"/>
                    <a:pt x="0" y="568"/>
                  </a:cubicBezTo>
                  <a:cubicBezTo>
                    <a:pt x="154" y="568"/>
                    <a:pt x="283" y="439"/>
                    <a:pt x="283" y="284"/>
                  </a:cubicBezTo>
                </a:path>
              </a:pathLst>
            </a:custGeom>
            <a:solidFill>
              <a:srgbClr val="D01A1E"/>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9" name="Freeform 127"/>
            <p:cNvSpPr>
              <a:spLocks noChangeArrowheads="1"/>
            </p:cNvSpPr>
            <p:nvPr/>
          </p:nvSpPr>
          <p:spPr bwMode="auto">
            <a:xfrm>
              <a:off x="12092068" y="5793494"/>
              <a:ext cx="316680" cy="628483"/>
            </a:xfrm>
            <a:custGeom>
              <a:gdLst>
                <a:gd fmla="*/ 0 w 285" name="T0"/>
                <a:gd fmla="*/ 284 h 569" name="T1"/>
                <a:gd fmla="*/ 0 w 285" name="T2"/>
                <a:gd fmla="*/ 284 h 569" name="T3"/>
                <a:gd fmla="*/ 284 w 285" name="T4"/>
                <a:gd fmla="*/ 568 h 569" name="T5"/>
                <a:gd fmla="*/ 284 w 285" name="T6"/>
                <a:gd fmla="*/ 0 h 569" name="T7"/>
                <a:gd fmla="*/ 0 w 285" name="T8"/>
                <a:gd fmla="*/ 284 h 569" name="T9"/>
              </a:gdLst>
              <a:cxnLst>
                <a:cxn ang="0">
                  <a:pos x="T0" y="T1"/>
                </a:cxn>
                <a:cxn ang="0">
                  <a:pos x="T2" y="T3"/>
                </a:cxn>
                <a:cxn ang="0">
                  <a:pos x="T4" y="T5"/>
                </a:cxn>
                <a:cxn ang="0">
                  <a:pos x="T6" y="T7"/>
                </a:cxn>
                <a:cxn ang="0">
                  <a:pos x="T8" y="T9"/>
                </a:cxn>
              </a:cxnLst>
              <a:rect b="b" l="0" r="r" t="0"/>
              <a:pathLst>
                <a:path h="569" w="285">
                  <a:moveTo>
                    <a:pt x="0" y="284"/>
                  </a:moveTo>
                  <a:lnTo>
                    <a:pt x="0" y="284"/>
                  </a:lnTo>
                  <a:cubicBezTo>
                    <a:pt x="0" y="439"/>
                    <a:pt x="129" y="568"/>
                    <a:pt x="284" y="568"/>
                  </a:cubicBezTo>
                  <a:cubicBezTo>
                    <a:pt x="284" y="0"/>
                    <a:pt x="284" y="0"/>
                    <a:pt x="284" y="0"/>
                  </a:cubicBezTo>
                  <a:cubicBezTo>
                    <a:pt x="129" y="0"/>
                    <a:pt x="0" y="129"/>
                    <a:pt x="0" y="284"/>
                  </a:cubicBezTo>
                </a:path>
              </a:pathLst>
            </a:custGeom>
            <a:solidFill>
              <a:srgbClr val="E5323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0" name="Freeform 128"/>
            <p:cNvSpPr>
              <a:spLocks noChangeArrowheads="1"/>
            </p:cNvSpPr>
            <p:nvPr/>
          </p:nvSpPr>
          <p:spPr bwMode="auto">
            <a:xfrm>
              <a:off x="12403874" y="5184496"/>
              <a:ext cx="920804" cy="1846479"/>
            </a:xfrm>
            <a:custGeom>
              <a:gdLst>
                <a:gd fmla="*/ 834 w 835" name="T0"/>
                <a:gd fmla="*/ 835 h 1670" name="T1"/>
                <a:gd fmla="*/ 834 w 835" name="T2"/>
                <a:gd fmla="*/ 835 h 1670" name="T3"/>
                <a:gd fmla="*/ 0 w 835" name="T4"/>
                <a:gd fmla="*/ 0 h 1670" name="T5"/>
                <a:gd fmla="*/ 0 w 835" name="T6"/>
                <a:gd fmla="*/ 327 h 1670" name="T7"/>
                <a:gd fmla="*/ 515 w 835" name="T8"/>
                <a:gd fmla="*/ 835 h 1670" name="T9"/>
                <a:gd fmla="*/ 0 w 835" name="T10"/>
                <a:gd fmla="*/ 1350 h 1670" name="T11"/>
                <a:gd fmla="*/ 0 w 835" name="T12"/>
                <a:gd fmla="*/ 1669 h 1670" name="T13"/>
                <a:gd fmla="*/ 834 w 835" name="T14"/>
                <a:gd fmla="*/ 835 h 167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70" w="835">
                  <a:moveTo>
                    <a:pt x="834" y="835"/>
                  </a:moveTo>
                  <a:lnTo>
                    <a:pt x="834" y="835"/>
                  </a:lnTo>
                  <a:cubicBezTo>
                    <a:pt x="834" y="379"/>
                    <a:pt x="464" y="0"/>
                    <a:pt x="0" y="0"/>
                  </a:cubicBezTo>
                  <a:cubicBezTo>
                    <a:pt x="0" y="327"/>
                    <a:pt x="0" y="327"/>
                    <a:pt x="0" y="327"/>
                  </a:cubicBezTo>
                  <a:cubicBezTo>
                    <a:pt x="283" y="327"/>
                    <a:pt x="515" y="551"/>
                    <a:pt x="515" y="835"/>
                  </a:cubicBezTo>
                  <a:cubicBezTo>
                    <a:pt x="515" y="1119"/>
                    <a:pt x="283" y="1350"/>
                    <a:pt x="0" y="1350"/>
                  </a:cubicBezTo>
                  <a:cubicBezTo>
                    <a:pt x="0" y="1669"/>
                    <a:pt x="0" y="1669"/>
                    <a:pt x="0" y="1669"/>
                  </a:cubicBezTo>
                  <a:cubicBezTo>
                    <a:pt x="464" y="1669"/>
                    <a:pt x="834" y="1300"/>
                    <a:pt x="834" y="835"/>
                  </a:cubicBezTo>
                </a:path>
              </a:pathLst>
            </a:custGeom>
            <a:solidFill>
              <a:srgbClr val="D01A1E"/>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1" name="Freeform 129"/>
            <p:cNvSpPr>
              <a:spLocks noChangeArrowheads="1"/>
            </p:cNvSpPr>
            <p:nvPr/>
          </p:nvSpPr>
          <p:spPr bwMode="auto">
            <a:xfrm>
              <a:off x="10942287" y="4638836"/>
              <a:ext cx="1466462" cy="2928056"/>
            </a:xfrm>
            <a:custGeom>
              <a:gdLst>
                <a:gd fmla="*/ 267 w 1327" name="T0"/>
                <a:gd fmla="*/ 1325 h 2650" name="T1"/>
                <a:gd fmla="*/ 267 w 1327" name="T2"/>
                <a:gd fmla="*/ 1325 h 2650" name="T3"/>
                <a:gd fmla="*/ 1326 w 1327" name="T4"/>
                <a:gd fmla="*/ 266 h 2650" name="T5"/>
                <a:gd fmla="*/ 1326 w 1327" name="T6"/>
                <a:gd fmla="*/ 0 h 2650" name="T7"/>
                <a:gd fmla="*/ 0 w 1327" name="T8"/>
                <a:gd fmla="*/ 1325 h 2650" name="T9"/>
                <a:gd fmla="*/ 1326 w 1327" name="T10"/>
                <a:gd fmla="*/ 2649 h 2650" name="T11"/>
                <a:gd fmla="*/ 1326 w 1327" name="T12"/>
                <a:gd fmla="*/ 2383 h 2650" name="T13"/>
                <a:gd fmla="*/ 267 w 1327" name="T14"/>
                <a:gd fmla="*/ 1325 h 2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0" w="1327">
                  <a:moveTo>
                    <a:pt x="267" y="1325"/>
                  </a:moveTo>
                  <a:lnTo>
                    <a:pt x="267" y="1325"/>
                  </a:lnTo>
                  <a:cubicBezTo>
                    <a:pt x="267" y="740"/>
                    <a:pt x="740" y="266"/>
                    <a:pt x="1326" y="266"/>
                  </a:cubicBezTo>
                  <a:cubicBezTo>
                    <a:pt x="1326" y="0"/>
                    <a:pt x="1326" y="0"/>
                    <a:pt x="1326" y="0"/>
                  </a:cubicBezTo>
                  <a:cubicBezTo>
                    <a:pt x="594" y="0"/>
                    <a:pt x="0" y="593"/>
                    <a:pt x="0" y="1325"/>
                  </a:cubicBezTo>
                  <a:cubicBezTo>
                    <a:pt x="0" y="2055"/>
                    <a:pt x="594" y="2649"/>
                    <a:pt x="1326" y="2649"/>
                  </a:cubicBezTo>
                  <a:cubicBezTo>
                    <a:pt x="1326" y="2383"/>
                    <a:pt x="1326" y="2383"/>
                    <a:pt x="1326" y="2383"/>
                  </a:cubicBezTo>
                  <a:cubicBezTo>
                    <a:pt x="740" y="2383"/>
                    <a:pt x="267" y="1909"/>
                    <a:pt x="267" y="1325"/>
                  </a:cubicBezTo>
                </a:path>
              </a:pathLst>
            </a:custGeom>
            <a:solidFill>
              <a:srgbClr val="E5323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2" name="Freeform 130"/>
            <p:cNvSpPr>
              <a:spLocks noChangeArrowheads="1"/>
            </p:cNvSpPr>
            <p:nvPr/>
          </p:nvSpPr>
          <p:spPr bwMode="auto">
            <a:xfrm>
              <a:off x="12403874" y="4638836"/>
              <a:ext cx="1461591" cy="2928056"/>
            </a:xfrm>
            <a:custGeom>
              <a:gdLst>
                <a:gd fmla="*/ 0 w 1325" name="T0"/>
                <a:gd fmla="*/ 0 h 2650" name="T1"/>
                <a:gd fmla="*/ 0 w 1325" name="T2"/>
                <a:gd fmla="*/ 0 h 2650" name="T3"/>
                <a:gd fmla="*/ 0 w 1325" name="T4"/>
                <a:gd fmla="*/ 266 h 2650" name="T5"/>
                <a:gd fmla="*/ 1057 w 1325" name="T6"/>
                <a:gd fmla="*/ 1325 h 2650" name="T7"/>
                <a:gd fmla="*/ 0 w 1325" name="T8"/>
                <a:gd fmla="*/ 2383 h 2650" name="T9"/>
                <a:gd fmla="*/ 0 w 1325" name="T10"/>
                <a:gd fmla="*/ 2649 h 2650" name="T11"/>
                <a:gd fmla="*/ 1324 w 1325" name="T12"/>
                <a:gd fmla="*/ 1325 h 2650" name="T13"/>
                <a:gd fmla="*/ 0 w 1325" name="T14"/>
                <a:gd fmla="*/ 0 h 26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0" w="1325">
                  <a:moveTo>
                    <a:pt x="0" y="0"/>
                  </a:moveTo>
                  <a:lnTo>
                    <a:pt x="0" y="0"/>
                  </a:lnTo>
                  <a:cubicBezTo>
                    <a:pt x="0" y="266"/>
                    <a:pt x="0" y="266"/>
                    <a:pt x="0" y="266"/>
                  </a:cubicBezTo>
                  <a:cubicBezTo>
                    <a:pt x="584" y="266"/>
                    <a:pt x="1057" y="740"/>
                    <a:pt x="1057" y="1325"/>
                  </a:cubicBezTo>
                  <a:cubicBezTo>
                    <a:pt x="1057" y="1909"/>
                    <a:pt x="584" y="2383"/>
                    <a:pt x="0" y="2383"/>
                  </a:cubicBezTo>
                  <a:cubicBezTo>
                    <a:pt x="0" y="2649"/>
                    <a:pt x="0" y="2649"/>
                    <a:pt x="0" y="2649"/>
                  </a:cubicBezTo>
                  <a:cubicBezTo>
                    <a:pt x="730" y="2649"/>
                    <a:pt x="1324" y="2055"/>
                    <a:pt x="1324" y="1325"/>
                  </a:cubicBezTo>
                  <a:cubicBezTo>
                    <a:pt x="1324" y="593"/>
                    <a:pt x="730" y="0"/>
                    <a:pt x="0" y="0"/>
                  </a:cubicBezTo>
                </a:path>
              </a:pathLst>
            </a:custGeom>
            <a:solidFill>
              <a:srgbClr val="D01A1E"/>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3" name="Freeform 131"/>
            <p:cNvSpPr>
              <a:spLocks noChangeArrowheads="1"/>
            </p:cNvSpPr>
            <p:nvPr/>
          </p:nvSpPr>
          <p:spPr bwMode="auto">
            <a:xfrm>
              <a:off x="12408748" y="4936027"/>
              <a:ext cx="1169273" cy="2338546"/>
            </a:xfrm>
            <a:custGeom>
              <a:gdLst>
                <a:gd fmla="*/ 834 w 1058" name="T0"/>
                <a:gd fmla="*/ 1059 h 2118" name="T1"/>
                <a:gd fmla="*/ 834 w 1058" name="T2"/>
                <a:gd fmla="*/ 1059 h 2118" name="T3"/>
                <a:gd fmla="*/ 0 w 1058" name="T4"/>
                <a:gd fmla="*/ 1893 h 2118" name="T5"/>
                <a:gd fmla="*/ 0 w 1058" name="T6"/>
                <a:gd fmla="*/ 2117 h 2118" name="T7"/>
                <a:gd fmla="*/ 1057 w 1058" name="T8"/>
                <a:gd fmla="*/ 1059 h 2118" name="T9"/>
                <a:gd fmla="*/ 0 w 1058" name="T10"/>
                <a:gd fmla="*/ 0 h 2118" name="T11"/>
                <a:gd fmla="*/ 0 w 1058" name="T12"/>
                <a:gd fmla="*/ 224 h 2118" name="T13"/>
                <a:gd fmla="*/ 834 w 1058" name="T14"/>
                <a:gd fmla="*/ 1059 h 21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8" w="1058">
                  <a:moveTo>
                    <a:pt x="834" y="1059"/>
                  </a:moveTo>
                  <a:lnTo>
                    <a:pt x="834" y="1059"/>
                  </a:lnTo>
                  <a:cubicBezTo>
                    <a:pt x="834" y="1524"/>
                    <a:pt x="464" y="1893"/>
                    <a:pt x="0" y="1893"/>
                  </a:cubicBezTo>
                  <a:cubicBezTo>
                    <a:pt x="0" y="2117"/>
                    <a:pt x="0" y="2117"/>
                    <a:pt x="0" y="2117"/>
                  </a:cubicBezTo>
                  <a:cubicBezTo>
                    <a:pt x="584" y="2117"/>
                    <a:pt x="1057" y="1643"/>
                    <a:pt x="1057" y="1059"/>
                  </a:cubicBezTo>
                  <a:cubicBezTo>
                    <a:pt x="1057" y="474"/>
                    <a:pt x="584" y="0"/>
                    <a:pt x="0" y="0"/>
                  </a:cubicBezTo>
                  <a:cubicBezTo>
                    <a:pt x="0" y="224"/>
                    <a:pt x="0" y="224"/>
                    <a:pt x="0" y="224"/>
                  </a:cubicBezTo>
                  <a:cubicBezTo>
                    <a:pt x="464" y="224"/>
                    <a:pt x="834" y="603"/>
                    <a:pt x="834" y="1059"/>
                  </a:cubicBez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4" name="Freeform 132"/>
            <p:cNvSpPr>
              <a:spLocks noChangeArrowheads="1"/>
            </p:cNvSpPr>
            <p:nvPr/>
          </p:nvSpPr>
          <p:spPr bwMode="auto">
            <a:xfrm>
              <a:off x="11234601" y="4936027"/>
              <a:ext cx="1169273" cy="2338546"/>
            </a:xfrm>
            <a:custGeom>
              <a:gdLst>
                <a:gd fmla="*/ 0 w 1060" name="T0"/>
                <a:gd fmla="*/ 1059 h 2118" name="T1"/>
                <a:gd fmla="*/ 0 w 1060" name="T2"/>
                <a:gd fmla="*/ 1059 h 2118" name="T3"/>
                <a:gd fmla="*/ 1059 w 1060" name="T4"/>
                <a:gd fmla="*/ 2117 h 2118" name="T5"/>
                <a:gd fmla="*/ 1059 w 1060" name="T6"/>
                <a:gd fmla="*/ 1893 h 2118" name="T7"/>
                <a:gd fmla="*/ 224 w 1060" name="T8"/>
                <a:gd fmla="*/ 1059 h 2118" name="T9"/>
                <a:gd fmla="*/ 1059 w 1060" name="T10"/>
                <a:gd fmla="*/ 224 h 2118" name="T11"/>
                <a:gd fmla="*/ 1059 w 1060" name="T12"/>
                <a:gd fmla="*/ 0 h 2118" name="T13"/>
                <a:gd fmla="*/ 0 w 1060" name="T14"/>
                <a:gd fmla="*/ 1059 h 21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8" w="1060">
                  <a:moveTo>
                    <a:pt x="0" y="1059"/>
                  </a:moveTo>
                  <a:lnTo>
                    <a:pt x="0" y="1059"/>
                  </a:lnTo>
                  <a:cubicBezTo>
                    <a:pt x="0" y="1643"/>
                    <a:pt x="473" y="2117"/>
                    <a:pt x="1059" y="2117"/>
                  </a:cubicBezTo>
                  <a:cubicBezTo>
                    <a:pt x="1059" y="1893"/>
                    <a:pt x="1059" y="1893"/>
                    <a:pt x="1059" y="1893"/>
                  </a:cubicBezTo>
                  <a:cubicBezTo>
                    <a:pt x="603" y="1893"/>
                    <a:pt x="224" y="1524"/>
                    <a:pt x="224" y="1059"/>
                  </a:cubicBezTo>
                  <a:cubicBezTo>
                    <a:pt x="224" y="603"/>
                    <a:pt x="603" y="224"/>
                    <a:pt x="1059" y="224"/>
                  </a:cubicBezTo>
                  <a:cubicBezTo>
                    <a:pt x="1059" y="0"/>
                    <a:pt x="1059" y="0"/>
                    <a:pt x="1059" y="0"/>
                  </a:cubicBezTo>
                  <a:cubicBezTo>
                    <a:pt x="473" y="0"/>
                    <a:pt x="0" y="474"/>
                    <a:pt x="0" y="1059"/>
                  </a:cubicBez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5" name="Freeform 133"/>
            <p:cNvSpPr>
              <a:spLocks noChangeArrowheads="1"/>
            </p:cNvSpPr>
            <p:nvPr/>
          </p:nvSpPr>
          <p:spPr bwMode="auto">
            <a:xfrm>
              <a:off x="12403874" y="5545022"/>
              <a:ext cx="570022" cy="1130297"/>
            </a:xfrm>
            <a:custGeom>
              <a:gdLst>
                <a:gd fmla="*/ 283 w 516" name="T0"/>
                <a:gd fmla="*/ 508 h 1024" name="T1"/>
                <a:gd fmla="*/ 283 w 516" name="T2"/>
                <a:gd fmla="*/ 508 h 1024" name="T3"/>
                <a:gd fmla="*/ 0 w 516" name="T4"/>
                <a:gd fmla="*/ 792 h 1024" name="T5"/>
                <a:gd fmla="*/ 0 w 516" name="T6"/>
                <a:gd fmla="*/ 1023 h 1024" name="T7"/>
                <a:gd fmla="*/ 515 w 516" name="T8"/>
                <a:gd fmla="*/ 508 h 1024" name="T9"/>
                <a:gd fmla="*/ 0 w 516" name="T10"/>
                <a:gd fmla="*/ 0 h 1024" name="T11"/>
                <a:gd fmla="*/ 0 w 516" name="T12"/>
                <a:gd fmla="*/ 224 h 1024" name="T13"/>
                <a:gd fmla="*/ 283 w 516" name="T14"/>
                <a:gd fmla="*/ 508 h 10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4" w="516">
                  <a:moveTo>
                    <a:pt x="283" y="508"/>
                  </a:moveTo>
                  <a:lnTo>
                    <a:pt x="283" y="508"/>
                  </a:lnTo>
                  <a:cubicBezTo>
                    <a:pt x="283" y="663"/>
                    <a:pt x="154" y="792"/>
                    <a:pt x="0" y="792"/>
                  </a:cubicBezTo>
                  <a:cubicBezTo>
                    <a:pt x="0" y="1023"/>
                    <a:pt x="0" y="1023"/>
                    <a:pt x="0" y="1023"/>
                  </a:cubicBezTo>
                  <a:cubicBezTo>
                    <a:pt x="283" y="1023"/>
                    <a:pt x="515" y="792"/>
                    <a:pt x="515" y="508"/>
                  </a:cubicBezTo>
                  <a:cubicBezTo>
                    <a:pt x="515" y="224"/>
                    <a:pt x="283" y="0"/>
                    <a:pt x="0" y="0"/>
                  </a:cubicBezTo>
                  <a:cubicBezTo>
                    <a:pt x="0" y="224"/>
                    <a:pt x="0" y="224"/>
                    <a:pt x="0" y="224"/>
                  </a:cubicBezTo>
                  <a:cubicBezTo>
                    <a:pt x="154" y="224"/>
                    <a:pt x="283" y="353"/>
                    <a:pt x="283" y="508"/>
                  </a:cubicBezTo>
                </a:path>
              </a:pathLst>
            </a:custGeom>
            <a:solidFill>
              <a:srgbClr val="D6D8D8"/>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26" name="Freeform 134"/>
            <p:cNvSpPr>
              <a:spLocks noChangeArrowheads="1"/>
            </p:cNvSpPr>
            <p:nvPr/>
          </p:nvSpPr>
          <p:spPr bwMode="auto">
            <a:xfrm>
              <a:off x="11843599" y="5545022"/>
              <a:ext cx="560275" cy="1130297"/>
            </a:xfrm>
            <a:custGeom>
              <a:gdLst>
                <a:gd fmla="*/ 0 w 509" name="T0"/>
                <a:gd fmla="*/ 508 h 1024" name="T1"/>
                <a:gd fmla="*/ 0 w 509" name="T2"/>
                <a:gd fmla="*/ 508 h 1024" name="T3"/>
                <a:gd fmla="*/ 508 w 509" name="T4"/>
                <a:gd fmla="*/ 1023 h 1024" name="T5"/>
                <a:gd fmla="*/ 508 w 509" name="T6"/>
                <a:gd fmla="*/ 792 h 1024" name="T7"/>
                <a:gd fmla="*/ 224 w 509" name="T8"/>
                <a:gd fmla="*/ 508 h 1024" name="T9"/>
                <a:gd fmla="*/ 508 w 509" name="T10"/>
                <a:gd fmla="*/ 224 h 1024" name="T11"/>
                <a:gd fmla="*/ 508 w 509" name="T12"/>
                <a:gd fmla="*/ 0 h 1024" name="T13"/>
                <a:gd fmla="*/ 0 w 509" name="T14"/>
                <a:gd fmla="*/ 508 h 10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4" w="509">
                  <a:moveTo>
                    <a:pt x="0" y="508"/>
                  </a:moveTo>
                  <a:lnTo>
                    <a:pt x="0" y="508"/>
                  </a:lnTo>
                  <a:cubicBezTo>
                    <a:pt x="0" y="792"/>
                    <a:pt x="224" y="1023"/>
                    <a:pt x="508" y="1023"/>
                  </a:cubicBezTo>
                  <a:cubicBezTo>
                    <a:pt x="508" y="792"/>
                    <a:pt x="508" y="792"/>
                    <a:pt x="508" y="792"/>
                  </a:cubicBezTo>
                  <a:cubicBezTo>
                    <a:pt x="353" y="792"/>
                    <a:pt x="224" y="663"/>
                    <a:pt x="224" y="508"/>
                  </a:cubicBezTo>
                  <a:cubicBezTo>
                    <a:pt x="224" y="353"/>
                    <a:pt x="353" y="224"/>
                    <a:pt x="508" y="224"/>
                  </a:cubicBezTo>
                  <a:cubicBezTo>
                    <a:pt x="508" y="0"/>
                    <a:pt x="508" y="0"/>
                    <a:pt x="508" y="0"/>
                  </a:cubicBezTo>
                  <a:cubicBezTo>
                    <a:pt x="224" y="0"/>
                    <a:pt x="0" y="224"/>
                    <a:pt x="0" y="508"/>
                  </a:cubicBezTo>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sp>
        <p:nvSpPr>
          <p:cNvPr id="27" name="Text Placeholder 3"/>
          <p:cNvSpPr txBox="1"/>
          <p:nvPr/>
        </p:nvSpPr>
        <p:spPr>
          <a:xfrm>
            <a:off x="6055584" y="2187133"/>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31" name="Freeform 45"/>
          <p:cNvSpPr>
            <a:spLocks noEditPoints="1"/>
          </p:cNvSpPr>
          <p:nvPr/>
        </p:nvSpPr>
        <p:spPr bwMode="auto">
          <a:xfrm>
            <a:off x="5528592" y="2335586"/>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53238"/>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32" name="Freeform 45"/>
          <p:cNvSpPr>
            <a:spLocks noEditPoints="1"/>
          </p:cNvSpPr>
          <p:nvPr/>
        </p:nvSpPr>
        <p:spPr bwMode="auto">
          <a:xfrm>
            <a:off x="5528592" y="3326462"/>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95959"/>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33" name="Freeform 45"/>
          <p:cNvSpPr>
            <a:spLocks noEditPoints="1"/>
          </p:cNvSpPr>
          <p:nvPr/>
        </p:nvSpPr>
        <p:spPr bwMode="auto">
          <a:xfrm>
            <a:off x="5528592" y="4317338"/>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53238"/>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34" name="Freeform 45"/>
          <p:cNvSpPr>
            <a:spLocks noEditPoints="1"/>
          </p:cNvSpPr>
          <p:nvPr/>
        </p:nvSpPr>
        <p:spPr bwMode="auto">
          <a:xfrm>
            <a:off x="5528592" y="5308214"/>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95959"/>
          </a:solidFill>
          <a:ln w="9525">
            <a:noFill/>
            <a:round/>
          </a:ln>
          <a:effectLst>
            <a:outerShdw algn="tl" blurRad="254000" dir="2700000" dist="63500" rotWithShape="0">
              <a:prstClr val="black">
                <a:alpha val="30000"/>
              </a:prstClr>
            </a:outerShdw>
          </a:effectLst>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48" name="Text Placeholder 3"/>
          <p:cNvSpPr txBox="1"/>
          <p:nvPr/>
        </p:nvSpPr>
        <p:spPr>
          <a:xfrm>
            <a:off x="6055584" y="3181847"/>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49" name="Text Placeholder 3"/>
          <p:cNvSpPr txBox="1"/>
          <p:nvPr/>
        </p:nvSpPr>
        <p:spPr>
          <a:xfrm>
            <a:off x="6055584" y="4176561"/>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50" name="Text Placeholder 3"/>
          <p:cNvSpPr txBox="1"/>
          <p:nvPr/>
        </p:nvSpPr>
        <p:spPr>
          <a:xfrm>
            <a:off x="6055584" y="5171275"/>
            <a:ext cx="4720142" cy="594360"/>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a:lnSpc>
                <a:spcPct val="130000"/>
              </a:lnSpc>
              <a:spcBef>
                <a:spcPct val="0"/>
              </a:spcBef>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在此录入上述图表的综合描述说明，此录入上述图表的。在此录入上述图表的综合描述说明综合综，合描述说描述描述说描述说明。 在此录入上述图表的综合描述说明，此录入上述图表的。在此录入上述图表的综合描述说明综合综</a:t>
            </a:r>
          </a:p>
        </p:txBody>
      </p:sp>
      <p:sp>
        <p:nvSpPr>
          <p:cNvPr id="41" name="Rectangle 49"/>
          <p:cNvSpPr/>
          <p:nvPr/>
        </p:nvSpPr>
        <p:spPr>
          <a:xfrm>
            <a:off x="5447134" y="1565405"/>
            <a:ext cx="4646930" cy="487680"/>
          </a:xfrm>
          <a:prstGeom prst="rect">
            <a:avLst/>
          </a:prstGeom>
        </p:spPr>
        <p:txBody>
          <a:bodyPr wrap="none">
            <a:spAutoFit/>
          </a:body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新年工作目标计划 / ONE TWO THREE </a:t>
            </a:r>
          </a:p>
        </p:txBody>
      </p:sp>
      <p:grpSp>
        <p:nvGrpSpPr>
          <p:cNvPr id="38" name="组合 37"/>
          <p:cNvGrpSpPr/>
          <p:nvPr/>
        </p:nvGrpSpPr>
        <p:grpSpPr>
          <a:xfrm>
            <a:off x="3960903" y="266662"/>
            <a:ext cx="4268606" cy="919077"/>
            <a:chOff x="3925680" y="337337"/>
            <a:chExt cx="4269162" cy="919197"/>
          </a:xfrm>
        </p:grpSpPr>
        <p:sp>
          <p:nvSpPr>
            <p:cNvPr id="39" name="文本框 38"/>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未来工作目标</a:t>
              </a:r>
            </a:p>
          </p:txBody>
        </p:sp>
        <p:sp>
          <p:nvSpPr>
            <p:cNvPr id="40" name="文本框 39"/>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47077950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400" fill="hold" id="7"/>
                                        <p:tgtEl>
                                          <p:spTgt spid="7"/>
                                        </p:tgtEl>
                                        <p:attrNameLst>
                                          <p:attrName>ppt_x</p:attrName>
                                        </p:attrNameLst>
                                      </p:cBhvr>
                                      <p:tavLst>
                                        <p:tav tm="0">
                                          <p:val>
                                            <p:strVal val="#ppt_x"/>
                                          </p:val>
                                        </p:tav>
                                        <p:tav tm="100000">
                                          <p:val>
                                            <p:strVal val="#ppt_x"/>
                                          </p:val>
                                        </p:tav>
                                      </p:tavLst>
                                    </p:anim>
                                    <p:anim calcmode="lin" valueType="num">
                                      <p:cBhvr additive="base">
                                        <p:cTn dur="4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400"/>
                            </p:stCondLst>
                            <p:childTnLst>
                              <p:par>
                                <p:cTn fill="hold" grpId="0" id="10" nodeType="afterEffect" presetClass="entr" presetID="53"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500" fill="hold" id="12"/>
                                        <p:tgtEl>
                                          <p:spTgt spid="31"/>
                                        </p:tgtEl>
                                        <p:attrNameLst>
                                          <p:attrName>ppt_w</p:attrName>
                                        </p:attrNameLst>
                                      </p:cBhvr>
                                      <p:tavLst>
                                        <p:tav tm="0">
                                          <p:val>
                                            <p:fltVal val="0"/>
                                          </p:val>
                                        </p:tav>
                                        <p:tav tm="100000">
                                          <p:val>
                                            <p:strVal val="#ppt_w"/>
                                          </p:val>
                                        </p:tav>
                                      </p:tavLst>
                                    </p:anim>
                                    <p:anim calcmode="lin" valueType="num">
                                      <p:cBhvr>
                                        <p:cTn dur="500" fill="hold" id="13"/>
                                        <p:tgtEl>
                                          <p:spTgt spid="31"/>
                                        </p:tgtEl>
                                        <p:attrNameLst>
                                          <p:attrName>ppt_h</p:attrName>
                                        </p:attrNameLst>
                                      </p:cBhvr>
                                      <p:tavLst>
                                        <p:tav tm="0">
                                          <p:val>
                                            <p:fltVal val="0"/>
                                          </p:val>
                                        </p:tav>
                                        <p:tav tm="100000">
                                          <p:val>
                                            <p:strVal val="#ppt_h"/>
                                          </p:val>
                                        </p:tav>
                                      </p:tavLst>
                                    </p:anim>
                                    <p:animEffect filter="fade" transition="in">
                                      <p:cBhvr>
                                        <p:cTn dur="500" id="14"/>
                                        <p:tgtEl>
                                          <p:spTgt spid="31"/>
                                        </p:tgtEl>
                                      </p:cBhvr>
                                    </p:animEffect>
                                  </p:childTnLst>
                                </p:cTn>
                              </p:par>
                              <p:par>
                                <p:cTn accel="50000" decel="50000" fill="hold" grpId="0" id="15" nodeType="withEffect" presetClass="entr" presetID="2" presetSubtype="2">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additive="base">
                                        <p:cTn dur="500" fill="hold" id="17"/>
                                        <p:tgtEl>
                                          <p:spTgt spid="27"/>
                                        </p:tgtEl>
                                        <p:attrNameLst>
                                          <p:attrName>ppt_x</p:attrName>
                                        </p:attrNameLst>
                                      </p:cBhvr>
                                      <p:tavLst>
                                        <p:tav tm="0">
                                          <p:val>
                                            <p:strVal val="1+#ppt_w/2"/>
                                          </p:val>
                                        </p:tav>
                                        <p:tav tm="100000">
                                          <p:val>
                                            <p:strVal val="#ppt_x"/>
                                          </p:val>
                                        </p:tav>
                                      </p:tavLst>
                                    </p:anim>
                                    <p:anim calcmode="lin" valueType="num">
                                      <p:cBhvr additive="base">
                                        <p:cTn dur="500" fill="hold" id="18"/>
                                        <p:tgtEl>
                                          <p:spTgt spid="2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900"/>
                            </p:stCondLst>
                            <p:childTnLst>
                              <p:par>
                                <p:cTn fill="hold" grpId="0" id="20" nodeType="after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childTnLst>
                          </p:cTn>
                        </p:par>
                        <p:par>
                          <p:cTn fill="hold" id="25" nodeType="afterGroup">
                            <p:stCondLst>
                              <p:cond delay="1400"/>
                            </p:stCondLst>
                            <p:childTnLst>
                              <p:par>
                                <p:cTn fill="hold" grpId="0" id="26" nodeType="afterEffect" presetClass="entr" presetID="53" presetSubtype="0">
                                  <p:stCondLst>
                                    <p:cond delay="0"/>
                                  </p:stCondLst>
                                  <p:childTnLst>
                                    <p:set>
                                      <p:cBhvr>
                                        <p:cTn dur="1" fill="hold" id="27">
                                          <p:stCondLst>
                                            <p:cond delay="0"/>
                                          </p:stCondLst>
                                        </p:cTn>
                                        <p:tgtEl>
                                          <p:spTgt spid="33"/>
                                        </p:tgtEl>
                                        <p:attrNameLst>
                                          <p:attrName>style.visibility</p:attrName>
                                        </p:attrNameLst>
                                      </p:cBhvr>
                                      <p:to>
                                        <p:strVal val="visible"/>
                                      </p:to>
                                    </p:set>
                                    <p:anim calcmode="lin" valueType="num">
                                      <p:cBhvr>
                                        <p:cTn dur="500" fill="hold" id="28"/>
                                        <p:tgtEl>
                                          <p:spTgt spid="33"/>
                                        </p:tgtEl>
                                        <p:attrNameLst>
                                          <p:attrName>ppt_w</p:attrName>
                                        </p:attrNameLst>
                                      </p:cBhvr>
                                      <p:tavLst>
                                        <p:tav tm="0">
                                          <p:val>
                                            <p:fltVal val="0"/>
                                          </p:val>
                                        </p:tav>
                                        <p:tav tm="100000">
                                          <p:val>
                                            <p:strVal val="#ppt_w"/>
                                          </p:val>
                                        </p:tav>
                                      </p:tavLst>
                                    </p:anim>
                                    <p:anim calcmode="lin" valueType="num">
                                      <p:cBhvr>
                                        <p:cTn dur="500" fill="hold" id="29"/>
                                        <p:tgtEl>
                                          <p:spTgt spid="33"/>
                                        </p:tgtEl>
                                        <p:attrNameLst>
                                          <p:attrName>ppt_h</p:attrName>
                                        </p:attrNameLst>
                                      </p:cBhvr>
                                      <p:tavLst>
                                        <p:tav tm="0">
                                          <p:val>
                                            <p:fltVal val="0"/>
                                          </p:val>
                                        </p:tav>
                                        <p:tav tm="100000">
                                          <p:val>
                                            <p:strVal val="#ppt_h"/>
                                          </p:val>
                                        </p:tav>
                                      </p:tavLst>
                                    </p:anim>
                                    <p:animEffect filter="fade" transition="in">
                                      <p:cBhvr>
                                        <p:cTn dur="500" id="30"/>
                                        <p:tgtEl>
                                          <p:spTgt spid="33"/>
                                        </p:tgtEl>
                                      </p:cBhvr>
                                    </p:animEffect>
                                  </p:childTnLst>
                                </p:cTn>
                              </p:par>
                            </p:childTnLst>
                          </p:cTn>
                        </p:par>
                        <p:par>
                          <p:cTn fill="hold" id="31" nodeType="afterGroup">
                            <p:stCondLst>
                              <p:cond delay="1900"/>
                            </p:stCondLst>
                            <p:childTnLst>
                              <p:par>
                                <p:cTn fill="hold" grpId="0" id="32" nodeType="afterEffect" presetClass="entr" presetID="53" presetSubtype="0">
                                  <p:stCondLst>
                                    <p:cond delay="0"/>
                                  </p:stCondLst>
                                  <p:childTnLst>
                                    <p:set>
                                      <p:cBhvr>
                                        <p:cTn dur="1" fill="hold" id="33">
                                          <p:stCondLst>
                                            <p:cond delay="0"/>
                                          </p:stCondLst>
                                        </p:cTn>
                                        <p:tgtEl>
                                          <p:spTgt spid="34"/>
                                        </p:tgtEl>
                                        <p:attrNameLst>
                                          <p:attrName>style.visibility</p:attrName>
                                        </p:attrNameLst>
                                      </p:cBhvr>
                                      <p:to>
                                        <p:strVal val="visible"/>
                                      </p:to>
                                    </p:set>
                                    <p:anim calcmode="lin" valueType="num">
                                      <p:cBhvr>
                                        <p:cTn dur="500" fill="hold" id="34"/>
                                        <p:tgtEl>
                                          <p:spTgt spid="34"/>
                                        </p:tgtEl>
                                        <p:attrNameLst>
                                          <p:attrName>ppt_w</p:attrName>
                                        </p:attrNameLst>
                                      </p:cBhvr>
                                      <p:tavLst>
                                        <p:tav tm="0">
                                          <p:val>
                                            <p:fltVal val="0"/>
                                          </p:val>
                                        </p:tav>
                                        <p:tav tm="100000">
                                          <p:val>
                                            <p:strVal val="#ppt_w"/>
                                          </p:val>
                                        </p:tav>
                                      </p:tavLst>
                                    </p:anim>
                                    <p:anim calcmode="lin" valueType="num">
                                      <p:cBhvr>
                                        <p:cTn dur="500" fill="hold" id="35"/>
                                        <p:tgtEl>
                                          <p:spTgt spid="34"/>
                                        </p:tgtEl>
                                        <p:attrNameLst>
                                          <p:attrName>ppt_h</p:attrName>
                                        </p:attrNameLst>
                                      </p:cBhvr>
                                      <p:tavLst>
                                        <p:tav tm="0">
                                          <p:val>
                                            <p:fltVal val="0"/>
                                          </p:val>
                                        </p:tav>
                                        <p:tav tm="100000">
                                          <p:val>
                                            <p:strVal val="#ppt_h"/>
                                          </p:val>
                                        </p:tav>
                                      </p:tavLst>
                                    </p:anim>
                                    <p:animEffect filter="fade" transition="in">
                                      <p:cBhvr>
                                        <p:cTn dur="500" id="36"/>
                                        <p:tgtEl>
                                          <p:spTgt spid="34"/>
                                        </p:tgtEl>
                                      </p:cBhvr>
                                    </p:animEffect>
                                  </p:childTnLst>
                                </p:cTn>
                              </p:par>
                              <p:par>
                                <p:cTn accel="50000" decel="50000" fill="hold" grpId="0" id="37" nodeType="withEffect" presetClass="entr" presetID="2" presetSubtype="2">
                                  <p:stCondLst>
                                    <p:cond delay="0"/>
                                  </p:stCondLst>
                                  <p:childTnLst>
                                    <p:set>
                                      <p:cBhvr>
                                        <p:cTn dur="1" fill="hold" id="38">
                                          <p:stCondLst>
                                            <p:cond delay="0"/>
                                          </p:stCondLst>
                                        </p:cTn>
                                        <p:tgtEl>
                                          <p:spTgt spid="48"/>
                                        </p:tgtEl>
                                        <p:attrNameLst>
                                          <p:attrName>style.visibility</p:attrName>
                                        </p:attrNameLst>
                                      </p:cBhvr>
                                      <p:to>
                                        <p:strVal val="visible"/>
                                      </p:to>
                                    </p:set>
                                    <p:anim calcmode="lin" valueType="num">
                                      <p:cBhvr additive="base">
                                        <p:cTn dur="500" fill="hold" id="39"/>
                                        <p:tgtEl>
                                          <p:spTgt spid="48"/>
                                        </p:tgtEl>
                                        <p:attrNameLst>
                                          <p:attrName>ppt_x</p:attrName>
                                        </p:attrNameLst>
                                      </p:cBhvr>
                                      <p:tavLst>
                                        <p:tav tm="0">
                                          <p:val>
                                            <p:strVal val="1+#ppt_w/2"/>
                                          </p:val>
                                        </p:tav>
                                        <p:tav tm="100000">
                                          <p:val>
                                            <p:strVal val="#ppt_x"/>
                                          </p:val>
                                        </p:tav>
                                      </p:tavLst>
                                    </p:anim>
                                    <p:anim calcmode="lin" valueType="num">
                                      <p:cBhvr additive="base">
                                        <p:cTn dur="500" fill="hold" id="40"/>
                                        <p:tgtEl>
                                          <p:spTgt spid="48"/>
                                        </p:tgtEl>
                                        <p:attrNameLst>
                                          <p:attrName>ppt_y</p:attrName>
                                        </p:attrNameLst>
                                      </p:cBhvr>
                                      <p:tavLst>
                                        <p:tav tm="0">
                                          <p:val>
                                            <p:strVal val="#ppt_y"/>
                                          </p:val>
                                        </p:tav>
                                        <p:tav tm="100000">
                                          <p:val>
                                            <p:strVal val="#ppt_y"/>
                                          </p:val>
                                        </p:tav>
                                      </p:tavLst>
                                    </p:anim>
                                  </p:childTnLst>
                                </p:cTn>
                              </p:par>
                              <p:par>
                                <p:cTn accel="50000" decel="50000" fill="hold" grpId="0" id="41" nodeType="withEffect" presetClass="entr" presetID="2" presetSubtype="2">
                                  <p:stCondLst>
                                    <p:cond delay="0"/>
                                  </p:stCondLst>
                                  <p:childTnLst>
                                    <p:set>
                                      <p:cBhvr>
                                        <p:cTn dur="1" fill="hold" id="42">
                                          <p:stCondLst>
                                            <p:cond delay="0"/>
                                          </p:stCondLst>
                                        </p:cTn>
                                        <p:tgtEl>
                                          <p:spTgt spid="49"/>
                                        </p:tgtEl>
                                        <p:attrNameLst>
                                          <p:attrName>style.visibility</p:attrName>
                                        </p:attrNameLst>
                                      </p:cBhvr>
                                      <p:to>
                                        <p:strVal val="visible"/>
                                      </p:to>
                                    </p:set>
                                    <p:anim calcmode="lin" valueType="num">
                                      <p:cBhvr additive="base">
                                        <p:cTn dur="500" fill="hold" id="43"/>
                                        <p:tgtEl>
                                          <p:spTgt spid="49"/>
                                        </p:tgtEl>
                                        <p:attrNameLst>
                                          <p:attrName>ppt_x</p:attrName>
                                        </p:attrNameLst>
                                      </p:cBhvr>
                                      <p:tavLst>
                                        <p:tav tm="0">
                                          <p:val>
                                            <p:strVal val="1+#ppt_w/2"/>
                                          </p:val>
                                        </p:tav>
                                        <p:tav tm="100000">
                                          <p:val>
                                            <p:strVal val="#ppt_x"/>
                                          </p:val>
                                        </p:tav>
                                      </p:tavLst>
                                    </p:anim>
                                    <p:anim calcmode="lin" valueType="num">
                                      <p:cBhvr additive="base">
                                        <p:cTn dur="500" fill="hold" id="44"/>
                                        <p:tgtEl>
                                          <p:spTgt spid="49"/>
                                        </p:tgtEl>
                                        <p:attrNameLst>
                                          <p:attrName>ppt_y</p:attrName>
                                        </p:attrNameLst>
                                      </p:cBhvr>
                                      <p:tavLst>
                                        <p:tav tm="0">
                                          <p:val>
                                            <p:strVal val="#ppt_y"/>
                                          </p:val>
                                        </p:tav>
                                        <p:tav tm="100000">
                                          <p:val>
                                            <p:strVal val="#ppt_y"/>
                                          </p:val>
                                        </p:tav>
                                      </p:tavLst>
                                    </p:anim>
                                  </p:childTnLst>
                                </p:cTn>
                              </p:par>
                              <p:par>
                                <p:cTn accel="50000" decel="50000" fill="hold" grpId="0" id="45" nodeType="withEffect" presetClass="entr" presetID="2" presetSubtype="2">
                                  <p:stCondLst>
                                    <p:cond delay="0"/>
                                  </p:stCondLst>
                                  <p:childTnLst>
                                    <p:set>
                                      <p:cBhvr>
                                        <p:cTn dur="1" fill="hold" id="46">
                                          <p:stCondLst>
                                            <p:cond delay="0"/>
                                          </p:stCondLst>
                                        </p:cTn>
                                        <p:tgtEl>
                                          <p:spTgt spid="50"/>
                                        </p:tgtEl>
                                        <p:attrNameLst>
                                          <p:attrName>style.visibility</p:attrName>
                                        </p:attrNameLst>
                                      </p:cBhvr>
                                      <p:to>
                                        <p:strVal val="visible"/>
                                      </p:to>
                                    </p:set>
                                    <p:anim calcmode="lin" valueType="num">
                                      <p:cBhvr additive="base">
                                        <p:cTn dur="500" fill="hold" id="47"/>
                                        <p:tgtEl>
                                          <p:spTgt spid="50"/>
                                        </p:tgtEl>
                                        <p:attrNameLst>
                                          <p:attrName>ppt_x</p:attrName>
                                        </p:attrNameLst>
                                      </p:cBhvr>
                                      <p:tavLst>
                                        <p:tav tm="0">
                                          <p:val>
                                            <p:strVal val="1+#ppt_w/2"/>
                                          </p:val>
                                        </p:tav>
                                        <p:tav tm="100000">
                                          <p:val>
                                            <p:strVal val="#ppt_x"/>
                                          </p:val>
                                        </p:tav>
                                      </p:tavLst>
                                    </p:anim>
                                    <p:anim calcmode="lin" valueType="num">
                                      <p:cBhvr additive="base">
                                        <p:cTn dur="500" fill="hold" id="48"/>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1"/>
      <p:bldP grpId="0" spid="32"/>
      <p:bldP grpId="0" spid="33"/>
      <p:bldP grpId="0" spid="34"/>
      <p:bldP grpId="0" spid="48"/>
      <p:bldP grpId="0" spid="49"/>
      <p:bldP grpId="0" spid="5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TextBox 38"/>
          <p:cNvSpPr txBox="1"/>
          <p:nvPr/>
        </p:nvSpPr>
        <p:spPr>
          <a:xfrm>
            <a:off x="1774726" y="2107243"/>
            <a:ext cx="8704774" cy="396240"/>
          </a:xfrm>
          <a:prstGeom prst="rect">
            <a:avLst/>
          </a:prstGeom>
          <a:noFill/>
        </p:spPr>
        <p:txBody>
          <a:bodyPr bIns="0" lIns="0" rIns="0" rtlCol="0" tIns="0" wrap="square">
            <a:spAutoFit/>
          </a:bodyPr>
          <a:lstStyle/>
          <a:p>
            <a:pPr algn="ct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公司培训工作要力争全面覆盖，重点突出，要在实际的培训工作中不断丰富培训内容，拓展培训形式，优化培训流程，明确培训目的，提高培训效果。企业赖以生存的是效益和效率，只有尊崇这两个法则才能维持企业自身的生命和未来发展，才能维系每一个人</a:t>
            </a:r>
          </a:p>
        </p:txBody>
      </p:sp>
      <p:sp>
        <p:nvSpPr>
          <p:cNvPr id="40" name="TextBox 39"/>
          <p:cNvSpPr txBox="1"/>
          <p:nvPr/>
        </p:nvSpPr>
        <p:spPr>
          <a:xfrm>
            <a:off x="3862958" y="1484784"/>
            <a:ext cx="4499421" cy="475488"/>
          </a:xfrm>
          <a:prstGeom prst="rect">
            <a:avLst/>
          </a:prstGeom>
          <a:noFill/>
        </p:spPr>
        <p:txBody>
          <a:bodyPr bIns="0" lIns="0" rIns="0" rtlCol="0" tIns="0" wrap="square">
            <a:spAutoFit/>
          </a:bodyPr>
          <a:lstStyle/>
          <a:p>
            <a:pPr algn="ctr" lvl="0">
              <a:lnSpc>
                <a:spcPct val="130000"/>
              </a:lnSpc>
              <a:spcBef>
                <a:spcPct val="0"/>
              </a:spcBef>
              <a:defRPr/>
            </a:pPr>
            <a:r>
              <a:rPr altLang="en-US" lang="zh-CN" smtClean="0" sz="24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未来工作重点</a:t>
            </a:r>
          </a:p>
        </p:txBody>
      </p:sp>
      <p:sp>
        <p:nvSpPr>
          <p:cNvPr id="41" name="圆角矩形 40"/>
          <p:cNvSpPr/>
          <p:nvPr/>
        </p:nvSpPr>
        <p:spPr>
          <a:xfrm>
            <a:off x="1918742" y="2950985"/>
            <a:ext cx="8640960" cy="622029"/>
          </a:xfrm>
          <a:prstGeom prst="roundRect">
            <a:avLst>
              <a:gd fmla="val 50000" name="adj"/>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2" name="Round Same Side Corner Rectangle 10"/>
          <p:cNvSpPr/>
          <p:nvPr/>
        </p:nvSpPr>
        <p:spPr>
          <a:xfrm rot="5400000">
            <a:off x="2312393" y="2557336"/>
            <a:ext cx="622029" cy="1409330"/>
          </a:xfrm>
          <a:prstGeom prst="round2SameRect">
            <a:avLst>
              <a:gd fmla="val 50000" name="adj1"/>
              <a:gd fmla="val 0" name="adj2"/>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43" name="TextBox 42"/>
          <p:cNvSpPr txBox="1"/>
          <p:nvPr/>
        </p:nvSpPr>
        <p:spPr>
          <a:xfrm>
            <a:off x="1993459" y="3068958"/>
            <a:ext cx="989330" cy="405262"/>
          </a:xfrm>
          <a:prstGeom prst="rect">
            <a:avLst/>
          </a:prstGeom>
          <a:noFill/>
        </p:spPr>
        <p:txBody>
          <a:bodyPr rtlCol="0" wrap="none">
            <a:spAutoFit/>
          </a:bodyPr>
          <a:lstStyle/>
          <a:p>
            <a:pPr>
              <a:lnSpc>
                <a:spcPct val="130000"/>
              </a:lnSpc>
            </a:pPr>
            <a:r>
              <a:rPr altLang="en-US" baseline="-3000" lang="zh-CN" smtClean="0" sz="2400">
                <a:solidFill>
                  <a:schemeClr val="bg1"/>
                </a:solidFill>
                <a:latin charset="-122" panose="020b0500000000000000" pitchFamily="34" typeface="思源黑体"/>
                <a:ea charset="-122" panose="020b0500000000000000" pitchFamily="34" typeface="思源黑体"/>
                <a:cs typeface="+mn-ea"/>
                <a:sym typeface="+mn-lt"/>
              </a:rPr>
              <a:t>工作重点</a:t>
            </a:r>
          </a:p>
        </p:txBody>
      </p:sp>
      <p:sp>
        <p:nvSpPr>
          <p:cNvPr id="44" name="TextBox 43"/>
          <p:cNvSpPr txBox="1"/>
          <p:nvPr/>
        </p:nvSpPr>
        <p:spPr>
          <a:xfrm>
            <a:off x="3386612" y="3039341"/>
            <a:ext cx="727280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右键点击图片选择设置图片格式可直接替换图片。您的容打在这里，或者通过复制您的文本后，在此框中选择粘贴，并选择只保留文字。右键点击图片选择设置图片格式可直接替换图片</a:t>
            </a:r>
          </a:p>
        </p:txBody>
      </p:sp>
      <p:sp>
        <p:nvSpPr>
          <p:cNvPr id="45" name="矩形 44"/>
          <p:cNvSpPr/>
          <p:nvPr/>
        </p:nvSpPr>
        <p:spPr>
          <a:xfrm>
            <a:off x="1932272" y="3933056"/>
            <a:ext cx="4090926" cy="1944216"/>
          </a:xfrm>
          <a:prstGeom prst="rec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6" name="Text Placeholder 11"/>
          <p:cNvSpPr txBox="1"/>
          <p:nvPr/>
        </p:nvSpPr>
        <p:spPr>
          <a:xfrm>
            <a:off x="1999870" y="4184038"/>
            <a:ext cx="3100754" cy="471600"/>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30000"/>
              </a:lnSpc>
              <a:spcBef>
                <a:spcPct val="0"/>
              </a:spcBef>
              <a:buNone/>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工作完成质量</a:t>
            </a:r>
          </a:p>
        </p:txBody>
      </p:sp>
      <p:sp>
        <p:nvSpPr>
          <p:cNvPr id="47" name="TextBox 46"/>
          <p:cNvSpPr txBox="1"/>
          <p:nvPr/>
        </p:nvSpPr>
        <p:spPr>
          <a:xfrm>
            <a:off x="1971760" y="4696689"/>
            <a:ext cx="3907422" cy="883920"/>
          </a:xfrm>
          <a:prstGeom prst="rect">
            <a:avLst/>
          </a:prstGeom>
          <a:noFill/>
        </p:spPr>
        <p:txBody>
          <a:bodyPr rtlCol="0" wrap="square">
            <a:spAutoFit/>
          </a:bodyPr>
          <a:lstStyle/>
          <a:p>
            <a:pPr>
              <a:lnSpc>
                <a:spcPct val="130000"/>
              </a:lnSpc>
              <a:spcBef>
                <a:spcPct val="0"/>
              </a:spcBef>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p>
        </p:txBody>
      </p:sp>
      <p:sp>
        <p:nvSpPr>
          <p:cNvPr id="48" name="矩形 47"/>
          <p:cNvSpPr/>
          <p:nvPr/>
        </p:nvSpPr>
        <p:spPr>
          <a:xfrm>
            <a:off x="6167214" y="3933056"/>
            <a:ext cx="4090926" cy="1944216"/>
          </a:xfrm>
          <a:prstGeom prst="rec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9" name="Text Placeholder 11"/>
          <p:cNvSpPr txBox="1"/>
          <p:nvPr/>
        </p:nvSpPr>
        <p:spPr>
          <a:xfrm>
            <a:off x="6234812" y="4184038"/>
            <a:ext cx="3100754" cy="471600"/>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30000"/>
              </a:lnSpc>
              <a:spcBef>
                <a:spcPct val="0"/>
              </a:spcBef>
              <a:buNone/>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市场营销技能</a:t>
            </a:r>
          </a:p>
        </p:txBody>
      </p:sp>
      <p:sp>
        <p:nvSpPr>
          <p:cNvPr id="50" name="TextBox 49"/>
          <p:cNvSpPr txBox="1"/>
          <p:nvPr/>
        </p:nvSpPr>
        <p:spPr>
          <a:xfrm>
            <a:off x="6206703" y="4696689"/>
            <a:ext cx="3907422" cy="883920"/>
          </a:xfrm>
          <a:prstGeom prst="rect">
            <a:avLst/>
          </a:prstGeom>
          <a:noFill/>
        </p:spPr>
        <p:txBody>
          <a:bodyPr rtlCol="0" wrap="square">
            <a:spAutoFit/>
          </a:bodyPr>
          <a:lstStyle/>
          <a:p>
            <a:pPr>
              <a:lnSpc>
                <a:spcPct val="130000"/>
              </a:lnSpc>
              <a:spcBef>
                <a:spcPct val="0"/>
              </a:spcBef>
            </a:pPr>
            <a:r>
              <a:rPr altLang="en-US" lang="zh-CN" sz="1000">
                <a:solidFill>
                  <a:schemeClr val="bg1"/>
                </a:solidFill>
                <a:latin charset="-122" panose="020b0500000000000000" pitchFamily="34" typeface="思源黑体"/>
                <a:ea charset="-122" panose="020b0500000000000000" pitchFamily="34" typeface="思源黑体"/>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p>
        </p:txBody>
      </p:sp>
      <p:grpSp>
        <p:nvGrpSpPr>
          <p:cNvPr id="19" name="组合 18"/>
          <p:cNvGrpSpPr/>
          <p:nvPr/>
        </p:nvGrpSpPr>
        <p:grpSpPr>
          <a:xfrm>
            <a:off x="3960903" y="266662"/>
            <a:ext cx="4268606" cy="919077"/>
            <a:chOff x="3925680" y="337337"/>
            <a:chExt cx="4269162" cy="919197"/>
          </a:xfrm>
        </p:grpSpPr>
        <p:sp>
          <p:nvSpPr>
            <p:cNvPr id="22" name="文本框 21"/>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重点工作目标</a:t>
              </a:r>
            </a:p>
          </p:txBody>
        </p:sp>
        <p:sp>
          <p:nvSpPr>
            <p:cNvPr id="23" name="文本框 22"/>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4528494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300" fill="hold" id="7"/>
                                        <p:tgtEl>
                                          <p:spTgt spid="40"/>
                                        </p:tgtEl>
                                        <p:attrNameLst>
                                          <p:attrName>ppt_x</p:attrName>
                                        </p:attrNameLst>
                                      </p:cBhvr>
                                      <p:tavLst>
                                        <p:tav tm="0">
                                          <p:val>
                                            <p:strVal val="1+#ppt_w/2"/>
                                          </p:val>
                                        </p:tav>
                                        <p:tav tm="100000">
                                          <p:val>
                                            <p:strVal val="#ppt_x"/>
                                          </p:val>
                                        </p:tav>
                                      </p:tavLst>
                                    </p:anim>
                                    <p:anim calcmode="lin" valueType="num">
                                      <p:cBhvr additive="base">
                                        <p:cTn dur="300" fill="hold" id="8"/>
                                        <p:tgtEl>
                                          <p:spTgt spid="4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 presetSubtype="2">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additive="base">
                                        <p:cTn dur="300" fill="hold" id="12"/>
                                        <p:tgtEl>
                                          <p:spTgt spid="39"/>
                                        </p:tgtEl>
                                        <p:attrNameLst>
                                          <p:attrName>ppt_x</p:attrName>
                                        </p:attrNameLst>
                                      </p:cBhvr>
                                      <p:tavLst>
                                        <p:tav tm="0">
                                          <p:val>
                                            <p:strVal val="1+#ppt_w/2"/>
                                          </p:val>
                                        </p:tav>
                                        <p:tav tm="100000">
                                          <p:val>
                                            <p:strVal val="#ppt_x"/>
                                          </p:val>
                                        </p:tav>
                                      </p:tavLst>
                                    </p:anim>
                                    <p:anim calcmode="lin" valueType="num">
                                      <p:cBhvr additive="base">
                                        <p:cTn dur="300" fill="hold" id="13"/>
                                        <p:tgtEl>
                                          <p:spTgt spid="3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600"/>
                            </p:stCondLst>
                            <p:childTnLst>
                              <p:par>
                                <p:cTn fill="hold" grpId="0" id="15" nodeType="afterEffect" presetClass="entr" presetID="12" presetSubtype="8">
                                  <p:stCondLst>
                                    <p:cond delay="0"/>
                                  </p:stCondLst>
                                  <p:childTnLst>
                                    <p:set>
                                      <p:cBhvr>
                                        <p:cTn dur="1" fill="hold" id="16">
                                          <p:stCondLst>
                                            <p:cond delay="0"/>
                                          </p:stCondLst>
                                        </p:cTn>
                                        <p:tgtEl>
                                          <p:spTgt spid="42"/>
                                        </p:tgtEl>
                                        <p:attrNameLst>
                                          <p:attrName>style.visibility</p:attrName>
                                        </p:attrNameLst>
                                      </p:cBhvr>
                                      <p:to>
                                        <p:strVal val="visible"/>
                                      </p:to>
                                    </p:set>
                                    <p:anim calcmode="lin" valueType="num">
                                      <p:cBhvr additive="base">
                                        <p:cTn dur="500" id="17"/>
                                        <p:tgtEl>
                                          <p:spTgt spid="42"/>
                                        </p:tgtEl>
                                        <p:attrNameLst>
                                          <p:attrName>ppt_x</p:attrName>
                                        </p:attrNameLst>
                                      </p:cBhvr>
                                      <p:tavLst>
                                        <p:tav tm="0">
                                          <p:val>
                                            <p:strVal val="#ppt_x-#ppt_w*1.125000"/>
                                          </p:val>
                                        </p:tav>
                                        <p:tav tm="100000">
                                          <p:val>
                                            <p:strVal val="#ppt_x"/>
                                          </p:val>
                                        </p:tav>
                                      </p:tavLst>
                                    </p:anim>
                                    <p:animEffect filter="wipe(right)" transition="in">
                                      <p:cBhvr>
                                        <p:cTn dur="500" id="18"/>
                                        <p:tgtEl>
                                          <p:spTgt spid="42"/>
                                        </p:tgtEl>
                                      </p:cBhvr>
                                    </p:animEffect>
                                  </p:childTnLst>
                                </p:cTn>
                              </p:par>
                            </p:childTnLst>
                          </p:cTn>
                        </p:par>
                        <p:par>
                          <p:cTn fill="hold" id="19" nodeType="afterGroup">
                            <p:stCondLst>
                              <p:cond delay="1100"/>
                            </p:stCondLst>
                            <p:childTnLst>
                              <p:par>
                                <p:cTn fill="hold" grpId="0" id="20" nodeType="afterEffect" presetClass="entr" presetID="16" presetSubtype="21">
                                  <p:stCondLst>
                                    <p:cond delay="0"/>
                                  </p:stCondLst>
                                  <p:childTnLst>
                                    <p:set>
                                      <p:cBhvr>
                                        <p:cTn dur="1" fill="hold" id="21">
                                          <p:stCondLst>
                                            <p:cond delay="0"/>
                                          </p:stCondLst>
                                        </p:cTn>
                                        <p:tgtEl>
                                          <p:spTgt spid="41"/>
                                        </p:tgtEl>
                                        <p:attrNameLst>
                                          <p:attrName>style.visibility</p:attrName>
                                        </p:attrNameLst>
                                      </p:cBhvr>
                                      <p:to>
                                        <p:strVal val="visible"/>
                                      </p:to>
                                    </p:set>
                                    <p:animEffect filter="barn(inVertical)" transition="in">
                                      <p:cBhvr>
                                        <p:cTn dur="500" id="22"/>
                                        <p:tgtEl>
                                          <p:spTgt spid="41"/>
                                        </p:tgtEl>
                                      </p:cBhvr>
                                    </p:animEffect>
                                  </p:childTnLst>
                                </p:cTn>
                              </p:par>
                            </p:childTnLst>
                          </p:cTn>
                        </p:par>
                        <p:par>
                          <p:cTn fill="hold" id="23" nodeType="afterGroup">
                            <p:stCondLst>
                              <p:cond delay="1600"/>
                            </p:stCondLst>
                            <p:childTnLst>
                              <p:par>
                                <p:cTn fill="hold" grpId="0" id="24" nodeType="afterEffect" presetClass="entr" presetID="10" presetSubtype="0">
                                  <p:stCondLst>
                                    <p:cond delay="0"/>
                                  </p:stCondLst>
                                  <p:childTnLst>
                                    <p:set>
                                      <p:cBhvr>
                                        <p:cTn dur="1" fill="hold" id="25">
                                          <p:stCondLst>
                                            <p:cond delay="0"/>
                                          </p:stCondLst>
                                        </p:cTn>
                                        <p:tgtEl>
                                          <p:spTgt spid="43"/>
                                        </p:tgtEl>
                                        <p:attrNameLst>
                                          <p:attrName>style.visibility</p:attrName>
                                        </p:attrNameLst>
                                      </p:cBhvr>
                                      <p:to>
                                        <p:strVal val="visible"/>
                                      </p:to>
                                    </p:set>
                                    <p:animEffect filter="fade" transition="in">
                                      <p:cBhvr>
                                        <p:cTn dur="500" id="26"/>
                                        <p:tgtEl>
                                          <p:spTgt spid="43"/>
                                        </p:tgtEl>
                                      </p:cBhvr>
                                    </p:animEffect>
                                  </p:childTnLst>
                                </p:cTn>
                              </p:par>
                            </p:childTnLst>
                          </p:cTn>
                        </p:par>
                        <p:par>
                          <p:cTn fill="hold" id="27" nodeType="afterGroup">
                            <p:stCondLst>
                              <p:cond delay="2100"/>
                            </p:stCondLst>
                            <p:childTnLst>
                              <p:par>
                                <p:cTn fill="hold" grpId="0" id="28" nodeType="afterEffect" presetClass="entr" presetID="53" presetSubtype="0">
                                  <p:stCondLst>
                                    <p:cond delay="0"/>
                                  </p:stCondLst>
                                  <p:childTnLst>
                                    <p:set>
                                      <p:cBhvr>
                                        <p:cTn dur="1" fill="hold" id="29">
                                          <p:stCondLst>
                                            <p:cond delay="0"/>
                                          </p:stCondLst>
                                        </p:cTn>
                                        <p:tgtEl>
                                          <p:spTgt spid="44"/>
                                        </p:tgtEl>
                                        <p:attrNameLst>
                                          <p:attrName>style.visibility</p:attrName>
                                        </p:attrNameLst>
                                      </p:cBhvr>
                                      <p:to>
                                        <p:strVal val="visible"/>
                                      </p:to>
                                    </p:set>
                                    <p:anim calcmode="lin" valueType="num">
                                      <p:cBhvr>
                                        <p:cTn dur="500" fill="hold" id="30"/>
                                        <p:tgtEl>
                                          <p:spTgt spid="44"/>
                                        </p:tgtEl>
                                        <p:attrNameLst>
                                          <p:attrName>ppt_w</p:attrName>
                                        </p:attrNameLst>
                                      </p:cBhvr>
                                      <p:tavLst>
                                        <p:tav tm="0">
                                          <p:val>
                                            <p:fltVal val="0"/>
                                          </p:val>
                                        </p:tav>
                                        <p:tav tm="100000">
                                          <p:val>
                                            <p:strVal val="#ppt_w"/>
                                          </p:val>
                                        </p:tav>
                                      </p:tavLst>
                                    </p:anim>
                                    <p:anim calcmode="lin" valueType="num">
                                      <p:cBhvr>
                                        <p:cTn dur="500" fill="hold" id="31"/>
                                        <p:tgtEl>
                                          <p:spTgt spid="44"/>
                                        </p:tgtEl>
                                        <p:attrNameLst>
                                          <p:attrName>ppt_h</p:attrName>
                                        </p:attrNameLst>
                                      </p:cBhvr>
                                      <p:tavLst>
                                        <p:tav tm="0">
                                          <p:val>
                                            <p:fltVal val="0"/>
                                          </p:val>
                                        </p:tav>
                                        <p:tav tm="100000">
                                          <p:val>
                                            <p:strVal val="#ppt_h"/>
                                          </p:val>
                                        </p:tav>
                                      </p:tavLst>
                                    </p:anim>
                                    <p:animEffect filter="fade" transition="in">
                                      <p:cBhvr>
                                        <p:cTn dur="500" id="32"/>
                                        <p:tgtEl>
                                          <p:spTgt spid="44"/>
                                        </p:tgtEl>
                                      </p:cBhvr>
                                    </p:animEffect>
                                  </p:childTnLst>
                                </p:cTn>
                              </p:par>
                              <p:par>
                                <p:cTn fill="hold" grpId="0" id="33" nodeType="withEffect" presetClass="entr" presetID="2" presetSubtype="8">
                                  <p:stCondLst>
                                    <p:cond delay="500"/>
                                  </p:stCondLst>
                                  <p:childTnLst>
                                    <p:set>
                                      <p:cBhvr>
                                        <p:cTn dur="1" fill="hold" id="34">
                                          <p:stCondLst>
                                            <p:cond delay="0"/>
                                          </p:stCondLst>
                                        </p:cTn>
                                        <p:tgtEl>
                                          <p:spTgt spid="45"/>
                                        </p:tgtEl>
                                        <p:attrNameLst>
                                          <p:attrName>style.visibility</p:attrName>
                                        </p:attrNameLst>
                                      </p:cBhvr>
                                      <p:to>
                                        <p:strVal val="visible"/>
                                      </p:to>
                                    </p:set>
                                    <p:anim calcmode="lin" valueType="num">
                                      <p:cBhvr additive="base">
                                        <p:cTn dur="500" fill="hold" id="35"/>
                                        <p:tgtEl>
                                          <p:spTgt spid="45"/>
                                        </p:tgtEl>
                                        <p:attrNameLst>
                                          <p:attrName>ppt_x</p:attrName>
                                        </p:attrNameLst>
                                      </p:cBhvr>
                                      <p:tavLst>
                                        <p:tav tm="0">
                                          <p:val>
                                            <p:strVal val="0-#ppt_w/2"/>
                                          </p:val>
                                        </p:tav>
                                        <p:tav tm="100000">
                                          <p:val>
                                            <p:strVal val="#ppt_x"/>
                                          </p:val>
                                        </p:tav>
                                      </p:tavLst>
                                    </p:anim>
                                    <p:anim calcmode="lin" valueType="num">
                                      <p:cBhvr additive="base">
                                        <p:cTn dur="500" fill="hold" id="36"/>
                                        <p:tgtEl>
                                          <p:spTgt spid="45"/>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100"/>
                            </p:stCondLst>
                            <p:childTnLst>
                              <p:par>
                                <p:cTn fill="hold" grpId="0" id="38" nodeType="afterEffect" presetClass="entr" presetID="42" presetSubtype="0">
                                  <p:stCondLst>
                                    <p:cond delay="0"/>
                                  </p:stCondLst>
                                  <p:childTnLst>
                                    <p:set>
                                      <p:cBhvr>
                                        <p:cTn dur="1" fill="hold" id="39">
                                          <p:stCondLst>
                                            <p:cond delay="0"/>
                                          </p:stCondLst>
                                        </p:cTn>
                                        <p:tgtEl>
                                          <p:spTgt spid="46"/>
                                        </p:tgtEl>
                                        <p:attrNameLst>
                                          <p:attrName>style.visibility</p:attrName>
                                        </p:attrNameLst>
                                      </p:cBhvr>
                                      <p:to>
                                        <p:strVal val="visible"/>
                                      </p:to>
                                    </p:set>
                                    <p:animEffect filter="fade" transition="in">
                                      <p:cBhvr>
                                        <p:cTn dur="1000" id="40"/>
                                        <p:tgtEl>
                                          <p:spTgt spid="46"/>
                                        </p:tgtEl>
                                      </p:cBhvr>
                                    </p:animEffect>
                                    <p:anim calcmode="lin" valueType="num">
                                      <p:cBhvr>
                                        <p:cTn dur="1000" fill="hold" id="41"/>
                                        <p:tgtEl>
                                          <p:spTgt spid="46"/>
                                        </p:tgtEl>
                                        <p:attrNameLst>
                                          <p:attrName>ppt_x</p:attrName>
                                        </p:attrNameLst>
                                      </p:cBhvr>
                                      <p:tavLst>
                                        <p:tav tm="0">
                                          <p:val>
                                            <p:strVal val="#ppt_x"/>
                                          </p:val>
                                        </p:tav>
                                        <p:tav tm="100000">
                                          <p:val>
                                            <p:strVal val="#ppt_x"/>
                                          </p:val>
                                        </p:tav>
                                      </p:tavLst>
                                    </p:anim>
                                    <p:anim calcmode="lin" valueType="num">
                                      <p:cBhvr>
                                        <p:cTn dur="1000" fill="hold" id="42"/>
                                        <p:tgtEl>
                                          <p:spTgt spid="46"/>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100"/>
                            </p:stCondLst>
                            <p:childTnLst>
                              <p:par>
                                <p:cTn fill="hold" grpId="0" id="44" nodeType="afterEffect" presetClass="entr" presetID="53"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1000" fill="hold" id="46"/>
                                        <p:tgtEl>
                                          <p:spTgt spid="47"/>
                                        </p:tgtEl>
                                        <p:attrNameLst>
                                          <p:attrName>ppt_w</p:attrName>
                                        </p:attrNameLst>
                                      </p:cBhvr>
                                      <p:tavLst>
                                        <p:tav tm="0">
                                          <p:val>
                                            <p:fltVal val="0"/>
                                          </p:val>
                                        </p:tav>
                                        <p:tav tm="100000">
                                          <p:val>
                                            <p:strVal val="#ppt_w"/>
                                          </p:val>
                                        </p:tav>
                                      </p:tavLst>
                                    </p:anim>
                                    <p:anim calcmode="lin" valueType="num">
                                      <p:cBhvr>
                                        <p:cTn dur="1000" fill="hold" id="47"/>
                                        <p:tgtEl>
                                          <p:spTgt spid="47"/>
                                        </p:tgtEl>
                                        <p:attrNameLst>
                                          <p:attrName>ppt_h</p:attrName>
                                        </p:attrNameLst>
                                      </p:cBhvr>
                                      <p:tavLst>
                                        <p:tav tm="0">
                                          <p:val>
                                            <p:fltVal val="0"/>
                                          </p:val>
                                        </p:tav>
                                        <p:tav tm="100000">
                                          <p:val>
                                            <p:strVal val="#ppt_h"/>
                                          </p:val>
                                        </p:tav>
                                      </p:tavLst>
                                    </p:anim>
                                    <p:animEffect filter="fade" transition="in">
                                      <p:cBhvr>
                                        <p:cTn dur="1000" id="48"/>
                                        <p:tgtEl>
                                          <p:spTgt spid="47"/>
                                        </p:tgtEl>
                                      </p:cBhvr>
                                    </p:animEffect>
                                  </p:childTnLst>
                                </p:cTn>
                              </p:par>
                              <p:par>
                                <p:cTn fill="hold" grpId="0" id="49" nodeType="withEffect" presetClass="entr" presetID="2" presetSubtype="8">
                                  <p:stCondLst>
                                    <p:cond delay="500"/>
                                  </p:stCondLst>
                                  <p:childTnLst>
                                    <p:set>
                                      <p:cBhvr>
                                        <p:cTn dur="1" fill="hold" id="50">
                                          <p:stCondLst>
                                            <p:cond delay="0"/>
                                          </p:stCondLst>
                                        </p:cTn>
                                        <p:tgtEl>
                                          <p:spTgt spid="48"/>
                                        </p:tgtEl>
                                        <p:attrNameLst>
                                          <p:attrName>style.visibility</p:attrName>
                                        </p:attrNameLst>
                                      </p:cBhvr>
                                      <p:to>
                                        <p:strVal val="visible"/>
                                      </p:to>
                                    </p:set>
                                    <p:anim calcmode="lin" valueType="num">
                                      <p:cBhvr additive="base">
                                        <p:cTn dur="500" fill="hold" id="51"/>
                                        <p:tgtEl>
                                          <p:spTgt spid="48"/>
                                        </p:tgtEl>
                                        <p:attrNameLst>
                                          <p:attrName>ppt_x</p:attrName>
                                        </p:attrNameLst>
                                      </p:cBhvr>
                                      <p:tavLst>
                                        <p:tav tm="0">
                                          <p:val>
                                            <p:strVal val="0-#ppt_w/2"/>
                                          </p:val>
                                        </p:tav>
                                        <p:tav tm="100000">
                                          <p:val>
                                            <p:strVal val="#ppt_x"/>
                                          </p:val>
                                        </p:tav>
                                      </p:tavLst>
                                    </p:anim>
                                    <p:anim calcmode="lin" valueType="num">
                                      <p:cBhvr additive="base">
                                        <p:cTn dur="500" fill="hold" id="52"/>
                                        <p:tgtEl>
                                          <p:spTgt spid="48"/>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100"/>
                            </p:stCondLst>
                            <p:childTnLst>
                              <p:par>
                                <p:cTn fill="hold" grpId="0" id="54" nodeType="afterEffect" presetClass="entr" presetID="42" presetSubtype="0">
                                  <p:stCondLst>
                                    <p:cond delay="0"/>
                                  </p:stCondLst>
                                  <p:childTnLst>
                                    <p:set>
                                      <p:cBhvr>
                                        <p:cTn dur="1" fill="hold" id="55">
                                          <p:stCondLst>
                                            <p:cond delay="0"/>
                                          </p:stCondLst>
                                        </p:cTn>
                                        <p:tgtEl>
                                          <p:spTgt spid="49"/>
                                        </p:tgtEl>
                                        <p:attrNameLst>
                                          <p:attrName>style.visibility</p:attrName>
                                        </p:attrNameLst>
                                      </p:cBhvr>
                                      <p:to>
                                        <p:strVal val="visible"/>
                                      </p:to>
                                    </p:set>
                                    <p:animEffect filter="fade" transition="in">
                                      <p:cBhvr>
                                        <p:cTn dur="1000" id="56"/>
                                        <p:tgtEl>
                                          <p:spTgt spid="49"/>
                                        </p:tgtEl>
                                      </p:cBhvr>
                                    </p:animEffect>
                                    <p:anim calcmode="lin" valueType="num">
                                      <p:cBhvr>
                                        <p:cTn dur="1000" fill="hold" id="57"/>
                                        <p:tgtEl>
                                          <p:spTgt spid="49"/>
                                        </p:tgtEl>
                                        <p:attrNameLst>
                                          <p:attrName>ppt_x</p:attrName>
                                        </p:attrNameLst>
                                      </p:cBhvr>
                                      <p:tavLst>
                                        <p:tav tm="0">
                                          <p:val>
                                            <p:strVal val="#ppt_x"/>
                                          </p:val>
                                        </p:tav>
                                        <p:tav tm="100000">
                                          <p:val>
                                            <p:strVal val="#ppt_x"/>
                                          </p:val>
                                        </p:tav>
                                      </p:tavLst>
                                    </p:anim>
                                    <p:anim calcmode="lin" valueType="num">
                                      <p:cBhvr>
                                        <p:cTn dur="1000" fill="hold" id="58"/>
                                        <p:tgtEl>
                                          <p:spTgt spid="49"/>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100"/>
                            </p:stCondLst>
                            <p:childTnLst>
                              <p:par>
                                <p:cTn fill="hold" grpId="0" id="60" nodeType="afterEffect" presetClass="entr" presetID="53" presetSubtype="0">
                                  <p:stCondLst>
                                    <p:cond delay="0"/>
                                  </p:stCondLst>
                                  <p:childTnLst>
                                    <p:set>
                                      <p:cBhvr>
                                        <p:cTn dur="1" fill="hold" id="61">
                                          <p:stCondLst>
                                            <p:cond delay="0"/>
                                          </p:stCondLst>
                                        </p:cTn>
                                        <p:tgtEl>
                                          <p:spTgt spid="50"/>
                                        </p:tgtEl>
                                        <p:attrNameLst>
                                          <p:attrName>style.visibility</p:attrName>
                                        </p:attrNameLst>
                                      </p:cBhvr>
                                      <p:to>
                                        <p:strVal val="visible"/>
                                      </p:to>
                                    </p:set>
                                    <p:anim calcmode="lin" valueType="num">
                                      <p:cBhvr>
                                        <p:cTn dur="1000" fill="hold" id="62"/>
                                        <p:tgtEl>
                                          <p:spTgt spid="50"/>
                                        </p:tgtEl>
                                        <p:attrNameLst>
                                          <p:attrName>ppt_w</p:attrName>
                                        </p:attrNameLst>
                                      </p:cBhvr>
                                      <p:tavLst>
                                        <p:tav tm="0">
                                          <p:val>
                                            <p:fltVal val="0"/>
                                          </p:val>
                                        </p:tav>
                                        <p:tav tm="100000">
                                          <p:val>
                                            <p:strVal val="#ppt_w"/>
                                          </p:val>
                                        </p:tav>
                                      </p:tavLst>
                                    </p:anim>
                                    <p:anim calcmode="lin" valueType="num">
                                      <p:cBhvr>
                                        <p:cTn dur="1000" fill="hold" id="63"/>
                                        <p:tgtEl>
                                          <p:spTgt spid="50"/>
                                        </p:tgtEl>
                                        <p:attrNameLst>
                                          <p:attrName>ppt_h</p:attrName>
                                        </p:attrNameLst>
                                      </p:cBhvr>
                                      <p:tavLst>
                                        <p:tav tm="0">
                                          <p:val>
                                            <p:fltVal val="0"/>
                                          </p:val>
                                        </p:tav>
                                        <p:tav tm="100000">
                                          <p:val>
                                            <p:strVal val="#ppt_h"/>
                                          </p:val>
                                        </p:tav>
                                      </p:tavLst>
                                    </p:anim>
                                    <p:animEffect filter="fade" transition="in">
                                      <p:cBhvr>
                                        <p:cTn dur="1000" id="6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6"/>
      <p:bldP grpId="0" spid="47"/>
      <p:bldP grpId="0" spid="48"/>
      <p:bldP grpId="0" spid="49"/>
      <p:bldP grpId="0" spid="50"/>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3"/>
          <p:cNvGrpSpPr/>
          <p:nvPr/>
        </p:nvGrpSpPr>
        <p:grpSpPr>
          <a:xfrm>
            <a:off x="7463358" y="2001188"/>
            <a:ext cx="4735913" cy="3839350"/>
            <a:chOff x="7551981" y="2001188"/>
            <a:chExt cx="4735913" cy="3839350"/>
          </a:xfrm>
          <a:effectLst>
            <a:outerShdw algn="tl" blurRad="254000" dir="2700000" dist="63500" rotWithShape="0">
              <a:prstClr val="black">
                <a:alpha val="30000"/>
              </a:prstClr>
            </a:outerShdw>
          </a:effectLst>
        </p:grpSpPr>
        <p:sp>
          <p:nvSpPr>
            <p:cNvPr id="8" name="Freeform 16"/>
            <p:cNvSpPr/>
            <p:nvPr/>
          </p:nvSpPr>
          <p:spPr bwMode="auto">
            <a:xfrm>
              <a:off x="7800202" y="2001188"/>
              <a:ext cx="1974114" cy="3242994"/>
            </a:xfrm>
            <a:custGeom>
              <a:gdLst>
                <a:gd fmla="*/ 262 w 932" name="T0"/>
                <a:gd fmla="*/ 8 h 1392" name="T1"/>
                <a:gd fmla="*/ 133 w 932" name="T2"/>
                <a:gd fmla="*/ 581 h 1392" name="T3"/>
                <a:gd fmla="*/ 121 w 932" name="T4"/>
                <a:gd fmla="*/ 1211 h 1392" name="T5"/>
                <a:gd fmla="*/ 611 w 932" name="T6"/>
                <a:gd fmla="*/ 1360 h 1392" name="T7"/>
                <a:gd fmla="*/ 859 w 932" name="T8"/>
                <a:gd fmla="*/ 1183 h 1392" name="T9"/>
                <a:gd fmla="*/ 911 w 932" name="T10"/>
                <a:gd fmla="*/ 832 h 1392" name="T11"/>
                <a:gd fmla="*/ 696 w 932" name="T12"/>
                <a:gd fmla="*/ 427 h 1392" name="T13"/>
                <a:gd fmla="*/ 664 w 932" name="T14"/>
                <a:gd fmla="*/ 12 h 1392" name="T15"/>
                <a:gd fmla="*/ 556 w 932" name="T16"/>
                <a:gd fmla="*/ 17 h 1392" name="T17"/>
                <a:gd fmla="*/ 468 w 932" name="T18"/>
                <a:gd fmla="*/ 24 h 1392" name="T19"/>
                <a:gd fmla="*/ 383 w 932" name="T20"/>
                <a:gd fmla="*/ 4 h 1392" name="T21"/>
                <a:gd fmla="*/ 262 w 932" name="T22"/>
                <a:gd fmla="*/ 8 h 13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92" w="932">
                  <a:moveTo>
                    <a:pt x="262" y="8"/>
                  </a:moveTo>
                  <a:cubicBezTo>
                    <a:pt x="555" y="397"/>
                    <a:pt x="324" y="269"/>
                    <a:pt x="133" y="581"/>
                  </a:cubicBezTo>
                  <a:cubicBezTo>
                    <a:pt x="23" y="766"/>
                    <a:pt x="0" y="1035"/>
                    <a:pt x="121" y="1211"/>
                  </a:cubicBezTo>
                  <a:cubicBezTo>
                    <a:pt x="245" y="1392"/>
                    <a:pt x="437" y="1368"/>
                    <a:pt x="611" y="1360"/>
                  </a:cubicBezTo>
                  <a:cubicBezTo>
                    <a:pt x="716" y="1354"/>
                    <a:pt x="791" y="1285"/>
                    <a:pt x="859" y="1183"/>
                  </a:cubicBezTo>
                  <a:cubicBezTo>
                    <a:pt x="922" y="1090"/>
                    <a:pt x="932" y="934"/>
                    <a:pt x="911" y="832"/>
                  </a:cubicBezTo>
                  <a:cubicBezTo>
                    <a:pt x="879" y="672"/>
                    <a:pt x="810" y="525"/>
                    <a:pt x="696" y="427"/>
                  </a:cubicBezTo>
                  <a:cubicBezTo>
                    <a:pt x="572" y="320"/>
                    <a:pt x="424" y="256"/>
                    <a:pt x="664" y="12"/>
                  </a:cubicBezTo>
                  <a:cubicBezTo>
                    <a:pt x="628" y="1"/>
                    <a:pt x="591" y="9"/>
                    <a:pt x="556" y="17"/>
                  </a:cubicBezTo>
                  <a:cubicBezTo>
                    <a:pt x="525" y="23"/>
                    <a:pt x="495" y="30"/>
                    <a:pt x="468" y="24"/>
                  </a:cubicBezTo>
                  <a:cubicBezTo>
                    <a:pt x="429" y="20"/>
                    <a:pt x="426" y="0"/>
                    <a:pt x="383" y="4"/>
                  </a:cubicBezTo>
                  <a:cubicBezTo>
                    <a:pt x="347" y="12"/>
                    <a:pt x="301" y="12"/>
                    <a:pt x="262" y="8"/>
                  </a:cubicBezTo>
                </a:path>
              </a:pathLst>
            </a:custGeom>
            <a:solidFill>
              <a:srgbClr val="E53238"/>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9" name="Freeform 17"/>
            <p:cNvSpPr/>
            <p:nvPr/>
          </p:nvSpPr>
          <p:spPr bwMode="auto">
            <a:xfrm>
              <a:off x="8882693" y="2993800"/>
              <a:ext cx="872803" cy="1971426"/>
            </a:xfrm>
            <a:custGeom>
              <a:gdLst>
                <a:gd fmla="*/ 184 w 412" name="T0"/>
                <a:gd fmla="*/ 0 h 846" name="T1"/>
                <a:gd fmla="*/ 313 w 412" name="T2"/>
                <a:gd fmla="*/ 311 h 846" name="T3"/>
                <a:gd fmla="*/ 261 w 412" name="T4"/>
                <a:gd fmla="*/ 662 h 846" name="T5"/>
                <a:gd fmla="*/ 12 w 412" name="T6"/>
                <a:gd fmla="*/ 839 h 846" name="T7"/>
                <a:gd fmla="*/ 0 w 412" name="T8"/>
                <a:gd fmla="*/ 839 h 846" name="T9"/>
                <a:gd fmla="*/ 26 w 412" name="T10"/>
                <a:gd fmla="*/ 846 h 846" name="T11"/>
                <a:gd fmla="*/ 199 w 412" name="T12"/>
                <a:gd fmla="*/ 825 h 846" name="T13"/>
                <a:gd fmla="*/ 357 w 412" name="T14"/>
                <a:gd fmla="*/ 723 h 846" name="T15"/>
                <a:gd fmla="*/ 393 w 412" name="T16"/>
                <a:gd fmla="*/ 399 h 846" name="T17"/>
                <a:gd fmla="*/ 184 w 412" name="T18"/>
                <a:gd fmla="*/ 0 h 8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5" w="412">
                  <a:moveTo>
                    <a:pt x="184" y="0"/>
                  </a:moveTo>
                  <a:cubicBezTo>
                    <a:pt x="248" y="88"/>
                    <a:pt x="290" y="196"/>
                    <a:pt x="313" y="311"/>
                  </a:cubicBezTo>
                  <a:cubicBezTo>
                    <a:pt x="334" y="413"/>
                    <a:pt x="323" y="569"/>
                    <a:pt x="261" y="662"/>
                  </a:cubicBezTo>
                  <a:cubicBezTo>
                    <a:pt x="193" y="764"/>
                    <a:pt x="118" y="833"/>
                    <a:pt x="12" y="839"/>
                  </a:cubicBezTo>
                  <a:cubicBezTo>
                    <a:pt x="8" y="839"/>
                    <a:pt x="4" y="839"/>
                    <a:pt x="0" y="839"/>
                  </a:cubicBezTo>
                  <a:cubicBezTo>
                    <a:pt x="16" y="843"/>
                    <a:pt x="26" y="846"/>
                    <a:pt x="26" y="846"/>
                  </a:cubicBezTo>
                  <a:cubicBezTo>
                    <a:pt x="199" y="825"/>
                    <a:pt x="199" y="825"/>
                    <a:pt x="199" y="825"/>
                  </a:cubicBezTo>
                  <a:cubicBezTo>
                    <a:pt x="250" y="771"/>
                    <a:pt x="304" y="740"/>
                    <a:pt x="357" y="723"/>
                  </a:cubicBezTo>
                  <a:cubicBezTo>
                    <a:pt x="405" y="629"/>
                    <a:pt x="412" y="492"/>
                    <a:pt x="393" y="399"/>
                  </a:cubicBezTo>
                  <a:cubicBezTo>
                    <a:pt x="361" y="242"/>
                    <a:pt x="294" y="98"/>
                    <a:pt x="184" y="0"/>
                  </a:cubicBezTo>
                </a:path>
              </a:pathLst>
            </a:custGeom>
            <a:solidFill>
              <a:srgbClr val="D01A1E"/>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1" name="Freeform 18"/>
            <p:cNvSpPr/>
            <p:nvPr/>
          </p:nvSpPr>
          <p:spPr bwMode="auto">
            <a:xfrm>
              <a:off x="8028708" y="4787797"/>
              <a:ext cx="76168" cy="104486"/>
            </a:xfrm>
            <a:custGeom>
              <a:gdLst>
                <a:gd fmla="*/ 0 w 36" name="T0"/>
                <a:gd fmla="*/ 0 h 45" name="T1"/>
                <a:gd fmla="*/ 6 w 36" name="T2"/>
                <a:gd fmla="*/ 9 h 45" name="T3"/>
                <a:gd fmla="*/ 33 w 36" name="T4"/>
                <a:gd fmla="*/ 45 h 45" name="T5"/>
                <a:gd fmla="*/ 36 w 36" name="T6"/>
                <a:gd fmla="*/ 45 h 45" name="T7"/>
                <a:gd fmla="*/ 13 w 36" name="T8"/>
                <a:gd fmla="*/ 15 h 45" name="T9"/>
                <a:gd fmla="*/ 6 w 36" name="T10"/>
                <a:gd fmla="*/ 4 h 45" name="T11"/>
                <a:gd fmla="*/ 0 w 36" name="T12"/>
                <a:gd fmla="*/ 0 h 45" name="T13"/>
              </a:gdLst>
              <a:cxnLst>
                <a:cxn ang="0">
                  <a:pos x="T0" y="T1"/>
                </a:cxn>
                <a:cxn ang="0">
                  <a:pos x="T2" y="T3"/>
                </a:cxn>
                <a:cxn ang="0">
                  <a:pos x="T4" y="T5"/>
                </a:cxn>
                <a:cxn ang="0">
                  <a:pos x="T6" y="T7"/>
                </a:cxn>
                <a:cxn ang="0">
                  <a:pos x="T8" y="T9"/>
                </a:cxn>
                <a:cxn ang="0">
                  <a:pos x="T10" y="T11"/>
                </a:cxn>
                <a:cxn ang="0">
                  <a:pos x="T12" y="T13"/>
                </a:cxn>
              </a:cxnLst>
              <a:rect b="b" l="0" r="r" t="0"/>
              <a:pathLst>
                <a:path h="45" w="36">
                  <a:moveTo>
                    <a:pt x="0" y="0"/>
                  </a:moveTo>
                  <a:cubicBezTo>
                    <a:pt x="2" y="3"/>
                    <a:pt x="3" y="6"/>
                    <a:pt x="6" y="9"/>
                  </a:cubicBezTo>
                  <a:cubicBezTo>
                    <a:pt x="14" y="22"/>
                    <a:pt x="24" y="34"/>
                    <a:pt x="33" y="45"/>
                  </a:cubicBezTo>
                  <a:cubicBezTo>
                    <a:pt x="34" y="45"/>
                    <a:pt x="35" y="45"/>
                    <a:pt x="36" y="45"/>
                  </a:cubicBezTo>
                  <a:cubicBezTo>
                    <a:pt x="28" y="36"/>
                    <a:pt x="20" y="26"/>
                    <a:pt x="13" y="15"/>
                  </a:cubicBezTo>
                  <a:cubicBezTo>
                    <a:pt x="10" y="12"/>
                    <a:pt x="8" y="8"/>
                    <a:pt x="6" y="4"/>
                  </a:cubicBezTo>
                  <a:cubicBezTo>
                    <a:pt x="4" y="3"/>
                    <a:pt x="2" y="1"/>
                    <a:pt x="0"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2" name="Freeform 19"/>
            <p:cNvSpPr/>
            <p:nvPr/>
          </p:nvSpPr>
          <p:spPr bwMode="auto">
            <a:xfrm>
              <a:off x="8041253" y="4796668"/>
              <a:ext cx="465973" cy="230657"/>
            </a:xfrm>
            <a:custGeom>
              <a:gdLst>
                <a:gd fmla="*/ 0 w 220" name="T0"/>
                <a:gd fmla="*/ 0 h 99" name="T1"/>
                <a:gd fmla="*/ 7 w 220" name="T2"/>
                <a:gd fmla="*/ 11 h 99" name="T3"/>
                <a:gd fmla="*/ 30 w 220" name="T4"/>
                <a:gd fmla="*/ 41 h 99" name="T5"/>
                <a:gd fmla="*/ 187 w 220" name="T6"/>
                <a:gd fmla="*/ 99 h 99" name="T7"/>
                <a:gd fmla="*/ 220 w 220" name="T8"/>
                <a:gd fmla="*/ 70 h 99" name="T9"/>
                <a:gd fmla="*/ 0 w 220" name="T10"/>
                <a:gd fmla="*/ 0 h 99" name="T11"/>
              </a:gdLst>
              <a:cxnLst>
                <a:cxn ang="0">
                  <a:pos x="T0" y="T1"/>
                </a:cxn>
                <a:cxn ang="0">
                  <a:pos x="T2" y="T3"/>
                </a:cxn>
                <a:cxn ang="0">
                  <a:pos x="T4" y="T5"/>
                </a:cxn>
                <a:cxn ang="0">
                  <a:pos x="T6" y="T7"/>
                </a:cxn>
                <a:cxn ang="0">
                  <a:pos x="T8" y="T9"/>
                </a:cxn>
                <a:cxn ang="0">
                  <a:pos x="T10" y="T11"/>
                </a:cxn>
              </a:cxnLst>
              <a:rect b="b" l="0" r="r" t="0"/>
              <a:pathLst>
                <a:path h="99" w="220">
                  <a:moveTo>
                    <a:pt x="0" y="0"/>
                  </a:moveTo>
                  <a:cubicBezTo>
                    <a:pt x="2" y="4"/>
                    <a:pt x="4" y="8"/>
                    <a:pt x="7" y="11"/>
                  </a:cubicBezTo>
                  <a:cubicBezTo>
                    <a:pt x="14" y="22"/>
                    <a:pt x="22" y="32"/>
                    <a:pt x="30" y="41"/>
                  </a:cubicBezTo>
                  <a:cubicBezTo>
                    <a:pt x="114" y="63"/>
                    <a:pt x="187" y="99"/>
                    <a:pt x="187" y="99"/>
                  </a:cubicBezTo>
                  <a:cubicBezTo>
                    <a:pt x="195" y="86"/>
                    <a:pt x="206" y="77"/>
                    <a:pt x="220" y="70"/>
                  </a:cubicBezTo>
                  <a:cubicBezTo>
                    <a:pt x="142" y="66"/>
                    <a:pt x="66" y="49"/>
                    <a:pt x="0" y="0"/>
                  </a:cubicBezTo>
                </a:path>
              </a:pathLst>
            </a:custGeom>
            <a:solidFill>
              <a:srgbClr val="6C70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3" name="Freeform 22"/>
            <p:cNvSpPr/>
            <p:nvPr/>
          </p:nvSpPr>
          <p:spPr bwMode="auto">
            <a:xfrm>
              <a:off x="8569058" y="2008088"/>
              <a:ext cx="203416" cy="582556"/>
            </a:xfrm>
            <a:custGeom>
              <a:gdLst>
                <a:gd fmla="*/ 31 w 96" name="T0"/>
                <a:gd fmla="*/ 0 h 250" name="T1"/>
                <a:gd fmla="*/ 20 w 96" name="T2"/>
                <a:gd fmla="*/ 1 h 250" name="T3"/>
                <a:gd fmla="*/ 18 w 96" name="T4"/>
                <a:gd fmla="*/ 1 h 250" name="T5"/>
                <a:gd fmla="*/ 0 w 96" name="T6"/>
                <a:gd fmla="*/ 11 h 250" name="T7"/>
                <a:gd fmla="*/ 74 w 96" name="T8"/>
                <a:gd fmla="*/ 250 h 250" name="T9"/>
                <a:gd fmla="*/ 74 w 96" name="T10"/>
                <a:gd fmla="*/ 18 h 250" name="T11"/>
                <a:gd fmla="*/ 64 w 96" name="T12"/>
                <a:gd fmla="*/ 8 h 250" name="T13"/>
                <a:gd fmla="*/ 31 w 96" name="T14"/>
                <a:gd fmla="*/ 0 h 2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0" w="96">
                  <a:moveTo>
                    <a:pt x="31" y="0"/>
                  </a:moveTo>
                  <a:cubicBezTo>
                    <a:pt x="27" y="0"/>
                    <a:pt x="24" y="1"/>
                    <a:pt x="20" y="1"/>
                  </a:cubicBezTo>
                  <a:cubicBezTo>
                    <a:pt x="19" y="1"/>
                    <a:pt x="18" y="1"/>
                    <a:pt x="18" y="1"/>
                  </a:cubicBezTo>
                  <a:cubicBezTo>
                    <a:pt x="12" y="3"/>
                    <a:pt x="6" y="7"/>
                    <a:pt x="0" y="11"/>
                  </a:cubicBezTo>
                  <a:cubicBezTo>
                    <a:pt x="0" y="11"/>
                    <a:pt x="70" y="127"/>
                    <a:pt x="74" y="250"/>
                  </a:cubicBezTo>
                  <a:cubicBezTo>
                    <a:pt x="74" y="250"/>
                    <a:pt x="96" y="119"/>
                    <a:pt x="74" y="18"/>
                  </a:cubicBezTo>
                  <a:cubicBezTo>
                    <a:pt x="74" y="18"/>
                    <a:pt x="70" y="13"/>
                    <a:pt x="64" y="8"/>
                  </a:cubicBezTo>
                  <a:cubicBezTo>
                    <a:pt x="55" y="4"/>
                    <a:pt x="45" y="0"/>
                    <a:pt x="31" y="0"/>
                  </a:cubicBezTo>
                </a:path>
              </a:pathLst>
            </a:custGeom>
            <a:solidFill>
              <a:srgbClr val="D01A1E"/>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4" name="Freeform 24"/>
            <p:cNvSpPr/>
            <p:nvPr/>
          </p:nvSpPr>
          <p:spPr bwMode="auto">
            <a:xfrm>
              <a:off x="8811006" y="2033716"/>
              <a:ext cx="189974" cy="521442"/>
            </a:xfrm>
            <a:custGeom>
              <a:gdLst>
                <a:gd fmla="*/ 90 w 90" name="T0"/>
                <a:gd fmla="*/ 0 h 224" name="T1"/>
                <a:gd fmla="*/ 88 w 90" name="T2"/>
                <a:gd fmla="*/ 1 h 224" name="T3"/>
                <a:gd fmla="*/ 79 w 90" name="T4"/>
                <a:gd fmla="*/ 3 h 224" name="T5"/>
                <a:gd fmla="*/ 34 w 90" name="T6"/>
                <a:gd fmla="*/ 11 h 224" name="T7"/>
                <a:gd fmla="*/ 3 w 90" name="T8"/>
                <a:gd fmla="*/ 224 h 224" name="T9"/>
                <a:gd fmla="*/ 90 w 90" name="T10"/>
                <a:gd fmla="*/ 0 h 224" name="T11"/>
              </a:gdLst>
              <a:cxnLst>
                <a:cxn ang="0">
                  <a:pos x="T0" y="T1"/>
                </a:cxn>
                <a:cxn ang="0">
                  <a:pos x="T2" y="T3"/>
                </a:cxn>
                <a:cxn ang="0">
                  <a:pos x="T4" y="T5"/>
                </a:cxn>
                <a:cxn ang="0">
                  <a:pos x="T6" y="T7"/>
                </a:cxn>
                <a:cxn ang="0">
                  <a:pos x="T8" y="T9"/>
                </a:cxn>
                <a:cxn ang="0">
                  <a:pos x="T10" y="T11"/>
                </a:cxn>
              </a:cxnLst>
              <a:rect b="b" l="0" r="r" t="0"/>
              <a:pathLst>
                <a:path h="224" w="90">
                  <a:moveTo>
                    <a:pt x="90" y="0"/>
                  </a:moveTo>
                  <a:cubicBezTo>
                    <a:pt x="90" y="0"/>
                    <a:pt x="89" y="0"/>
                    <a:pt x="88" y="1"/>
                  </a:cubicBezTo>
                  <a:cubicBezTo>
                    <a:pt x="85" y="1"/>
                    <a:pt x="82" y="2"/>
                    <a:pt x="79" y="3"/>
                  </a:cubicBezTo>
                  <a:cubicBezTo>
                    <a:pt x="63" y="6"/>
                    <a:pt x="48" y="9"/>
                    <a:pt x="34" y="11"/>
                  </a:cubicBezTo>
                  <a:cubicBezTo>
                    <a:pt x="33" y="13"/>
                    <a:pt x="0" y="104"/>
                    <a:pt x="3" y="224"/>
                  </a:cubicBezTo>
                  <a:cubicBezTo>
                    <a:pt x="3" y="224"/>
                    <a:pt x="24" y="75"/>
                    <a:pt x="90" y="0"/>
                  </a:cubicBezTo>
                </a:path>
              </a:pathLst>
            </a:custGeom>
            <a:solidFill>
              <a:srgbClr val="D01A1E"/>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5" name="Freeform 25"/>
            <p:cNvSpPr/>
            <p:nvPr/>
          </p:nvSpPr>
          <p:spPr bwMode="auto">
            <a:xfrm>
              <a:off x="7611123" y="4808496"/>
              <a:ext cx="1521582" cy="792513"/>
            </a:xfrm>
            <a:custGeom>
              <a:gdLst>
                <a:gd fmla="*/ 32 w 718" name="T0"/>
                <a:gd fmla="*/ 80 h 340" name="T1"/>
                <a:gd fmla="*/ 0 w 718" name="T2"/>
                <a:gd fmla="*/ 115 h 340" name="T3"/>
                <a:gd fmla="*/ 637 w 718" name="T4"/>
                <a:gd fmla="*/ 340 h 340" name="T5"/>
                <a:gd fmla="*/ 718 w 718" name="T6"/>
                <a:gd fmla="*/ 246 h 340" name="T7"/>
                <a:gd fmla="*/ 32 w 718" name="T8"/>
                <a:gd fmla="*/ 80 h 340" name="T9"/>
              </a:gdLst>
              <a:cxnLst>
                <a:cxn ang="0">
                  <a:pos x="T0" y="T1"/>
                </a:cxn>
                <a:cxn ang="0">
                  <a:pos x="T2" y="T3"/>
                </a:cxn>
                <a:cxn ang="0">
                  <a:pos x="T4" y="T5"/>
                </a:cxn>
                <a:cxn ang="0">
                  <a:pos x="T6" y="T7"/>
                </a:cxn>
                <a:cxn ang="0">
                  <a:pos x="T8" y="T9"/>
                </a:cxn>
              </a:cxnLst>
              <a:rect b="b" l="0" r="r" t="0"/>
              <a:pathLst>
                <a:path h="340" w="718">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rgbClr val="CC97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6" name="Freeform 26"/>
            <p:cNvSpPr/>
            <p:nvPr/>
          </p:nvSpPr>
          <p:spPr bwMode="auto">
            <a:xfrm>
              <a:off x="7551981" y="4773997"/>
              <a:ext cx="1515310" cy="784627"/>
            </a:xfrm>
            <a:custGeom>
              <a:gdLst>
                <a:gd fmla="*/ 35 w 715" name="T0"/>
                <a:gd fmla="*/ 59 h 337" name="T1"/>
                <a:gd fmla="*/ 0 w 715" name="T2"/>
                <a:gd fmla="*/ 86 h 337" name="T3"/>
                <a:gd fmla="*/ 632 w 715" name="T4"/>
                <a:gd fmla="*/ 337 h 337" name="T5"/>
                <a:gd fmla="*/ 715 w 715" name="T6"/>
                <a:gd fmla="*/ 245 h 337" name="T7"/>
                <a:gd fmla="*/ 35 w 715" name="T8"/>
                <a:gd fmla="*/ 59 h 337" name="T9"/>
              </a:gdLst>
              <a:cxnLst>
                <a:cxn ang="0">
                  <a:pos x="T0" y="T1"/>
                </a:cxn>
                <a:cxn ang="0">
                  <a:pos x="T2" y="T3"/>
                </a:cxn>
                <a:cxn ang="0">
                  <a:pos x="T4" y="T5"/>
                </a:cxn>
                <a:cxn ang="0">
                  <a:pos x="T6" y="T7"/>
                </a:cxn>
                <a:cxn ang="0">
                  <a:pos x="T8" y="T9"/>
                </a:cxn>
              </a:cxnLst>
              <a:rect b="b" l="0" r="r" t="0"/>
              <a:pathLst>
                <a:path h="337" w="715">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rgbClr val="E3A8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7" name="Freeform 27"/>
            <p:cNvSpPr/>
            <p:nvPr/>
          </p:nvSpPr>
          <p:spPr bwMode="auto">
            <a:xfrm>
              <a:off x="7651448" y="4461526"/>
              <a:ext cx="3832631" cy="1302127"/>
            </a:xfrm>
            <a:custGeom>
              <a:gdLst>
                <a:gd fmla="*/ 1763 w 1809" name="T0"/>
                <a:gd fmla="*/ 147 h 559" name="T1"/>
                <a:gd fmla="*/ 1261 w 1809" name="T2"/>
                <a:gd fmla="*/ 110 h 559" name="T3"/>
                <a:gd fmla="*/ 780 w 1809" name="T4"/>
                <a:gd fmla="*/ 195 h 559" name="T5"/>
                <a:gd fmla="*/ 607 w 1809" name="T6"/>
                <a:gd fmla="*/ 216 h 559" name="T7"/>
                <a:gd fmla="*/ 371 w 1809" name="T8"/>
                <a:gd fmla="*/ 243 h 559" name="T9"/>
                <a:gd fmla="*/ 0 w 1809" name="T10"/>
                <a:gd fmla="*/ 199 h 559" name="T11"/>
                <a:gd fmla="*/ 550 w 1809" name="T12"/>
                <a:gd fmla="*/ 470 h 559" name="T13"/>
                <a:gd fmla="*/ 687 w 1809" name="T14"/>
                <a:gd fmla="*/ 546 h 559" name="T15"/>
                <a:gd fmla="*/ 1310 w 1809" name="T16"/>
                <a:gd fmla="*/ 403 h 559" name="T17"/>
                <a:gd fmla="*/ 1809 w 1809" name="T18"/>
                <a:gd fmla="*/ 445 h 559" name="T19"/>
                <a:gd fmla="*/ 1763 w 1809" name="T20"/>
                <a:gd fmla="*/ 147 h 5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9" w="180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rgbClr val="FFBF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8" name="Freeform 28"/>
            <p:cNvSpPr/>
            <p:nvPr/>
          </p:nvSpPr>
          <p:spPr bwMode="auto">
            <a:xfrm>
              <a:off x="8308292" y="5027325"/>
              <a:ext cx="1285907" cy="370628"/>
            </a:xfrm>
            <a:custGeom>
              <a:gdLst>
                <a:gd fmla="*/ 61 w 607" name="T0"/>
                <a:gd fmla="*/ 0 h 159" name="T1"/>
                <a:gd fmla="*/ 479 w 607" name="T2"/>
                <a:gd fmla="*/ 106 h 159" name="T3"/>
                <a:gd fmla="*/ 607 w 607" name="T4"/>
                <a:gd fmla="*/ 68 h 159" name="T5"/>
                <a:gd fmla="*/ 488 w 607" name="T6"/>
                <a:gd fmla="*/ 126 h 159" name="T7"/>
                <a:gd fmla="*/ 61 w 607" name="T8"/>
                <a:gd fmla="*/ 0 h 159" name="T9"/>
              </a:gdLst>
              <a:cxnLst>
                <a:cxn ang="0">
                  <a:pos x="T0" y="T1"/>
                </a:cxn>
                <a:cxn ang="0">
                  <a:pos x="T2" y="T3"/>
                </a:cxn>
                <a:cxn ang="0">
                  <a:pos x="T4" y="T5"/>
                </a:cxn>
                <a:cxn ang="0">
                  <a:pos x="T6" y="T7"/>
                </a:cxn>
                <a:cxn ang="0">
                  <a:pos x="T8" y="T9"/>
                </a:cxn>
              </a:cxnLst>
              <a:rect b="b" l="0" r="r" t="0"/>
              <a:pathLst>
                <a:path h="159" w="607">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rgbClr val="E3A8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19" name="Freeform 29"/>
            <p:cNvSpPr/>
            <p:nvPr/>
          </p:nvSpPr>
          <p:spPr bwMode="auto">
            <a:xfrm>
              <a:off x="8471383" y="4958326"/>
              <a:ext cx="258974" cy="230657"/>
            </a:xfrm>
            <a:custGeom>
              <a:gdLst>
                <a:gd fmla="*/ 111 w 122" name="T0"/>
                <a:gd fmla="*/ 31 h 99" name="T1"/>
                <a:gd fmla="*/ 92 w 122" name="T2"/>
                <a:gd fmla="*/ 99 h 99" name="T3"/>
                <a:gd fmla="*/ 3 w 122" name="T4"/>
                <a:gd fmla="*/ 56 h 99" name="T5"/>
                <a:gd fmla="*/ 111 w 122" name="T6"/>
                <a:gd fmla="*/ 31 h 99" name="T7"/>
              </a:gdLst>
              <a:cxnLst>
                <a:cxn ang="0">
                  <a:pos x="T0" y="T1"/>
                </a:cxn>
                <a:cxn ang="0">
                  <a:pos x="T2" y="T3"/>
                </a:cxn>
                <a:cxn ang="0">
                  <a:pos x="T4" y="T5"/>
                </a:cxn>
                <a:cxn ang="0">
                  <a:pos x="T6" y="T7"/>
                </a:cxn>
              </a:cxnLst>
              <a:rect b="b" l="0" r="r" t="0"/>
              <a:pathLst>
                <a:path h="99" w="122">
                  <a:moveTo>
                    <a:pt x="111" y="31"/>
                  </a:moveTo>
                  <a:cubicBezTo>
                    <a:pt x="111" y="31"/>
                    <a:pt x="122" y="74"/>
                    <a:pt x="92" y="99"/>
                  </a:cubicBezTo>
                  <a:cubicBezTo>
                    <a:pt x="92" y="99"/>
                    <a:pt x="0" y="92"/>
                    <a:pt x="3" y="56"/>
                  </a:cubicBezTo>
                  <a:cubicBezTo>
                    <a:pt x="6" y="0"/>
                    <a:pt x="111" y="31"/>
                    <a:pt x="111" y="31"/>
                  </a:cubicBezTo>
                  <a:close/>
                </a:path>
              </a:pathLst>
            </a:custGeom>
            <a:solidFill>
              <a:srgbClr val="FCDB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0" name="Freeform 30"/>
            <p:cNvSpPr/>
            <p:nvPr/>
          </p:nvSpPr>
          <p:spPr bwMode="auto">
            <a:xfrm>
              <a:off x="10474171" y="4529540"/>
              <a:ext cx="1556530" cy="1117798"/>
            </a:xfrm>
            <a:custGeom>
              <a:gdLst>
                <a:gd fmla="*/ 0 w 1737" name="T0"/>
                <a:gd fmla="*/ 122 h 1134" name="T1"/>
                <a:gd fmla="*/ 49 w 1737" name="T2"/>
                <a:gd fmla="*/ 1080 h 1134" name="T3"/>
                <a:gd fmla="*/ 1737 w 1737" name="T4"/>
                <a:gd fmla="*/ 1134 h 1134" name="T5"/>
                <a:gd fmla="*/ 1711 w 1737" name="T6"/>
                <a:gd fmla="*/ 0 h 1134" name="T7"/>
                <a:gd fmla="*/ 0 w 1737" name="T8"/>
                <a:gd fmla="*/ 122 h 1134" name="T9"/>
              </a:gdLst>
              <a:cxnLst>
                <a:cxn ang="0">
                  <a:pos x="T0" y="T1"/>
                </a:cxn>
                <a:cxn ang="0">
                  <a:pos x="T2" y="T3"/>
                </a:cxn>
                <a:cxn ang="0">
                  <a:pos x="T4" y="T5"/>
                </a:cxn>
                <a:cxn ang="0">
                  <a:pos x="T6" y="T7"/>
                </a:cxn>
                <a:cxn ang="0">
                  <a:pos x="T8" y="T9"/>
                </a:cxn>
              </a:cxnLst>
              <a:rect b="b" l="0" r="r" t="0"/>
              <a:pathLst>
                <a:path h="1134" w="1737">
                  <a:moveTo>
                    <a:pt x="0" y="122"/>
                  </a:moveTo>
                  <a:lnTo>
                    <a:pt x="49" y="1080"/>
                  </a:lnTo>
                  <a:lnTo>
                    <a:pt x="1737" y="1134"/>
                  </a:lnTo>
                  <a:lnTo>
                    <a:pt x="1711" y="0"/>
                  </a:lnTo>
                  <a:lnTo>
                    <a:pt x="0" y="1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1" name="Freeform 31"/>
            <p:cNvSpPr/>
            <p:nvPr/>
          </p:nvSpPr>
          <p:spPr bwMode="auto">
            <a:xfrm>
              <a:off x="10474171" y="4529540"/>
              <a:ext cx="1556530" cy="1117798"/>
            </a:xfrm>
            <a:custGeom>
              <a:gdLst>
                <a:gd fmla="*/ 0 w 1737" name="T0"/>
                <a:gd fmla="*/ 122 h 1134" name="T1"/>
                <a:gd fmla="*/ 49 w 1737" name="T2"/>
                <a:gd fmla="*/ 1080 h 1134" name="T3"/>
                <a:gd fmla="*/ 1737 w 1737" name="T4"/>
                <a:gd fmla="*/ 1134 h 1134" name="T5"/>
                <a:gd fmla="*/ 1711 w 1737" name="T6"/>
                <a:gd fmla="*/ 0 h 1134" name="T7"/>
                <a:gd fmla="*/ 0 w 1737" name="T8"/>
                <a:gd fmla="*/ 122 h 1134" name="T9"/>
              </a:gdLst>
              <a:cxnLst>
                <a:cxn ang="0">
                  <a:pos x="T0" y="T1"/>
                </a:cxn>
                <a:cxn ang="0">
                  <a:pos x="T2" y="T3"/>
                </a:cxn>
                <a:cxn ang="0">
                  <a:pos x="T4" y="T5"/>
                </a:cxn>
                <a:cxn ang="0">
                  <a:pos x="T6" y="T7"/>
                </a:cxn>
                <a:cxn ang="0">
                  <a:pos x="T8" y="T9"/>
                </a:cxn>
              </a:cxnLst>
              <a:rect b="b" l="0" r="r" t="0"/>
              <a:pathLst>
                <a:path h="1134" w="1737">
                  <a:moveTo>
                    <a:pt x="0" y="122"/>
                  </a:moveTo>
                  <a:lnTo>
                    <a:pt x="49" y="1080"/>
                  </a:lnTo>
                  <a:lnTo>
                    <a:pt x="1737" y="1134"/>
                  </a:lnTo>
                  <a:lnTo>
                    <a:pt x="1711" y="0"/>
                  </a:lnTo>
                  <a:lnTo>
                    <a:pt x="0" y="1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2" name="Freeform 32"/>
            <p:cNvSpPr/>
            <p:nvPr/>
          </p:nvSpPr>
          <p:spPr bwMode="auto">
            <a:xfrm>
              <a:off x="10626509" y="4401398"/>
              <a:ext cx="1661385" cy="1439140"/>
            </a:xfrm>
            <a:custGeom>
              <a:gdLst>
                <a:gd fmla="*/ 9 w 1747" name="T0"/>
                <a:gd fmla="*/ 139 h 1460" name="T1"/>
                <a:gd fmla="*/ 0 w 1747" name="T2"/>
                <a:gd fmla="*/ 1349 h 1460" name="T3"/>
                <a:gd fmla="*/ 1747 w 1747" name="T4"/>
                <a:gd fmla="*/ 1460 h 1460" name="T5"/>
                <a:gd fmla="*/ 1723 w 1747" name="T6"/>
                <a:gd fmla="*/ 0 h 1460" name="T7"/>
                <a:gd fmla="*/ 9 w 1747" name="T8"/>
                <a:gd fmla="*/ 139 h 1460" name="T9"/>
              </a:gdLst>
              <a:cxnLst>
                <a:cxn ang="0">
                  <a:pos x="T0" y="T1"/>
                </a:cxn>
                <a:cxn ang="0">
                  <a:pos x="T2" y="T3"/>
                </a:cxn>
                <a:cxn ang="0">
                  <a:pos x="T4" y="T5"/>
                </a:cxn>
                <a:cxn ang="0">
                  <a:pos x="T6" y="T7"/>
                </a:cxn>
                <a:cxn ang="0">
                  <a:pos x="T8" y="T9"/>
                </a:cxn>
              </a:cxnLst>
              <a:rect b="b" l="0" r="r" t="0"/>
              <a:pathLst>
                <a:path h="1460" w="1747">
                  <a:moveTo>
                    <a:pt x="9" y="139"/>
                  </a:moveTo>
                  <a:lnTo>
                    <a:pt x="0" y="1349"/>
                  </a:lnTo>
                  <a:lnTo>
                    <a:pt x="1747" y="1460"/>
                  </a:lnTo>
                  <a:lnTo>
                    <a:pt x="1723" y="0"/>
                  </a:lnTo>
                  <a:lnTo>
                    <a:pt x="9" y="139"/>
                  </a:lnTo>
                  <a:close/>
                </a:path>
              </a:pathLst>
            </a:custGeom>
            <a:solidFill>
              <a:srgbClr val="E53238"/>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3" name="Freeform 33"/>
            <p:cNvSpPr/>
            <p:nvPr/>
          </p:nvSpPr>
          <p:spPr bwMode="auto">
            <a:xfrm>
              <a:off x="10626509" y="4401398"/>
              <a:ext cx="1565491" cy="1439140"/>
            </a:xfrm>
            <a:custGeom>
              <a:gdLst>
                <a:gd fmla="*/ 9 w 1747" name="T0"/>
                <a:gd fmla="*/ 139 h 1460" name="T1"/>
                <a:gd fmla="*/ 0 w 1747" name="T2"/>
                <a:gd fmla="*/ 1349 h 1460" name="T3"/>
                <a:gd fmla="*/ 1747 w 1747" name="T4"/>
                <a:gd fmla="*/ 1460 h 1460" name="T5"/>
                <a:gd fmla="*/ 1723 w 1747" name="T6"/>
                <a:gd fmla="*/ 0 h 1460" name="T7"/>
                <a:gd fmla="*/ 9 w 1747" name="T8"/>
                <a:gd fmla="*/ 139 h 1460" name="T9"/>
              </a:gdLst>
              <a:cxnLst>
                <a:cxn ang="0">
                  <a:pos x="T0" y="T1"/>
                </a:cxn>
                <a:cxn ang="0">
                  <a:pos x="T2" y="T3"/>
                </a:cxn>
                <a:cxn ang="0">
                  <a:pos x="T4" y="T5"/>
                </a:cxn>
                <a:cxn ang="0">
                  <a:pos x="T6" y="T7"/>
                </a:cxn>
                <a:cxn ang="0">
                  <a:pos x="T8" y="T9"/>
                </a:cxn>
              </a:cxnLst>
              <a:rect b="b" l="0" r="r" t="0"/>
              <a:pathLst>
                <a:path h="1460" w="1747">
                  <a:moveTo>
                    <a:pt x="9" y="139"/>
                  </a:moveTo>
                  <a:lnTo>
                    <a:pt x="0" y="1349"/>
                  </a:lnTo>
                  <a:lnTo>
                    <a:pt x="1747" y="1460"/>
                  </a:lnTo>
                  <a:lnTo>
                    <a:pt x="1723" y="0"/>
                  </a:lnTo>
                  <a:lnTo>
                    <a:pt x="9" y="13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4" name="Freeform 34"/>
            <p:cNvSpPr/>
            <p:nvPr/>
          </p:nvSpPr>
          <p:spPr bwMode="auto">
            <a:xfrm>
              <a:off x="10626509" y="5419638"/>
              <a:ext cx="1448998" cy="414000"/>
            </a:xfrm>
            <a:custGeom>
              <a:gdLst>
                <a:gd fmla="*/ 2 w 1617" name="T0"/>
                <a:gd fmla="*/ 0 h 420" name="T1"/>
                <a:gd fmla="*/ 0 w 1617" name="T2"/>
                <a:gd fmla="*/ 316 h 420" name="T3"/>
                <a:gd fmla="*/ 1617 w 1617" name="T4"/>
                <a:gd fmla="*/ 420 h 420" name="T5"/>
                <a:gd fmla="*/ 1617 w 1617" name="T6"/>
                <a:gd fmla="*/ 35 h 420" name="T7"/>
                <a:gd fmla="*/ 2 w 1617" name="T8"/>
                <a:gd fmla="*/ 0 h 420" name="T9"/>
              </a:gdLst>
              <a:cxnLst>
                <a:cxn ang="0">
                  <a:pos x="T0" y="T1"/>
                </a:cxn>
                <a:cxn ang="0">
                  <a:pos x="T2" y="T3"/>
                </a:cxn>
                <a:cxn ang="0">
                  <a:pos x="T4" y="T5"/>
                </a:cxn>
                <a:cxn ang="0">
                  <a:pos x="T6" y="T7"/>
                </a:cxn>
                <a:cxn ang="0">
                  <a:pos x="T8" y="T9"/>
                </a:cxn>
              </a:cxnLst>
              <a:rect b="b" l="0" r="r" t="0"/>
              <a:pathLst>
                <a:path h="420" w="1617">
                  <a:moveTo>
                    <a:pt x="2" y="0"/>
                  </a:moveTo>
                  <a:lnTo>
                    <a:pt x="0" y="316"/>
                  </a:lnTo>
                  <a:lnTo>
                    <a:pt x="1617" y="420"/>
                  </a:lnTo>
                  <a:lnTo>
                    <a:pt x="1617" y="35"/>
                  </a:lnTo>
                  <a:lnTo>
                    <a:pt x="2" y="0"/>
                  </a:lnTo>
                  <a:close/>
                </a:path>
              </a:pathLst>
            </a:custGeom>
            <a:solidFill>
              <a:schemeClr val="accent5">
                <a:lumMod val="50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5" name="Freeform 35"/>
            <p:cNvSpPr/>
            <p:nvPr/>
          </p:nvSpPr>
          <p:spPr bwMode="auto">
            <a:xfrm>
              <a:off x="10626509" y="5419638"/>
              <a:ext cx="1448998" cy="414000"/>
            </a:xfrm>
            <a:custGeom>
              <a:gdLst>
                <a:gd fmla="*/ 2 w 1617" name="T0"/>
                <a:gd fmla="*/ 0 h 420" name="T1"/>
                <a:gd fmla="*/ 0 w 1617" name="T2"/>
                <a:gd fmla="*/ 316 h 420" name="T3"/>
                <a:gd fmla="*/ 1617 w 1617" name="T4"/>
                <a:gd fmla="*/ 420 h 420" name="T5"/>
                <a:gd fmla="*/ 1617 w 1617" name="T6"/>
                <a:gd fmla="*/ 35 h 420" name="T7"/>
                <a:gd fmla="*/ 2 w 1617" name="T8"/>
                <a:gd fmla="*/ 0 h 420" name="T9"/>
              </a:gdLst>
              <a:cxnLst>
                <a:cxn ang="0">
                  <a:pos x="T0" y="T1"/>
                </a:cxn>
                <a:cxn ang="0">
                  <a:pos x="T2" y="T3"/>
                </a:cxn>
                <a:cxn ang="0">
                  <a:pos x="T4" y="T5"/>
                </a:cxn>
                <a:cxn ang="0">
                  <a:pos x="T6" y="T7"/>
                </a:cxn>
                <a:cxn ang="0">
                  <a:pos x="T8" y="T9"/>
                </a:cxn>
              </a:cxnLst>
              <a:rect b="b" l="0" r="r" t="0"/>
              <a:pathLst>
                <a:path h="420" w="1617">
                  <a:moveTo>
                    <a:pt x="2" y="0"/>
                  </a:moveTo>
                  <a:lnTo>
                    <a:pt x="0" y="316"/>
                  </a:lnTo>
                  <a:lnTo>
                    <a:pt x="1617" y="420"/>
                  </a:lnTo>
                  <a:lnTo>
                    <a:pt x="1617" y="35"/>
                  </a:lnTo>
                  <a:lnTo>
                    <a:pt x="2" y="0"/>
                  </a:lnTo>
                </a:path>
              </a:pathLst>
            </a:custGeom>
            <a:solidFill>
              <a:srgbClr val="D01A1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6" name="Freeform 36"/>
            <p:cNvSpPr/>
            <p:nvPr/>
          </p:nvSpPr>
          <p:spPr bwMode="auto">
            <a:xfrm>
              <a:off x="10844262" y="5479768"/>
              <a:ext cx="172051" cy="191229"/>
            </a:xfrm>
            <a:custGeom>
              <a:gdLst>
                <a:gd fmla="*/ 78 w 81" name="T0"/>
                <a:gd fmla="*/ 35 h 82" name="T1"/>
                <a:gd fmla="*/ 46 w 81" name="T2"/>
                <a:gd fmla="*/ 79 h 82" name="T3"/>
                <a:gd fmla="*/ 3 w 81" name="T4"/>
                <a:gd fmla="*/ 47 h 82" name="T5"/>
                <a:gd fmla="*/ 35 w 81" name="T6"/>
                <a:gd fmla="*/ 4 h 82" name="T7"/>
                <a:gd fmla="*/ 78 w 81" name="T8"/>
                <a:gd fmla="*/ 35 h 82" name="T9"/>
              </a:gdLst>
              <a:cxnLst>
                <a:cxn ang="0">
                  <a:pos x="T0" y="T1"/>
                </a:cxn>
                <a:cxn ang="0">
                  <a:pos x="T2" y="T3"/>
                </a:cxn>
                <a:cxn ang="0">
                  <a:pos x="T4" y="T5"/>
                </a:cxn>
                <a:cxn ang="0">
                  <a:pos x="T6" y="T7"/>
                </a:cxn>
                <a:cxn ang="0">
                  <a:pos x="T8" y="T9"/>
                </a:cxn>
              </a:cxnLst>
              <a:rect b="b" l="0" r="r" t="0"/>
              <a:pathLst>
                <a:path h="82" w="81">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7" name="Freeform 37"/>
            <p:cNvSpPr/>
            <p:nvPr/>
          </p:nvSpPr>
          <p:spPr bwMode="auto">
            <a:xfrm>
              <a:off x="11115781" y="5498496"/>
              <a:ext cx="171156" cy="191229"/>
            </a:xfrm>
            <a:custGeom>
              <a:gdLst>
                <a:gd fmla="*/ 78 w 81" name="T0"/>
                <a:gd fmla="*/ 35 h 82" name="T1"/>
                <a:gd fmla="*/ 46 w 81" name="T2"/>
                <a:gd fmla="*/ 78 h 82" name="T3"/>
                <a:gd fmla="*/ 3 w 81" name="T4"/>
                <a:gd fmla="*/ 47 h 82" name="T5"/>
                <a:gd fmla="*/ 35 w 81" name="T6"/>
                <a:gd fmla="*/ 3 h 82" name="T7"/>
                <a:gd fmla="*/ 78 w 81" name="T8"/>
                <a:gd fmla="*/ 35 h 82" name="T9"/>
              </a:gdLst>
              <a:cxnLst>
                <a:cxn ang="0">
                  <a:pos x="T0" y="T1"/>
                </a:cxn>
                <a:cxn ang="0">
                  <a:pos x="T2" y="T3"/>
                </a:cxn>
                <a:cxn ang="0">
                  <a:pos x="T4" y="T5"/>
                </a:cxn>
                <a:cxn ang="0">
                  <a:pos x="T6" y="T7"/>
                </a:cxn>
                <a:cxn ang="0">
                  <a:pos x="T8" y="T9"/>
                </a:cxn>
              </a:cxnLst>
              <a:rect b="b" l="0" r="r" t="0"/>
              <a:pathLst>
                <a:path h="82" w="81">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pPr>
                <a:lnSpc>
                  <a:spcPct val="130000"/>
                </a:lnSpc>
              </a:pPr>
              <a:endParaRPr lang="en-GB" sz="4000">
                <a:latin charset="-122" panose="020b0500000000000000" pitchFamily="34" typeface="思源黑体"/>
                <a:ea charset="-122" panose="020b0500000000000000" pitchFamily="34" typeface="思源黑体"/>
                <a:cs typeface="+mn-ea"/>
                <a:sym typeface="+mn-lt"/>
              </a:endParaRPr>
            </a:p>
          </p:txBody>
        </p:sp>
        <p:sp>
          <p:nvSpPr>
            <p:cNvPr id="28" name="Arc 40"/>
            <p:cNvSpPr/>
            <p:nvPr/>
          </p:nvSpPr>
          <p:spPr>
            <a:xfrm rot="9168342">
              <a:off x="8627393" y="2286864"/>
              <a:ext cx="487586" cy="370036"/>
            </a:xfrm>
            <a:prstGeom prst="arc">
              <a:avLst/>
            </a:prstGeom>
            <a:ln w="34925">
              <a:solidFill>
                <a:srgbClr val="D01A1E"/>
              </a:solidFill>
            </a:ln>
          </p:spPr>
          <p:style>
            <a:lnRef idx="1">
              <a:schemeClr val="accent1"/>
            </a:lnRef>
            <a:fillRef idx="0">
              <a:schemeClr val="accent1"/>
            </a:fillRef>
            <a:effectRef idx="0">
              <a:schemeClr val="accent1"/>
            </a:effectRef>
            <a:fontRef idx="minor">
              <a:schemeClr val="tx1"/>
            </a:fontRef>
          </p:style>
          <p:txBody>
            <a:bodyPr anchor="ctr" rtlCol="0"/>
            <a:lstStyle/>
            <a:p>
              <a:pPr algn="ctr">
                <a:lnSpc>
                  <a:spcPct val="130000"/>
                </a:lnSpc>
              </a:pPr>
              <a:endParaRPr lang="en-GB">
                <a:latin charset="-122" panose="020b0500000000000000" pitchFamily="34" typeface="思源黑体"/>
                <a:ea charset="-122" panose="020b0500000000000000" pitchFamily="34" typeface="思源黑体"/>
                <a:cs typeface="+mn-ea"/>
                <a:sym typeface="+mn-lt"/>
              </a:endParaRPr>
            </a:p>
          </p:txBody>
        </p:sp>
      </p:grpSp>
      <p:sp>
        <p:nvSpPr>
          <p:cNvPr id="29" name="Shape 54"/>
          <p:cNvSpPr txBox="1"/>
          <p:nvPr/>
        </p:nvSpPr>
        <p:spPr>
          <a:xfrm>
            <a:off x="7391350" y="3212976"/>
            <a:ext cx="2794789" cy="1132995"/>
          </a:xfrm>
          <a:prstGeom prst="rect">
            <a:avLst/>
          </a:prstGeom>
        </p:spPr>
        <p:txBody>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nSpc>
                <a:spcPct val="130000"/>
              </a:lnSpc>
              <a:defRPr sz="1800">
                <a:solidFill>
                  <a:srgbClr val="000000"/>
                </a:solidFill>
              </a:defRPr>
            </a:pPr>
            <a:r>
              <a:rPr altLang="en-US" lang="zh-CN" smtClean="0" sz="9600">
                <a:solidFill>
                  <a:schemeClr val="bg1"/>
                </a:solidFill>
                <a:latin charset="-122" panose="020b0500000000000000" pitchFamily="34" typeface="思源黑体"/>
                <a:ea charset="-122" panose="020b0500000000000000" pitchFamily="34" typeface="思源黑体"/>
                <a:cs typeface="+mn-ea"/>
                <a:sym typeface="+mn-lt"/>
              </a:rPr>
              <a:t>￥</a:t>
            </a:r>
          </a:p>
        </p:txBody>
      </p:sp>
      <p:grpSp>
        <p:nvGrpSpPr>
          <p:cNvPr id="30" name="组合 29"/>
          <p:cNvGrpSpPr/>
          <p:nvPr/>
        </p:nvGrpSpPr>
        <p:grpSpPr>
          <a:xfrm>
            <a:off x="2710830" y="1631304"/>
            <a:ext cx="2592287" cy="454355"/>
            <a:chOff x="4673997" y="1933420"/>
            <a:chExt cx="2592287" cy="454355"/>
          </a:xfrm>
          <a:effectLst>
            <a:outerShdw algn="tl" blurRad="254000" dir="2700000" dist="63500" rotWithShape="0">
              <a:prstClr val="black">
                <a:alpha val="30000"/>
              </a:prstClr>
            </a:outerShdw>
          </a:effectLst>
        </p:grpSpPr>
        <p:sp>
          <p:nvSpPr>
            <p:cNvPr id="31" name="Round Same Side Corner Rectangle 48"/>
            <p:cNvSpPr/>
            <p:nvPr/>
          </p:nvSpPr>
          <p:spPr>
            <a:xfrm rot="5400000">
              <a:off x="5795837" y="892753"/>
              <a:ext cx="348608" cy="2592287"/>
            </a:xfrm>
            <a:prstGeom prst="round2SameRect">
              <a:avLst>
                <a:gd fmla="val 50000" name="adj1"/>
                <a:gd fmla="val 50000" name="adj2"/>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32" name="Rectangle 49"/>
            <p:cNvSpPr/>
            <p:nvPr/>
          </p:nvSpPr>
          <p:spPr>
            <a:xfrm>
              <a:off x="5119023" y="1933420"/>
              <a:ext cx="1706880" cy="487680"/>
            </a:xfrm>
            <a:prstGeom prst="rect">
              <a:avLst/>
            </a:prstGeom>
          </p:spPr>
          <p:txBody>
            <a:bodyPr wrap="none">
              <a:spAutoFit/>
            </a:bodyPr>
            <a:lstStyle/>
            <a:p>
              <a:pPr algn="ct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加薪技能提升</a:t>
              </a:r>
            </a:p>
          </p:txBody>
        </p:sp>
      </p:grpSp>
      <p:sp>
        <p:nvSpPr>
          <p:cNvPr id="33" name="TextBox 32"/>
          <p:cNvSpPr txBox="1"/>
          <p:nvPr/>
        </p:nvSpPr>
        <p:spPr>
          <a:xfrm>
            <a:off x="1998760" y="2204864"/>
            <a:ext cx="4301458" cy="48768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grpSp>
        <p:nvGrpSpPr>
          <p:cNvPr id="34" name="组合 33"/>
          <p:cNvGrpSpPr/>
          <p:nvPr/>
        </p:nvGrpSpPr>
        <p:grpSpPr>
          <a:xfrm>
            <a:off x="2710830" y="2825823"/>
            <a:ext cx="2592287" cy="454355"/>
            <a:chOff x="4673997" y="1933420"/>
            <a:chExt cx="2592287" cy="454355"/>
          </a:xfrm>
          <a:effectLst>
            <a:outerShdw algn="tl" blurRad="254000" dir="2700000" dist="63500" rotWithShape="0">
              <a:prstClr val="black">
                <a:alpha val="30000"/>
              </a:prstClr>
            </a:outerShdw>
          </a:effectLst>
        </p:grpSpPr>
        <p:sp>
          <p:nvSpPr>
            <p:cNvPr id="35" name="Round Same Side Corner Rectangle 48"/>
            <p:cNvSpPr/>
            <p:nvPr/>
          </p:nvSpPr>
          <p:spPr>
            <a:xfrm rot="5400000">
              <a:off x="5795837" y="892753"/>
              <a:ext cx="348608" cy="2592287"/>
            </a:xfrm>
            <a:prstGeom prst="round2SameRect">
              <a:avLst>
                <a:gd fmla="val 50000" name="adj1"/>
                <a:gd fmla="val 50000" name="adj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36" name="Rectangle 49"/>
            <p:cNvSpPr/>
            <p:nvPr/>
          </p:nvSpPr>
          <p:spPr>
            <a:xfrm>
              <a:off x="5119021" y="1933420"/>
              <a:ext cx="1706880" cy="487680"/>
            </a:xfrm>
            <a:prstGeom prst="rect">
              <a:avLst/>
            </a:prstGeom>
          </p:spPr>
          <p:txBody>
            <a:bodyPr wrap="none">
              <a:spAutoFit/>
            </a:bodyPr>
            <a:lstStyle/>
            <a:p>
              <a:pPr algn="ct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工作能力提升</a:t>
              </a:r>
            </a:p>
          </p:txBody>
        </p:sp>
      </p:grpSp>
      <p:sp>
        <p:nvSpPr>
          <p:cNvPr id="37" name="TextBox 36"/>
          <p:cNvSpPr txBox="1"/>
          <p:nvPr/>
        </p:nvSpPr>
        <p:spPr>
          <a:xfrm>
            <a:off x="1998760" y="3399382"/>
            <a:ext cx="4301458" cy="48768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grpSp>
        <p:nvGrpSpPr>
          <p:cNvPr id="38" name="组合 37"/>
          <p:cNvGrpSpPr/>
          <p:nvPr/>
        </p:nvGrpSpPr>
        <p:grpSpPr>
          <a:xfrm>
            <a:off x="2710830" y="4049959"/>
            <a:ext cx="2592287" cy="454355"/>
            <a:chOff x="4673997" y="1933420"/>
            <a:chExt cx="2592287" cy="454355"/>
          </a:xfrm>
          <a:effectLst>
            <a:outerShdw algn="tl" blurRad="254000" dir="2700000" dist="63500" rotWithShape="0">
              <a:prstClr val="black">
                <a:alpha val="30000"/>
              </a:prstClr>
            </a:outerShdw>
          </a:effectLst>
        </p:grpSpPr>
        <p:sp>
          <p:nvSpPr>
            <p:cNvPr id="39" name="Round Same Side Corner Rectangle 48"/>
            <p:cNvSpPr/>
            <p:nvPr/>
          </p:nvSpPr>
          <p:spPr>
            <a:xfrm rot="5400000">
              <a:off x="5795837" y="892753"/>
              <a:ext cx="348608" cy="2592287"/>
            </a:xfrm>
            <a:prstGeom prst="round2SameRect">
              <a:avLst>
                <a:gd fmla="val 50000" name="adj1"/>
                <a:gd fmla="val 50000" name="adj2"/>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a:ea charset="-122" panose="020b0500000000000000" pitchFamily="34" typeface="思源黑体"/>
                <a:cs typeface="+mn-ea"/>
                <a:sym typeface="+mn-lt"/>
              </a:endParaRPr>
            </a:p>
          </p:txBody>
        </p:sp>
        <p:sp>
          <p:nvSpPr>
            <p:cNvPr id="40" name="Rectangle 49"/>
            <p:cNvSpPr/>
            <p:nvPr/>
          </p:nvSpPr>
          <p:spPr>
            <a:xfrm>
              <a:off x="5119021" y="1933419"/>
              <a:ext cx="1706880" cy="487680"/>
            </a:xfrm>
            <a:prstGeom prst="rect">
              <a:avLst/>
            </a:prstGeom>
          </p:spPr>
          <p:txBody>
            <a:bodyPr wrap="none">
              <a:spAutoFit/>
            </a:bodyPr>
            <a:lstStyle/>
            <a:p>
              <a:pPr algn="ctr">
                <a:lnSpc>
                  <a:spcPct val="130000"/>
                </a:lnSpc>
              </a:pPr>
              <a:r>
                <a:rPr altLang="en-US" lang="zh-CN" smtClean="0" sz="2000">
                  <a:solidFill>
                    <a:schemeClr val="bg1"/>
                  </a:solidFill>
                  <a:latin charset="-122" panose="020b0500000000000000" pitchFamily="34" typeface="思源黑体"/>
                  <a:ea charset="-122" panose="020b0500000000000000" pitchFamily="34" typeface="思源黑体"/>
                  <a:cs typeface="+mn-ea"/>
                  <a:sym typeface="+mn-lt"/>
                </a:rPr>
                <a:t>工作质量提升</a:t>
              </a:r>
            </a:p>
          </p:txBody>
        </p:sp>
      </p:grpSp>
      <p:sp>
        <p:nvSpPr>
          <p:cNvPr id="41" name="TextBox 40"/>
          <p:cNvSpPr txBox="1"/>
          <p:nvPr/>
        </p:nvSpPr>
        <p:spPr>
          <a:xfrm>
            <a:off x="1998760" y="4623519"/>
            <a:ext cx="4301458" cy="487680"/>
          </a:xfrm>
          <a:prstGeom prst="rect">
            <a:avLst/>
          </a:prstGeom>
          <a:noFill/>
        </p:spPr>
        <p:txBody>
          <a:bodyPr rtlCol="0" wrap="square">
            <a:spAutoFit/>
          </a:bodyPr>
          <a:lstStyle/>
          <a:p>
            <a:pPr>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点击输入简要文字解说，解说文字尽量概括精炼，不用多余的文字修饰，简洁精准的 解说所提炼的核心概念。</a:t>
            </a:r>
          </a:p>
        </p:txBody>
      </p:sp>
      <p:grpSp>
        <p:nvGrpSpPr>
          <p:cNvPr id="46" name="组合 45"/>
          <p:cNvGrpSpPr/>
          <p:nvPr/>
        </p:nvGrpSpPr>
        <p:grpSpPr>
          <a:xfrm>
            <a:off x="3960903" y="266662"/>
            <a:ext cx="4268606" cy="919077"/>
            <a:chOff x="3925680" y="337337"/>
            <a:chExt cx="4269162" cy="919197"/>
          </a:xfrm>
        </p:grpSpPr>
        <p:sp>
          <p:nvSpPr>
            <p:cNvPr id="47" name="文本框 46"/>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职能加薪规划</a:t>
              </a:r>
            </a:p>
          </p:txBody>
        </p:sp>
        <p:sp>
          <p:nvSpPr>
            <p:cNvPr id="48" name="文本框 47"/>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717952934"/>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500" id="12"/>
                                        <p:tgtEl>
                                          <p:spTgt spid="29"/>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30"/>
                                        </p:tgtEl>
                                        <p:attrNameLst>
                                          <p:attrName>style.visibility</p:attrName>
                                        </p:attrNameLst>
                                      </p:cBhvr>
                                      <p:to>
                                        <p:strVal val="visible"/>
                                      </p:to>
                                    </p:set>
                                    <p:animEffect filter="fade" transition="in">
                                      <p:cBhvr>
                                        <p:cTn dur="1000" id="16"/>
                                        <p:tgtEl>
                                          <p:spTgt spid="30"/>
                                        </p:tgtEl>
                                      </p:cBhvr>
                                    </p:animEffect>
                                    <p:anim calcmode="lin" valueType="num">
                                      <p:cBhvr>
                                        <p:cTn dur="1000" fill="hold" id="17"/>
                                        <p:tgtEl>
                                          <p:spTgt spid="30"/>
                                        </p:tgtEl>
                                        <p:attrNameLst>
                                          <p:attrName>ppt_x</p:attrName>
                                        </p:attrNameLst>
                                      </p:cBhvr>
                                      <p:tavLst>
                                        <p:tav tm="0">
                                          <p:val>
                                            <p:strVal val="#ppt_x"/>
                                          </p:val>
                                        </p:tav>
                                        <p:tav tm="100000">
                                          <p:val>
                                            <p:strVal val="#ppt_x"/>
                                          </p:val>
                                        </p:tav>
                                      </p:tavLst>
                                    </p:anim>
                                    <p:anim calcmode="lin" valueType="num">
                                      <p:cBhvr>
                                        <p:cTn dur="1000" fill="hold" id="18"/>
                                        <p:tgtEl>
                                          <p:spTgt spid="3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33"/>
                                        </p:tgtEl>
                                        <p:attrNameLst>
                                          <p:attrName>style.visibility</p:attrName>
                                        </p:attrNameLst>
                                      </p:cBhvr>
                                      <p:to>
                                        <p:strVal val="visible"/>
                                      </p:to>
                                    </p:set>
                                    <p:animEffect filter="wipe(left)" transition="in">
                                      <p:cBhvr>
                                        <p:cTn dur="500" id="22"/>
                                        <p:tgtEl>
                                          <p:spTgt spid="33"/>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34"/>
                                        </p:tgtEl>
                                        <p:attrNameLst>
                                          <p:attrName>style.visibility</p:attrName>
                                        </p:attrNameLst>
                                      </p:cBhvr>
                                      <p:to>
                                        <p:strVal val="visible"/>
                                      </p:to>
                                    </p:set>
                                    <p:animEffect filter="fade" transition="in">
                                      <p:cBhvr>
                                        <p:cTn dur="1000" id="26"/>
                                        <p:tgtEl>
                                          <p:spTgt spid="34"/>
                                        </p:tgtEl>
                                      </p:cBhvr>
                                    </p:animEffect>
                                    <p:anim calcmode="lin" valueType="num">
                                      <p:cBhvr>
                                        <p:cTn dur="1000" fill="hold" id="27"/>
                                        <p:tgtEl>
                                          <p:spTgt spid="34"/>
                                        </p:tgtEl>
                                        <p:attrNameLst>
                                          <p:attrName>ppt_x</p:attrName>
                                        </p:attrNameLst>
                                      </p:cBhvr>
                                      <p:tavLst>
                                        <p:tav tm="0">
                                          <p:val>
                                            <p:strVal val="#ppt_x"/>
                                          </p:val>
                                        </p:tav>
                                        <p:tav tm="100000">
                                          <p:val>
                                            <p:strVal val="#ppt_x"/>
                                          </p:val>
                                        </p:tav>
                                      </p:tavLst>
                                    </p:anim>
                                    <p:anim calcmode="lin" valueType="num">
                                      <p:cBhvr>
                                        <p:cTn dur="1000" fill="hold" id="28"/>
                                        <p:tgtEl>
                                          <p:spTgt spid="3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grpId="0" id="30" nodeType="afterEffect" presetClass="entr" presetID="22" presetSubtype="8">
                                  <p:stCondLst>
                                    <p:cond delay="0"/>
                                  </p:stCondLst>
                                  <p:childTnLst>
                                    <p:set>
                                      <p:cBhvr>
                                        <p:cTn dur="1" fill="hold" id="31">
                                          <p:stCondLst>
                                            <p:cond delay="0"/>
                                          </p:stCondLst>
                                        </p:cTn>
                                        <p:tgtEl>
                                          <p:spTgt spid="37"/>
                                        </p:tgtEl>
                                        <p:attrNameLst>
                                          <p:attrName>style.visibility</p:attrName>
                                        </p:attrNameLst>
                                      </p:cBhvr>
                                      <p:to>
                                        <p:strVal val="visible"/>
                                      </p:to>
                                    </p:set>
                                    <p:animEffect filter="wipe(left)" transition="in">
                                      <p:cBhvr>
                                        <p:cTn dur="500" id="32"/>
                                        <p:tgtEl>
                                          <p:spTgt spid="37"/>
                                        </p:tgtEl>
                                      </p:cBhvr>
                                    </p:animEffect>
                                  </p:childTnLst>
                                </p:cTn>
                              </p:par>
                            </p:childTnLst>
                          </p:cTn>
                        </p:par>
                        <p:par>
                          <p:cTn fill="hold" id="33" nodeType="afterGroup">
                            <p:stCondLst>
                              <p:cond delay="4000"/>
                            </p:stCondLst>
                            <p:childTnLst>
                              <p:par>
                                <p:cTn fill="hold" id="34" nodeType="afterEffect" presetClass="entr" presetID="42" presetSubtype="0">
                                  <p:stCondLst>
                                    <p:cond delay="0"/>
                                  </p:stCondLst>
                                  <p:childTnLst>
                                    <p:set>
                                      <p:cBhvr>
                                        <p:cTn dur="1" fill="hold" id="35">
                                          <p:stCondLst>
                                            <p:cond delay="0"/>
                                          </p:stCondLst>
                                        </p:cTn>
                                        <p:tgtEl>
                                          <p:spTgt spid="38"/>
                                        </p:tgtEl>
                                        <p:attrNameLst>
                                          <p:attrName>style.visibility</p:attrName>
                                        </p:attrNameLst>
                                      </p:cBhvr>
                                      <p:to>
                                        <p:strVal val="visible"/>
                                      </p:to>
                                    </p:set>
                                    <p:animEffect filter="fade" transition="in">
                                      <p:cBhvr>
                                        <p:cTn dur="1000" id="36"/>
                                        <p:tgtEl>
                                          <p:spTgt spid="38"/>
                                        </p:tgtEl>
                                      </p:cBhvr>
                                    </p:animEffect>
                                    <p:anim calcmode="lin" valueType="num">
                                      <p:cBhvr>
                                        <p:cTn dur="1000" fill="hold" id="37"/>
                                        <p:tgtEl>
                                          <p:spTgt spid="38"/>
                                        </p:tgtEl>
                                        <p:attrNameLst>
                                          <p:attrName>ppt_x</p:attrName>
                                        </p:attrNameLst>
                                      </p:cBhvr>
                                      <p:tavLst>
                                        <p:tav tm="0">
                                          <p:val>
                                            <p:strVal val="#ppt_x"/>
                                          </p:val>
                                        </p:tav>
                                        <p:tav tm="100000">
                                          <p:val>
                                            <p:strVal val="#ppt_x"/>
                                          </p:val>
                                        </p:tav>
                                      </p:tavLst>
                                    </p:anim>
                                    <p:anim calcmode="lin" valueType="num">
                                      <p:cBhvr>
                                        <p:cTn dur="1000" fill="hold" id="38"/>
                                        <p:tgtEl>
                                          <p:spTgt spid="3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fill="hold" grpId="0" id="40" nodeType="afterEffect" presetClass="entr" presetID="22" presetSubtype="8">
                                  <p:stCondLst>
                                    <p:cond delay="0"/>
                                  </p:stCondLst>
                                  <p:childTnLst>
                                    <p:set>
                                      <p:cBhvr>
                                        <p:cTn dur="1" fill="hold" id="41">
                                          <p:stCondLst>
                                            <p:cond delay="0"/>
                                          </p:stCondLst>
                                        </p:cTn>
                                        <p:tgtEl>
                                          <p:spTgt spid="41"/>
                                        </p:tgtEl>
                                        <p:attrNameLst>
                                          <p:attrName>style.visibility</p:attrName>
                                        </p:attrNameLst>
                                      </p:cBhvr>
                                      <p:to>
                                        <p:strVal val="visible"/>
                                      </p:to>
                                    </p:set>
                                    <p:animEffect filter="wipe(left)" transition="in">
                                      <p:cBhvr>
                                        <p:cTn dur="500" id="4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3"/>
      <p:bldP grpId="0" spid="37"/>
      <p:bldP grpId="0" spid="4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íṡľíḍè-Arrow: Chevron 31"/>
          <p:cNvSpPr/>
          <p:nvPr/>
        </p:nvSpPr>
        <p:spPr>
          <a:xfrm>
            <a:off x="4399843" y="2724040"/>
            <a:ext cx="1644838" cy="728658"/>
          </a:xfrm>
          <a:prstGeom prst="chevron">
            <a:avLst>
              <a:gd fmla="val 41391" name="adj"/>
            </a:avLst>
          </a:prstGeom>
          <a:solidFill>
            <a:srgbClr val="E53238"/>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11" name="íṡľíḍè-Arrow: Chevron 37"/>
          <p:cNvSpPr/>
          <p:nvPr/>
        </p:nvSpPr>
        <p:spPr>
          <a:xfrm>
            <a:off x="1614212" y="2724040"/>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9" name="矩形 8"/>
          <p:cNvSpPr/>
          <p:nvPr/>
        </p:nvSpPr>
        <p:spPr>
          <a:xfrm>
            <a:off x="2056482" y="2830041"/>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16" name="íṡľíḍè-Arrow: Chevron 31"/>
          <p:cNvSpPr/>
          <p:nvPr/>
        </p:nvSpPr>
        <p:spPr>
          <a:xfrm>
            <a:off x="4399843" y="3972331"/>
            <a:ext cx="1644838" cy="728658"/>
          </a:xfrm>
          <a:prstGeom prst="chevron">
            <a:avLst>
              <a:gd fmla="val 41391" name="adj"/>
            </a:avLst>
          </a:prstGeom>
          <a:solidFill>
            <a:srgbClr val="59595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17" name="íṡľíḍè-Arrow: Chevron 37"/>
          <p:cNvSpPr/>
          <p:nvPr/>
        </p:nvSpPr>
        <p:spPr>
          <a:xfrm>
            <a:off x="1614212" y="3972331"/>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15" name="矩形 14"/>
          <p:cNvSpPr/>
          <p:nvPr/>
        </p:nvSpPr>
        <p:spPr>
          <a:xfrm>
            <a:off x="2056482" y="4065634"/>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22" name="íṡľíḍè-Arrow: Chevron 31"/>
          <p:cNvSpPr/>
          <p:nvPr/>
        </p:nvSpPr>
        <p:spPr>
          <a:xfrm>
            <a:off x="4399843" y="5220622"/>
            <a:ext cx="1644838" cy="728658"/>
          </a:xfrm>
          <a:prstGeom prst="chevron">
            <a:avLst>
              <a:gd fmla="val 41391" name="adj"/>
            </a:avLst>
          </a:prstGeom>
          <a:solidFill>
            <a:srgbClr val="E53238"/>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3" name="íṡľíḍè-Arrow: Chevron 37"/>
          <p:cNvSpPr/>
          <p:nvPr/>
        </p:nvSpPr>
        <p:spPr>
          <a:xfrm>
            <a:off x="1614212" y="5220622"/>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1" name="矩形 20"/>
          <p:cNvSpPr/>
          <p:nvPr/>
        </p:nvSpPr>
        <p:spPr>
          <a:xfrm>
            <a:off x="2056482" y="5313925"/>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28" name="íṡľíḍè-Arrow: Chevron 31"/>
          <p:cNvSpPr/>
          <p:nvPr/>
        </p:nvSpPr>
        <p:spPr>
          <a:xfrm>
            <a:off x="9058880" y="2724040"/>
            <a:ext cx="1644838" cy="728658"/>
          </a:xfrm>
          <a:prstGeom prst="chevron">
            <a:avLst>
              <a:gd fmla="val 41391" name="adj"/>
            </a:avLst>
          </a:prstGeom>
          <a:solidFill>
            <a:srgbClr val="59595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9" name="íṡľíḍè-Arrow: Chevron 37"/>
          <p:cNvSpPr/>
          <p:nvPr/>
        </p:nvSpPr>
        <p:spPr>
          <a:xfrm>
            <a:off x="6273249" y="2724040"/>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27" name="矩形 26"/>
          <p:cNvSpPr/>
          <p:nvPr/>
        </p:nvSpPr>
        <p:spPr>
          <a:xfrm>
            <a:off x="6683372" y="2830041"/>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38" name="íṡľíḍè-Arrow: Chevron 31"/>
          <p:cNvSpPr/>
          <p:nvPr/>
        </p:nvSpPr>
        <p:spPr>
          <a:xfrm>
            <a:off x="9058880" y="3972331"/>
            <a:ext cx="1644838" cy="728658"/>
          </a:xfrm>
          <a:prstGeom prst="chevron">
            <a:avLst>
              <a:gd fmla="val 41391" name="adj"/>
            </a:avLst>
          </a:prstGeom>
          <a:solidFill>
            <a:srgbClr val="E53238"/>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39" name="íṡľíḍè-Arrow: Chevron 37"/>
          <p:cNvSpPr/>
          <p:nvPr/>
        </p:nvSpPr>
        <p:spPr>
          <a:xfrm>
            <a:off x="6273249" y="3972331"/>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37" name="矩形 36"/>
          <p:cNvSpPr/>
          <p:nvPr/>
        </p:nvSpPr>
        <p:spPr>
          <a:xfrm>
            <a:off x="6683372" y="4065634"/>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45" name="íṡľíḍè-Arrow: Chevron 31"/>
          <p:cNvSpPr/>
          <p:nvPr/>
        </p:nvSpPr>
        <p:spPr>
          <a:xfrm>
            <a:off x="9058880" y="5220622"/>
            <a:ext cx="1644838" cy="728658"/>
          </a:xfrm>
          <a:prstGeom prst="chevron">
            <a:avLst>
              <a:gd fmla="val 41391" name="adj"/>
            </a:avLst>
          </a:prstGeom>
          <a:solidFill>
            <a:srgbClr val="595959"/>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46" name="íṡľíḍè-Arrow: Chevron 37"/>
          <p:cNvSpPr/>
          <p:nvPr/>
        </p:nvSpPr>
        <p:spPr>
          <a:xfrm>
            <a:off x="6273249" y="5220622"/>
            <a:ext cx="3092261" cy="728658"/>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ea charset="-122" panose="020b0500000000000000" pitchFamily="34" typeface="思源黑体"/>
            </a:endParaRPr>
          </a:p>
        </p:txBody>
      </p:sp>
      <p:sp>
        <p:nvSpPr>
          <p:cNvPr id="44" name="矩形 43"/>
          <p:cNvSpPr/>
          <p:nvPr/>
        </p:nvSpPr>
        <p:spPr>
          <a:xfrm>
            <a:off x="6683372" y="5313925"/>
            <a:ext cx="2248526" cy="475488"/>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ea charset="-122" panose="020b0500000000000000" pitchFamily="34" typeface="思源黑体"/>
              </a:rPr>
              <a:t>用户可以在投影仪或者计算机上可以将演示文稿打印出来</a:t>
            </a:r>
          </a:p>
        </p:txBody>
      </p:sp>
      <p:sp>
        <p:nvSpPr>
          <p:cNvPr id="48" name="TextBox 26"/>
          <p:cNvSpPr txBox="1"/>
          <p:nvPr/>
        </p:nvSpPr>
        <p:spPr>
          <a:xfrm>
            <a:off x="4849494" y="2931206"/>
            <a:ext cx="745535" cy="304800"/>
          </a:xfrm>
          <a:prstGeom prst="rect">
            <a:avLst/>
          </a:prstGeom>
          <a:noFill/>
        </p:spPr>
        <p:txBody>
          <a:bodyPr bIns="0" lIns="0" rIns="0" rtlCol="0" tIns="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步骤1</a:t>
            </a:r>
          </a:p>
        </p:txBody>
      </p:sp>
      <p:sp>
        <p:nvSpPr>
          <p:cNvPr id="49" name="TextBox 26"/>
          <p:cNvSpPr txBox="1"/>
          <p:nvPr/>
        </p:nvSpPr>
        <p:spPr>
          <a:xfrm>
            <a:off x="4849494" y="4175644"/>
            <a:ext cx="745535" cy="304800"/>
          </a:xfrm>
          <a:prstGeom prst="rect">
            <a:avLst/>
          </a:prstGeom>
          <a:noFill/>
        </p:spPr>
        <p:txBody>
          <a:bodyPr bIns="0" lIns="0" rIns="0" rtlCol="0" tIns="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步骤2</a:t>
            </a:r>
          </a:p>
        </p:txBody>
      </p:sp>
      <p:sp>
        <p:nvSpPr>
          <p:cNvPr id="50" name="TextBox 26"/>
          <p:cNvSpPr txBox="1"/>
          <p:nvPr/>
        </p:nvSpPr>
        <p:spPr>
          <a:xfrm>
            <a:off x="4849494" y="5420081"/>
            <a:ext cx="745535" cy="304800"/>
          </a:xfrm>
          <a:prstGeom prst="rect">
            <a:avLst/>
          </a:prstGeom>
          <a:noFill/>
        </p:spPr>
        <p:txBody>
          <a:bodyPr bIns="0" lIns="0" rIns="0" rtlCol="0" tIns="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步骤3</a:t>
            </a:r>
          </a:p>
        </p:txBody>
      </p:sp>
      <p:sp>
        <p:nvSpPr>
          <p:cNvPr id="51" name="TextBox 26"/>
          <p:cNvSpPr txBox="1"/>
          <p:nvPr/>
        </p:nvSpPr>
        <p:spPr>
          <a:xfrm>
            <a:off x="9535182" y="2931206"/>
            <a:ext cx="745535" cy="304800"/>
          </a:xfrm>
          <a:prstGeom prst="rect">
            <a:avLst/>
          </a:prstGeom>
          <a:noFill/>
        </p:spPr>
        <p:txBody>
          <a:bodyPr bIns="0" lIns="0" rIns="0" rtlCol="0" tIns="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步骤4</a:t>
            </a:r>
          </a:p>
        </p:txBody>
      </p:sp>
      <p:sp>
        <p:nvSpPr>
          <p:cNvPr id="52" name="TextBox 26"/>
          <p:cNvSpPr txBox="1"/>
          <p:nvPr/>
        </p:nvSpPr>
        <p:spPr>
          <a:xfrm>
            <a:off x="9535182" y="4175644"/>
            <a:ext cx="745535" cy="304800"/>
          </a:xfrm>
          <a:prstGeom prst="rect">
            <a:avLst/>
          </a:prstGeom>
          <a:noFill/>
        </p:spPr>
        <p:txBody>
          <a:bodyPr bIns="0" lIns="0" rIns="0" rtlCol="0" tIns="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步骤5</a:t>
            </a:r>
          </a:p>
        </p:txBody>
      </p:sp>
      <p:sp>
        <p:nvSpPr>
          <p:cNvPr id="53" name="TextBox 26"/>
          <p:cNvSpPr txBox="1"/>
          <p:nvPr/>
        </p:nvSpPr>
        <p:spPr>
          <a:xfrm>
            <a:off x="9535182" y="5420081"/>
            <a:ext cx="745535" cy="304800"/>
          </a:xfrm>
          <a:prstGeom prst="rect">
            <a:avLst/>
          </a:prstGeom>
          <a:noFill/>
        </p:spPr>
        <p:txBody>
          <a:bodyPr bIns="0" lIns="0" rIns="0" rtlCol="0" tIns="0" wrap="square">
            <a:spAutoFit/>
          </a:bodyPr>
          <a:lstStyle/>
          <a:p>
            <a:pPr algn="ctr"/>
            <a:r>
              <a:rPr altLang="en-US" lang="zh-CN" smtClean="0" sz="2000">
                <a:solidFill>
                  <a:schemeClr val="bg1"/>
                </a:solidFill>
                <a:latin charset="-122" panose="020b0503020204020204" pitchFamily="34" typeface="微软雅黑"/>
                <a:ea charset="-122" panose="020b0503020204020204" pitchFamily="34" typeface="微软雅黑"/>
              </a:rPr>
              <a:t>步骤6</a:t>
            </a:r>
          </a:p>
        </p:txBody>
      </p:sp>
      <p:sp>
        <p:nvSpPr>
          <p:cNvPr id="54" name="TextBox 39"/>
          <p:cNvSpPr txBox="1"/>
          <p:nvPr/>
        </p:nvSpPr>
        <p:spPr>
          <a:xfrm>
            <a:off x="3862958" y="1812507"/>
            <a:ext cx="4499421" cy="475488"/>
          </a:xfrm>
          <a:prstGeom prst="rect">
            <a:avLst/>
          </a:prstGeom>
          <a:noFill/>
        </p:spPr>
        <p:txBody>
          <a:bodyPr bIns="0" lIns="0" rIns="0" rtlCol="0" tIns="0" wrap="square">
            <a:spAutoFit/>
          </a:bodyPr>
          <a:lstStyle/>
          <a:p>
            <a:pPr algn="ctr" lvl="0">
              <a:lnSpc>
                <a:spcPct val="130000"/>
              </a:lnSpc>
              <a:spcBef>
                <a:spcPct val="0"/>
              </a:spcBef>
              <a:defRPr/>
            </a:pPr>
            <a:r>
              <a:rPr altLang="en-US" lang="zh-CN" smtClean="0" sz="24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计划实施步骤</a:t>
            </a:r>
          </a:p>
        </p:txBody>
      </p:sp>
      <p:cxnSp>
        <p:nvCxnSpPr>
          <p:cNvPr id="3" name="直接连接符 2"/>
          <p:cNvCxnSpPr/>
          <p:nvPr/>
        </p:nvCxnSpPr>
        <p:spPr>
          <a:xfrm>
            <a:off x="3070870" y="2060848"/>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483939" y="2060848"/>
            <a:ext cx="163560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960903" y="266662"/>
            <a:ext cx="4268606" cy="919077"/>
            <a:chOff x="3925680" y="337337"/>
            <a:chExt cx="4269162" cy="919197"/>
          </a:xfrm>
        </p:grpSpPr>
        <p:sp>
          <p:nvSpPr>
            <p:cNvPr id="36" name="文本框 35"/>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工作实施步骤</a:t>
              </a:r>
            </a:p>
          </p:txBody>
        </p:sp>
        <p:sp>
          <p:nvSpPr>
            <p:cNvPr id="42" name="文本框 4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979341692"/>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0-#ppt_w/2"/>
                                          </p:val>
                                        </p:tav>
                                        <p:tav tm="100000">
                                          <p:val>
                                            <p:strVal val="#ppt_x"/>
                                          </p:val>
                                        </p:tav>
                                      </p:tavLst>
                                    </p:anim>
                                    <p:anim calcmode="lin" valueType="num">
                                      <p:cBhvr additive="base">
                                        <p:cTn dur="500" fill="hold" id="8"/>
                                        <p:tgtEl>
                                          <p:spTgt spid="4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500" fill="hold" id="11"/>
                                        <p:tgtEl>
                                          <p:spTgt spid="49"/>
                                        </p:tgtEl>
                                        <p:attrNameLst>
                                          <p:attrName>ppt_x</p:attrName>
                                        </p:attrNameLst>
                                      </p:cBhvr>
                                      <p:tavLst>
                                        <p:tav tm="0">
                                          <p:val>
                                            <p:strVal val="0-#ppt_w/2"/>
                                          </p:val>
                                        </p:tav>
                                        <p:tav tm="100000">
                                          <p:val>
                                            <p:strVal val="#ppt_x"/>
                                          </p:val>
                                        </p:tav>
                                      </p:tavLst>
                                    </p:anim>
                                    <p:anim calcmode="lin" valueType="num">
                                      <p:cBhvr additive="base">
                                        <p:cTn dur="500" fill="hold" id="12"/>
                                        <p:tgtEl>
                                          <p:spTgt spid="4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0"/>
                                        </p:tgtEl>
                                        <p:attrNameLst>
                                          <p:attrName>style.visibility</p:attrName>
                                        </p:attrNameLst>
                                      </p:cBhvr>
                                      <p:to>
                                        <p:strVal val="visible"/>
                                      </p:to>
                                    </p:set>
                                    <p:anim calcmode="lin" valueType="num">
                                      <p:cBhvr additive="base">
                                        <p:cTn dur="500" fill="hold" id="15"/>
                                        <p:tgtEl>
                                          <p:spTgt spid="50"/>
                                        </p:tgtEl>
                                        <p:attrNameLst>
                                          <p:attrName>ppt_x</p:attrName>
                                        </p:attrNameLst>
                                      </p:cBhvr>
                                      <p:tavLst>
                                        <p:tav tm="0">
                                          <p:val>
                                            <p:strVal val="0-#ppt_w/2"/>
                                          </p:val>
                                        </p:tav>
                                        <p:tav tm="100000">
                                          <p:val>
                                            <p:strVal val="#ppt_x"/>
                                          </p:val>
                                        </p:tav>
                                      </p:tavLst>
                                    </p:anim>
                                    <p:anim calcmode="lin" valueType="num">
                                      <p:cBhvr additive="base">
                                        <p:cTn dur="500" fill="hold" id="16"/>
                                        <p:tgtEl>
                                          <p:spTgt spid="5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1"/>
                                        </p:tgtEl>
                                        <p:attrNameLst>
                                          <p:attrName>style.visibility</p:attrName>
                                        </p:attrNameLst>
                                      </p:cBhvr>
                                      <p:to>
                                        <p:strVal val="visible"/>
                                      </p:to>
                                    </p:set>
                                    <p:anim calcmode="lin" valueType="num">
                                      <p:cBhvr additive="base">
                                        <p:cTn dur="500" fill="hold" id="19"/>
                                        <p:tgtEl>
                                          <p:spTgt spid="51"/>
                                        </p:tgtEl>
                                        <p:attrNameLst>
                                          <p:attrName>ppt_x</p:attrName>
                                        </p:attrNameLst>
                                      </p:cBhvr>
                                      <p:tavLst>
                                        <p:tav tm="0">
                                          <p:val>
                                            <p:strVal val="0-#ppt_w/2"/>
                                          </p:val>
                                        </p:tav>
                                        <p:tav tm="100000">
                                          <p:val>
                                            <p:strVal val="#ppt_x"/>
                                          </p:val>
                                        </p:tav>
                                      </p:tavLst>
                                    </p:anim>
                                    <p:anim calcmode="lin" valueType="num">
                                      <p:cBhvr additive="base">
                                        <p:cTn dur="500" fill="hold" id="20"/>
                                        <p:tgtEl>
                                          <p:spTgt spid="5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500" fill="hold" id="23"/>
                                        <p:tgtEl>
                                          <p:spTgt spid="52"/>
                                        </p:tgtEl>
                                        <p:attrNameLst>
                                          <p:attrName>ppt_x</p:attrName>
                                        </p:attrNameLst>
                                      </p:cBhvr>
                                      <p:tavLst>
                                        <p:tav tm="0">
                                          <p:val>
                                            <p:strVal val="0-#ppt_w/2"/>
                                          </p:val>
                                        </p:tav>
                                        <p:tav tm="100000">
                                          <p:val>
                                            <p:strVal val="#ppt_x"/>
                                          </p:val>
                                        </p:tav>
                                      </p:tavLst>
                                    </p:anim>
                                    <p:anim calcmode="lin" valueType="num">
                                      <p:cBhvr additive="base">
                                        <p:cTn dur="500" fill="hold" id="24"/>
                                        <p:tgtEl>
                                          <p:spTgt spid="5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53"/>
                                        </p:tgtEl>
                                        <p:attrNameLst>
                                          <p:attrName>style.visibility</p:attrName>
                                        </p:attrNameLst>
                                      </p:cBhvr>
                                      <p:to>
                                        <p:strVal val="visible"/>
                                      </p:to>
                                    </p:set>
                                    <p:anim calcmode="lin" valueType="num">
                                      <p:cBhvr additive="base">
                                        <p:cTn dur="500" fill="hold" id="27"/>
                                        <p:tgtEl>
                                          <p:spTgt spid="53"/>
                                        </p:tgtEl>
                                        <p:attrNameLst>
                                          <p:attrName>ppt_x</p:attrName>
                                        </p:attrNameLst>
                                      </p:cBhvr>
                                      <p:tavLst>
                                        <p:tav tm="0">
                                          <p:val>
                                            <p:strVal val="0-#ppt_w/2"/>
                                          </p:val>
                                        </p:tav>
                                        <p:tav tm="100000">
                                          <p:val>
                                            <p:strVal val="#ppt_x"/>
                                          </p:val>
                                        </p:tav>
                                      </p:tavLst>
                                    </p:anim>
                                    <p:anim calcmode="lin" valueType="num">
                                      <p:cBhvr additive="base">
                                        <p:cTn dur="500" fill="hold" id="28"/>
                                        <p:tgtEl>
                                          <p:spTgt spid="5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0-#ppt_w/2"/>
                                          </p:val>
                                        </p:tav>
                                        <p:tav tm="100000">
                                          <p:val>
                                            <p:strVal val="#ppt_x"/>
                                          </p:val>
                                        </p:tav>
                                      </p:tavLst>
                                    </p:anim>
                                    <p:anim calcmode="lin" valueType="num">
                                      <p:cBhvr additive="base">
                                        <p:cTn dur="500" fill="hold" id="32"/>
                                        <p:tgtEl>
                                          <p:spTgt spid="1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0-#ppt_w/2"/>
                                          </p:val>
                                        </p:tav>
                                        <p:tav tm="100000">
                                          <p:val>
                                            <p:strVal val="#ppt_x"/>
                                          </p:val>
                                        </p:tav>
                                      </p:tavLst>
                                    </p:anim>
                                    <p:anim calcmode="lin" valueType="num">
                                      <p:cBhvr additive="base">
                                        <p:cTn dur="500" fill="hold" id="40"/>
                                        <p:tgtEl>
                                          <p:spTgt spid="9"/>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fill="hold" id="43"/>
                                        <p:tgtEl>
                                          <p:spTgt spid="16"/>
                                        </p:tgtEl>
                                        <p:attrNameLst>
                                          <p:attrName>ppt_x</p:attrName>
                                        </p:attrNameLst>
                                      </p:cBhvr>
                                      <p:tavLst>
                                        <p:tav tm="0">
                                          <p:val>
                                            <p:strVal val="0-#ppt_w/2"/>
                                          </p:val>
                                        </p:tav>
                                        <p:tav tm="100000">
                                          <p:val>
                                            <p:strVal val="#ppt_x"/>
                                          </p:val>
                                        </p:tav>
                                      </p:tavLst>
                                    </p:anim>
                                    <p:anim calcmode="lin" valueType="num">
                                      <p:cBhvr additive="base">
                                        <p:cTn dur="500" fill="hold" id="44"/>
                                        <p:tgtEl>
                                          <p:spTgt spid="16"/>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fill="hold" id="47"/>
                                        <p:tgtEl>
                                          <p:spTgt spid="17"/>
                                        </p:tgtEl>
                                        <p:attrNameLst>
                                          <p:attrName>ppt_x</p:attrName>
                                        </p:attrNameLst>
                                      </p:cBhvr>
                                      <p:tavLst>
                                        <p:tav tm="0">
                                          <p:val>
                                            <p:strVal val="0-#ppt_w/2"/>
                                          </p:val>
                                        </p:tav>
                                        <p:tav tm="100000">
                                          <p:val>
                                            <p:strVal val="#ppt_x"/>
                                          </p:val>
                                        </p:tav>
                                      </p:tavLst>
                                    </p:anim>
                                    <p:anim calcmode="lin" valueType="num">
                                      <p:cBhvr additive="base">
                                        <p:cTn dur="500" fill="hold" id="48"/>
                                        <p:tgtEl>
                                          <p:spTgt spid="17"/>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0-#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500" fill="hold" id="55"/>
                                        <p:tgtEl>
                                          <p:spTgt spid="22"/>
                                        </p:tgtEl>
                                        <p:attrNameLst>
                                          <p:attrName>ppt_x</p:attrName>
                                        </p:attrNameLst>
                                      </p:cBhvr>
                                      <p:tavLst>
                                        <p:tav tm="0">
                                          <p:val>
                                            <p:strVal val="0-#ppt_w/2"/>
                                          </p:val>
                                        </p:tav>
                                        <p:tav tm="100000">
                                          <p:val>
                                            <p:strVal val="#ppt_x"/>
                                          </p:val>
                                        </p:tav>
                                      </p:tavLst>
                                    </p:anim>
                                    <p:anim calcmode="lin" valueType="num">
                                      <p:cBhvr additive="base">
                                        <p:cTn dur="500" fill="hold" id="56"/>
                                        <p:tgtEl>
                                          <p:spTgt spid="22"/>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500" fill="hold" id="59"/>
                                        <p:tgtEl>
                                          <p:spTgt spid="23"/>
                                        </p:tgtEl>
                                        <p:attrNameLst>
                                          <p:attrName>ppt_x</p:attrName>
                                        </p:attrNameLst>
                                      </p:cBhvr>
                                      <p:tavLst>
                                        <p:tav tm="0">
                                          <p:val>
                                            <p:strVal val="0-#ppt_w/2"/>
                                          </p:val>
                                        </p:tav>
                                        <p:tav tm="100000">
                                          <p:val>
                                            <p:strVal val="#ppt_x"/>
                                          </p:val>
                                        </p:tav>
                                      </p:tavLst>
                                    </p:anim>
                                    <p:anim calcmode="lin" valueType="num">
                                      <p:cBhvr additive="base">
                                        <p:cTn dur="500" fill="hold" id="60"/>
                                        <p:tgtEl>
                                          <p:spTgt spid="23"/>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21"/>
                                        </p:tgtEl>
                                        <p:attrNameLst>
                                          <p:attrName>style.visibility</p:attrName>
                                        </p:attrNameLst>
                                      </p:cBhvr>
                                      <p:to>
                                        <p:strVal val="visible"/>
                                      </p:to>
                                    </p:set>
                                    <p:anim calcmode="lin" valueType="num">
                                      <p:cBhvr additive="base">
                                        <p:cTn dur="500" fill="hold" id="63"/>
                                        <p:tgtEl>
                                          <p:spTgt spid="21"/>
                                        </p:tgtEl>
                                        <p:attrNameLst>
                                          <p:attrName>ppt_x</p:attrName>
                                        </p:attrNameLst>
                                      </p:cBhvr>
                                      <p:tavLst>
                                        <p:tav tm="0">
                                          <p:val>
                                            <p:strVal val="0-#ppt_w/2"/>
                                          </p:val>
                                        </p:tav>
                                        <p:tav tm="100000">
                                          <p:val>
                                            <p:strVal val="#ppt_x"/>
                                          </p:val>
                                        </p:tav>
                                      </p:tavLst>
                                    </p:anim>
                                    <p:anim calcmode="lin" valueType="num">
                                      <p:cBhvr additive="base">
                                        <p:cTn dur="500" fill="hold" id="64"/>
                                        <p:tgtEl>
                                          <p:spTgt spid="21"/>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28"/>
                                        </p:tgtEl>
                                        <p:attrNameLst>
                                          <p:attrName>style.visibility</p:attrName>
                                        </p:attrNameLst>
                                      </p:cBhvr>
                                      <p:to>
                                        <p:strVal val="visible"/>
                                      </p:to>
                                    </p:set>
                                    <p:anim calcmode="lin" valueType="num">
                                      <p:cBhvr additive="base">
                                        <p:cTn dur="500" fill="hold" id="67"/>
                                        <p:tgtEl>
                                          <p:spTgt spid="28"/>
                                        </p:tgtEl>
                                        <p:attrNameLst>
                                          <p:attrName>ppt_x</p:attrName>
                                        </p:attrNameLst>
                                      </p:cBhvr>
                                      <p:tavLst>
                                        <p:tav tm="0">
                                          <p:val>
                                            <p:strVal val="0-#ppt_w/2"/>
                                          </p:val>
                                        </p:tav>
                                        <p:tav tm="100000">
                                          <p:val>
                                            <p:strVal val="#ppt_x"/>
                                          </p:val>
                                        </p:tav>
                                      </p:tavLst>
                                    </p:anim>
                                    <p:anim calcmode="lin" valueType="num">
                                      <p:cBhvr additive="base">
                                        <p:cTn dur="500" fill="hold" id="68"/>
                                        <p:tgtEl>
                                          <p:spTgt spid="28"/>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0"/>
                                  </p:stCondLst>
                                  <p:childTnLst>
                                    <p:set>
                                      <p:cBhvr>
                                        <p:cTn dur="1" fill="hold" id="70">
                                          <p:stCondLst>
                                            <p:cond delay="0"/>
                                          </p:stCondLst>
                                        </p:cTn>
                                        <p:tgtEl>
                                          <p:spTgt spid="29"/>
                                        </p:tgtEl>
                                        <p:attrNameLst>
                                          <p:attrName>style.visibility</p:attrName>
                                        </p:attrNameLst>
                                      </p:cBhvr>
                                      <p:to>
                                        <p:strVal val="visible"/>
                                      </p:to>
                                    </p:set>
                                    <p:anim calcmode="lin" valueType="num">
                                      <p:cBhvr additive="base">
                                        <p:cTn dur="500" fill="hold" id="71"/>
                                        <p:tgtEl>
                                          <p:spTgt spid="29"/>
                                        </p:tgtEl>
                                        <p:attrNameLst>
                                          <p:attrName>ppt_x</p:attrName>
                                        </p:attrNameLst>
                                      </p:cBhvr>
                                      <p:tavLst>
                                        <p:tav tm="0">
                                          <p:val>
                                            <p:strVal val="0-#ppt_w/2"/>
                                          </p:val>
                                        </p:tav>
                                        <p:tav tm="100000">
                                          <p:val>
                                            <p:strVal val="#ppt_x"/>
                                          </p:val>
                                        </p:tav>
                                      </p:tavLst>
                                    </p:anim>
                                    <p:anim calcmode="lin" valueType="num">
                                      <p:cBhvr additive="base">
                                        <p:cTn dur="500" fill="hold" id="72"/>
                                        <p:tgtEl>
                                          <p:spTgt spid="29"/>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8">
                                  <p:stCondLst>
                                    <p:cond delay="0"/>
                                  </p:stCondLst>
                                  <p:childTnLst>
                                    <p:set>
                                      <p:cBhvr>
                                        <p:cTn dur="1" fill="hold" id="74">
                                          <p:stCondLst>
                                            <p:cond delay="0"/>
                                          </p:stCondLst>
                                        </p:cTn>
                                        <p:tgtEl>
                                          <p:spTgt spid="27"/>
                                        </p:tgtEl>
                                        <p:attrNameLst>
                                          <p:attrName>style.visibility</p:attrName>
                                        </p:attrNameLst>
                                      </p:cBhvr>
                                      <p:to>
                                        <p:strVal val="visible"/>
                                      </p:to>
                                    </p:set>
                                    <p:anim calcmode="lin" valueType="num">
                                      <p:cBhvr additive="base">
                                        <p:cTn dur="500" fill="hold" id="75"/>
                                        <p:tgtEl>
                                          <p:spTgt spid="27"/>
                                        </p:tgtEl>
                                        <p:attrNameLst>
                                          <p:attrName>ppt_x</p:attrName>
                                        </p:attrNameLst>
                                      </p:cBhvr>
                                      <p:tavLst>
                                        <p:tav tm="0">
                                          <p:val>
                                            <p:strVal val="0-#ppt_w/2"/>
                                          </p:val>
                                        </p:tav>
                                        <p:tav tm="100000">
                                          <p:val>
                                            <p:strVal val="#ppt_x"/>
                                          </p:val>
                                        </p:tav>
                                      </p:tavLst>
                                    </p:anim>
                                    <p:anim calcmode="lin" valueType="num">
                                      <p:cBhvr additive="base">
                                        <p:cTn dur="500" fill="hold" id="76"/>
                                        <p:tgtEl>
                                          <p:spTgt spid="27"/>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0"/>
                                  </p:stCondLst>
                                  <p:childTnLst>
                                    <p:set>
                                      <p:cBhvr>
                                        <p:cTn dur="1" fill="hold" id="78">
                                          <p:stCondLst>
                                            <p:cond delay="0"/>
                                          </p:stCondLst>
                                        </p:cTn>
                                        <p:tgtEl>
                                          <p:spTgt spid="38"/>
                                        </p:tgtEl>
                                        <p:attrNameLst>
                                          <p:attrName>style.visibility</p:attrName>
                                        </p:attrNameLst>
                                      </p:cBhvr>
                                      <p:to>
                                        <p:strVal val="visible"/>
                                      </p:to>
                                    </p:set>
                                    <p:anim calcmode="lin" valueType="num">
                                      <p:cBhvr additive="base">
                                        <p:cTn dur="500" fill="hold" id="79"/>
                                        <p:tgtEl>
                                          <p:spTgt spid="38"/>
                                        </p:tgtEl>
                                        <p:attrNameLst>
                                          <p:attrName>ppt_x</p:attrName>
                                        </p:attrNameLst>
                                      </p:cBhvr>
                                      <p:tavLst>
                                        <p:tav tm="0">
                                          <p:val>
                                            <p:strVal val="0-#ppt_w/2"/>
                                          </p:val>
                                        </p:tav>
                                        <p:tav tm="100000">
                                          <p:val>
                                            <p:strVal val="#ppt_x"/>
                                          </p:val>
                                        </p:tav>
                                      </p:tavLst>
                                    </p:anim>
                                    <p:anim calcmode="lin" valueType="num">
                                      <p:cBhvr additive="base">
                                        <p:cTn dur="500" fill="hold" id="80"/>
                                        <p:tgtEl>
                                          <p:spTgt spid="38"/>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0"/>
                                  </p:stCondLst>
                                  <p:childTnLst>
                                    <p:set>
                                      <p:cBhvr>
                                        <p:cTn dur="1" fill="hold" id="82">
                                          <p:stCondLst>
                                            <p:cond delay="0"/>
                                          </p:stCondLst>
                                        </p:cTn>
                                        <p:tgtEl>
                                          <p:spTgt spid="39"/>
                                        </p:tgtEl>
                                        <p:attrNameLst>
                                          <p:attrName>style.visibility</p:attrName>
                                        </p:attrNameLst>
                                      </p:cBhvr>
                                      <p:to>
                                        <p:strVal val="visible"/>
                                      </p:to>
                                    </p:set>
                                    <p:anim calcmode="lin" valueType="num">
                                      <p:cBhvr additive="base">
                                        <p:cTn dur="500" fill="hold" id="83"/>
                                        <p:tgtEl>
                                          <p:spTgt spid="39"/>
                                        </p:tgtEl>
                                        <p:attrNameLst>
                                          <p:attrName>ppt_x</p:attrName>
                                        </p:attrNameLst>
                                      </p:cBhvr>
                                      <p:tavLst>
                                        <p:tav tm="0">
                                          <p:val>
                                            <p:strVal val="0-#ppt_w/2"/>
                                          </p:val>
                                        </p:tav>
                                        <p:tav tm="100000">
                                          <p:val>
                                            <p:strVal val="#ppt_x"/>
                                          </p:val>
                                        </p:tav>
                                      </p:tavLst>
                                    </p:anim>
                                    <p:anim calcmode="lin" valueType="num">
                                      <p:cBhvr additive="base">
                                        <p:cTn dur="500" fill="hold" id="84"/>
                                        <p:tgtEl>
                                          <p:spTgt spid="39"/>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0"/>
                                  </p:stCondLst>
                                  <p:childTnLst>
                                    <p:set>
                                      <p:cBhvr>
                                        <p:cTn dur="1" fill="hold" id="86">
                                          <p:stCondLst>
                                            <p:cond delay="0"/>
                                          </p:stCondLst>
                                        </p:cTn>
                                        <p:tgtEl>
                                          <p:spTgt spid="37"/>
                                        </p:tgtEl>
                                        <p:attrNameLst>
                                          <p:attrName>style.visibility</p:attrName>
                                        </p:attrNameLst>
                                      </p:cBhvr>
                                      <p:to>
                                        <p:strVal val="visible"/>
                                      </p:to>
                                    </p:set>
                                    <p:anim calcmode="lin" valueType="num">
                                      <p:cBhvr additive="base">
                                        <p:cTn dur="500" fill="hold" id="87"/>
                                        <p:tgtEl>
                                          <p:spTgt spid="37"/>
                                        </p:tgtEl>
                                        <p:attrNameLst>
                                          <p:attrName>ppt_x</p:attrName>
                                        </p:attrNameLst>
                                      </p:cBhvr>
                                      <p:tavLst>
                                        <p:tav tm="0">
                                          <p:val>
                                            <p:strVal val="0-#ppt_w/2"/>
                                          </p:val>
                                        </p:tav>
                                        <p:tav tm="100000">
                                          <p:val>
                                            <p:strVal val="#ppt_x"/>
                                          </p:val>
                                        </p:tav>
                                      </p:tavLst>
                                    </p:anim>
                                    <p:anim calcmode="lin" valueType="num">
                                      <p:cBhvr additive="base">
                                        <p:cTn dur="500" fill="hold" id="88"/>
                                        <p:tgtEl>
                                          <p:spTgt spid="37"/>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0"/>
                                  </p:stCondLst>
                                  <p:childTnLst>
                                    <p:set>
                                      <p:cBhvr>
                                        <p:cTn dur="1" fill="hold" id="90">
                                          <p:stCondLst>
                                            <p:cond delay="0"/>
                                          </p:stCondLst>
                                        </p:cTn>
                                        <p:tgtEl>
                                          <p:spTgt spid="45"/>
                                        </p:tgtEl>
                                        <p:attrNameLst>
                                          <p:attrName>style.visibility</p:attrName>
                                        </p:attrNameLst>
                                      </p:cBhvr>
                                      <p:to>
                                        <p:strVal val="visible"/>
                                      </p:to>
                                    </p:set>
                                    <p:anim calcmode="lin" valueType="num">
                                      <p:cBhvr additive="base">
                                        <p:cTn dur="500" fill="hold" id="91"/>
                                        <p:tgtEl>
                                          <p:spTgt spid="45"/>
                                        </p:tgtEl>
                                        <p:attrNameLst>
                                          <p:attrName>ppt_x</p:attrName>
                                        </p:attrNameLst>
                                      </p:cBhvr>
                                      <p:tavLst>
                                        <p:tav tm="0">
                                          <p:val>
                                            <p:strVal val="0-#ppt_w/2"/>
                                          </p:val>
                                        </p:tav>
                                        <p:tav tm="100000">
                                          <p:val>
                                            <p:strVal val="#ppt_x"/>
                                          </p:val>
                                        </p:tav>
                                      </p:tavLst>
                                    </p:anim>
                                    <p:anim calcmode="lin" valueType="num">
                                      <p:cBhvr additive="base">
                                        <p:cTn dur="500" fill="hold" id="92"/>
                                        <p:tgtEl>
                                          <p:spTgt spid="45"/>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0"/>
                                  </p:stCondLst>
                                  <p:childTnLst>
                                    <p:set>
                                      <p:cBhvr>
                                        <p:cTn dur="1" fill="hold" id="94">
                                          <p:stCondLst>
                                            <p:cond delay="0"/>
                                          </p:stCondLst>
                                        </p:cTn>
                                        <p:tgtEl>
                                          <p:spTgt spid="46"/>
                                        </p:tgtEl>
                                        <p:attrNameLst>
                                          <p:attrName>style.visibility</p:attrName>
                                        </p:attrNameLst>
                                      </p:cBhvr>
                                      <p:to>
                                        <p:strVal val="visible"/>
                                      </p:to>
                                    </p:set>
                                    <p:anim calcmode="lin" valueType="num">
                                      <p:cBhvr additive="base">
                                        <p:cTn dur="500" fill="hold" id="95"/>
                                        <p:tgtEl>
                                          <p:spTgt spid="46"/>
                                        </p:tgtEl>
                                        <p:attrNameLst>
                                          <p:attrName>ppt_x</p:attrName>
                                        </p:attrNameLst>
                                      </p:cBhvr>
                                      <p:tavLst>
                                        <p:tav tm="0">
                                          <p:val>
                                            <p:strVal val="0-#ppt_w/2"/>
                                          </p:val>
                                        </p:tav>
                                        <p:tav tm="100000">
                                          <p:val>
                                            <p:strVal val="#ppt_x"/>
                                          </p:val>
                                        </p:tav>
                                      </p:tavLst>
                                    </p:anim>
                                    <p:anim calcmode="lin" valueType="num">
                                      <p:cBhvr additive="base">
                                        <p:cTn dur="500" fill="hold" id="96"/>
                                        <p:tgtEl>
                                          <p:spTgt spid="46"/>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8">
                                  <p:stCondLst>
                                    <p:cond delay="0"/>
                                  </p:stCondLst>
                                  <p:childTnLst>
                                    <p:set>
                                      <p:cBhvr>
                                        <p:cTn dur="1" fill="hold" id="98">
                                          <p:stCondLst>
                                            <p:cond delay="0"/>
                                          </p:stCondLst>
                                        </p:cTn>
                                        <p:tgtEl>
                                          <p:spTgt spid="44"/>
                                        </p:tgtEl>
                                        <p:attrNameLst>
                                          <p:attrName>style.visibility</p:attrName>
                                        </p:attrNameLst>
                                      </p:cBhvr>
                                      <p:to>
                                        <p:strVal val="visible"/>
                                      </p:to>
                                    </p:set>
                                    <p:anim calcmode="lin" valueType="num">
                                      <p:cBhvr additive="base">
                                        <p:cTn dur="500" fill="hold" id="99"/>
                                        <p:tgtEl>
                                          <p:spTgt spid="44"/>
                                        </p:tgtEl>
                                        <p:attrNameLst>
                                          <p:attrName>ppt_x</p:attrName>
                                        </p:attrNameLst>
                                      </p:cBhvr>
                                      <p:tavLst>
                                        <p:tav tm="0">
                                          <p:val>
                                            <p:strVal val="0-#ppt_w/2"/>
                                          </p:val>
                                        </p:tav>
                                        <p:tav tm="100000">
                                          <p:val>
                                            <p:strVal val="#ppt_x"/>
                                          </p:val>
                                        </p:tav>
                                      </p:tavLst>
                                    </p:anim>
                                    <p:anim calcmode="lin" valueType="num">
                                      <p:cBhvr additive="base">
                                        <p:cTn dur="500" fill="hold" id="100"/>
                                        <p:tgtEl>
                                          <p:spTgt spid="44"/>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500"/>
                            </p:stCondLst>
                            <p:childTnLst>
                              <p:par>
                                <p:cTn fill="hold" grpId="0" id="102" nodeType="afterEffect" presetClass="entr" presetID="2" presetSubtype="2">
                                  <p:stCondLst>
                                    <p:cond delay="0"/>
                                  </p:stCondLst>
                                  <p:childTnLst>
                                    <p:set>
                                      <p:cBhvr>
                                        <p:cTn dur="1" fill="hold" id="103">
                                          <p:stCondLst>
                                            <p:cond delay="0"/>
                                          </p:stCondLst>
                                        </p:cTn>
                                        <p:tgtEl>
                                          <p:spTgt spid="54"/>
                                        </p:tgtEl>
                                        <p:attrNameLst>
                                          <p:attrName>style.visibility</p:attrName>
                                        </p:attrNameLst>
                                      </p:cBhvr>
                                      <p:to>
                                        <p:strVal val="visible"/>
                                      </p:to>
                                    </p:set>
                                    <p:anim calcmode="lin" valueType="num">
                                      <p:cBhvr additive="base">
                                        <p:cTn dur="300" fill="hold" id="104"/>
                                        <p:tgtEl>
                                          <p:spTgt spid="54"/>
                                        </p:tgtEl>
                                        <p:attrNameLst>
                                          <p:attrName>ppt_x</p:attrName>
                                        </p:attrNameLst>
                                      </p:cBhvr>
                                      <p:tavLst>
                                        <p:tav tm="0">
                                          <p:val>
                                            <p:strVal val="1+#ppt_w/2"/>
                                          </p:val>
                                        </p:tav>
                                        <p:tav tm="100000">
                                          <p:val>
                                            <p:strVal val="#ppt_x"/>
                                          </p:val>
                                        </p:tav>
                                      </p:tavLst>
                                    </p:anim>
                                    <p:anim calcmode="lin" valueType="num">
                                      <p:cBhvr additive="base">
                                        <p:cTn dur="300" fill="hold" id="105"/>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9"/>
      <p:bldP grpId="0" spid="16"/>
      <p:bldP grpId="0" spid="17"/>
      <p:bldP grpId="0" spid="15"/>
      <p:bldP grpId="0" spid="22"/>
      <p:bldP grpId="0" spid="23"/>
      <p:bldP grpId="0" spid="21"/>
      <p:bldP grpId="0" spid="28"/>
      <p:bldP grpId="0" spid="29"/>
      <p:bldP grpId="0" spid="27"/>
      <p:bldP grpId="0" spid="38"/>
      <p:bldP grpId="0" spid="39"/>
      <p:bldP grpId="0" spid="37"/>
      <p:bldP grpId="0" spid="45"/>
      <p:bldP grpId="0" spid="46"/>
      <p:bldP grpId="0" spid="44"/>
      <p:bldP grpId="0" spid="48"/>
      <p:bldP grpId="0" spid="49"/>
      <p:bldP grpId="0" spid="50"/>
      <p:bldP grpId="0" spid="51"/>
      <p:bldP grpId="0" spid="52"/>
      <p:bldP grpId="0" spid="53"/>
      <p:bldP grpId="0" spid="5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272208673"/>
              </p:ext>
            </p:extLst>
          </p:nvPr>
        </p:nvGraphicFramePr>
        <p:xfrm>
          <a:off x="770746" y="1591242"/>
          <a:ext cx="6894003" cy="4331321"/>
        </p:xfrm>
        <a:graphic>
          <a:graphicData uri="http://schemas.openxmlformats.org/drawingml/2006/chart">
            <c:chart xmlns:c="http://schemas.openxmlformats.org/drawingml/2006/chart" r:id="rId3"/>
          </a:graphicData>
        </a:graphic>
      </p:graphicFrame>
      <p:grpSp>
        <p:nvGrpSpPr>
          <p:cNvPr id="3" name="组合 2"/>
          <p:cNvGrpSpPr/>
          <p:nvPr/>
        </p:nvGrpSpPr>
        <p:grpSpPr>
          <a:xfrm>
            <a:off x="7755958" y="3242019"/>
            <a:ext cx="686284" cy="686284"/>
            <a:chOff x="5563444" y="2431497"/>
            <a:chExt cx="514780" cy="514780"/>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500000000000000" pitchFamily="34" typeface="思源黑体"/>
                </a:endParaRPr>
              </a:p>
            </p:txBody>
          </p:sp>
          <p:sp>
            <p:nvSpPr>
              <p:cNvPr id="47" name="椭圆 46"/>
              <p:cNvSpPr/>
              <p:nvPr/>
            </p:nvSpPr>
            <p:spPr>
              <a:xfrm>
                <a:off x="6552150" y="1193250"/>
                <a:ext cx="1307513" cy="1307513"/>
              </a:xfrm>
              <a:prstGeom prst="ellipse">
                <a:avLst/>
              </a:prstGeom>
              <a:solidFill>
                <a:srgbClr val="595959"/>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500000000000000" pitchFamily="34" typeface="思源黑体"/>
                </a:endParaRPr>
              </a:p>
            </p:txBody>
          </p:sp>
        </p:grp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8"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9"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0"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1"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2"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3"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12" name="组合 11"/>
          <p:cNvGrpSpPr/>
          <p:nvPr/>
        </p:nvGrpSpPr>
        <p:grpSpPr>
          <a:xfrm>
            <a:off x="7755962" y="1901749"/>
            <a:ext cx="686284" cy="686284"/>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500000000000000" pitchFamily="34" typeface="思源黑体"/>
              </a:endParaRPr>
            </a:p>
          </p:txBody>
        </p:sp>
        <p:sp>
          <p:nvSpPr>
            <p:cNvPr id="40" name="椭圆 39"/>
            <p:cNvSpPr/>
            <p:nvPr/>
          </p:nvSpPr>
          <p:spPr>
            <a:xfrm>
              <a:off x="6552150" y="1193250"/>
              <a:ext cx="1307513" cy="1307513"/>
            </a:xfrm>
            <a:prstGeom prst="ellipse">
              <a:avLst/>
            </a:prstGeom>
            <a:solidFill>
              <a:srgbClr val="E53238"/>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500000000000000" pitchFamily="34" typeface="思源黑体"/>
              </a:endParaRPr>
            </a:p>
          </p:txBody>
        </p:sp>
      </p:grpSp>
      <p:grpSp>
        <p:nvGrpSpPr>
          <p:cNvPr id="76" name="Group 216"/>
          <p:cNvGrpSpPr/>
          <p:nvPr/>
        </p:nvGrpSpPr>
        <p:grpSpPr>
          <a:xfrm>
            <a:off x="7946518" y="2101090"/>
            <a:ext cx="305172" cy="246941"/>
            <a:chOff x="1209675" y="6354763"/>
            <a:chExt cx="449263" cy="363538"/>
          </a:xfrm>
          <a:solidFill>
            <a:schemeClr val="bg1"/>
          </a:solidFill>
        </p:grpSpPr>
        <p:sp>
          <p:nvSpPr>
            <p:cNvPr id="77"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8"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9"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0"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nvGrpSpPr>
          <p:cNvPr id="4" name="组合 3"/>
          <p:cNvGrpSpPr/>
          <p:nvPr/>
        </p:nvGrpSpPr>
        <p:grpSpPr>
          <a:xfrm>
            <a:off x="7755958" y="4582289"/>
            <a:ext cx="686284" cy="686284"/>
            <a:chOff x="5563444" y="3436831"/>
            <a:chExt cx="514780" cy="514780"/>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500000000000000" pitchFamily="34" typeface="思源黑体"/>
                </a:endParaRPr>
              </a:p>
            </p:txBody>
          </p:sp>
          <p:sp>
            <p:nvSpPr>
              <p:cNvPr id="53" name="椭圆 52"/>
              <p:cNvSpPr/>
              <p:nvPr/>
            </p:nvSpPr>
            <p:spPr>
              <a:xfrm>
                <a:off x="6552150" y="1193250"/>
                <a:ext cx="1307513" cy="1307513"/>
              </a:xfrm>
              <a:prstGeom prst="ellipse">
                <a:avLst/>
              </a:prstGeom>
              <a:solidFill>
                <a:srgbClr val="E53238"/>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a charset="-122" panose="020b0500000000000000" pitchFamily="34" typeface="思源黑体"/>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048">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5" name="组合 4"/>
          <p:cNvGrpSpPr/>
          <p:nvPr/>
        </p:nvGrpSpPr>
        <p:grpSpPr>
          <a:xfrm>
            <a:off x="8563854" y="1931458"/>
            <a:ext cx="2736786" cy="1340082"/>
            <a:chOff x="8143732" y="1931262"/>
            <a:chExt cx="2737142" cy="1340257"/>
          </a:xfrm>
        </p:grpSpPr>
        <p:cxnSp>
          <p:nvCxnSpPr>
            <p:cNvPr id="44" name="直接连接符 43"/>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503E0C68-DA60-417A-94AF-3E2A39D1D51A}"/>
                </a:ext>
              </a:extLst>
            </p:cNvPr>
            <p:cNvSpPr txBox="1"/>
            <p:nvPr/>
          </p:nvSpPr>
          <p:spPr>
            <a:xfrm>
              <a:off x="8143732" y="2378967"/>
              <a:ext cx="2737142" cy="685889"/>
            </a:xfrm>
            <a:prstGeom prst="rect">
              <a:avLst/>
            </a:prstGeom>
            <a:noFill/>
          </p:spPr>
          <p:txBody>
            <a:bodyPr rtlCol="0" wrap="square">
              <a:spAutoFit/>
            </a:bodyPr>
            <a:lstStyle/>
            <a:p>
              <a:pPr algn="just">
                <a:lnSpc>
                  <a:spcPct val="130000"/>
                </a:lnSpc>
              </a:pPr>
              <a:r>
                <a:rPr altLang="en-US" lang="zh-CN" sz="1000">
                  <a:solidFill>
                    <a:srgbClr val="686769"/>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点击输入简要文字解说，解说文字尽量概括精炼，不用多余的文字修饰简洁精准点击输入简要文字解说解说文字尽量概括精炼</a:t>
              </a:r>
            </a:p>
          </p:txBody>
        </p:sp>
        <p:sp>
          <p:nvSpPr>
            <p:cNvPr id="65" name="TextBox 7">
              <a:extLst>
                <a:ext uri="{FF2B5EF4-FFF2-40B4-BE49-F238E27FC236}">
                  <a16:creationId xmlns:a16="http://schemas.microsoft.com/office/drawing/2014/main" id="{8DE6CD62-A5CF-42EF-B6BB-0447C20B7252}"/>
                </a:ext>
              </a:extLst>
            </p:cNvPr>
            <p:cNvSpPr txBox="1"/>
            <p:nvPr/>
          </p:nvSpPr>
          <p:spPr>
            <a:xfrm>
              <a:off x="8143732" y="1931262"/>
              <a:ext cx="1323439" cy="368856"/>
            </a:xfrm>
            <a:prstGeom prst="rect">
              <a:avLst/>
            </a:prstGeom>
            <a:noFill/>
          </p:spPr>
          <p:txBody>
            <a:bodyPr rtlCol="0" wrap="square">
              <a:spAutoFit/>
            </a:bodyPr>
            <a:lstStyle/>
            <a:p>
              <a:pPr>
                <a:lnSpc>
                  <a:spcPct val="130000"/>
                </a:lnSpc>
              </a:pPr>
              <a:r>
                <a:rPr altLang="en-US" lang="zh-CN" sz="1400">
                  <a:solidFill>
                    <a:srgbClr val="4F4D50"/>
                  </a:solidFill>
                  <a:latin charset="-122" panose="020b0500000000000000" pitchFamily="34" typeface="思源黑体"/>
                  <a:ea charset="-122" panose="020b0500000000000000" pitchFamily="34" typeface="思源黑体"/>
                  <a:cs typeface="+mn-ea"/>
                  <a:sym typeface="+mn-lt"/>
                </a:rPr>
                <a:t>需求类别一</a:t>
              </a:r>
            </a:p>
          </p:txBody>
        </p:sp>
      </p:grpSp>
      <p:grpSp>
        <p:nvGrpSpPr>
          <p:cNvPr id="66" name="组合 65"/>
          <p:cNvGrpSpPr/>
          <p:nvPr/>
        </p:nvGrpSpPr>
        <p:grpSpPr>
          <a:xfrm>
            <a:off x="8563854" y="3182697"/>
            <a:ext cx="2736786" cy="1340082"/>
            <a:chOff x="8143732" y="1931262"/>
            <a:chExt cx="2737142" cy="1340257"/>
          </a:xfrm>
        </p:grpSpPr>
        <p:cxnSp>
          <p:nvCxnSpPr>
            <p:cNvPr id="67" name="直接连接符 66"/>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503E0C68-DA60-417A-94AF-3E2A39D1D51A}"/>
                </a:ext>
              </a:extLst>
            </p:cNvPr>
            <p:cNvSpPr txBox="1"/>
            <p:nvPr/>
          </p:nvSpPr>
          <p:spPr>
            <a:xfrm>
              <a:off x="8143732" y="2378967"/>
              <a:ext cx="2737142" cy="685889"/>
            </a:xfrm>
            <a:prstGeom prst="rect">
              <a:avLst/>
            </a:prstGeom>
            <a:noFill/>
          </p:spPr>
          <p:txBody>
            <a:bodyPr rtlCol="0" wrap="square">
              <a:spAutoFit/>
            </a:bodyPr>
            <a:lstStyle/>
            <a:p>
              <a:pPr algn="just">
                <a:lnSpc>
                  <a:spcPct val="130000"/>
                </a:lnSpc>
              </a:pPr>
              <a:r>
                <a:rPr altLang="en-US" lang="zh-CN" sz="1000">
                  <a:solidFill>
                    <a:srgbClr val="686769"/>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点击输入简要文字解说，解说文字尽量概括精炼，不用多余的文字修饰简洁精准点击输入简要文字解说解说文字尽量概括精炼</a:t>
              </a:r>
            </a:p>
          </p:txBody>
        </p:sp>
        <p:sp>
          <p:nvSpPr>
            <p:cNvPr id="69" name="TextBox 7">
              <a:extLst>
                <a:ext uri="{FF2B5EF4-FFF2-40B4-BE49-F238E27FC236}">
                  <a16:creationId xmlns:a16="http://schemas.microsoft.com/office/drawing/2014/main" id="{8DE6CD62-A5CF-42EF-B6BB-0447C20B7252}"/>
                </a:ext>
              </a:extLst>
            </p:cNvPr>
            <p:cNvSpPr txBox="1"/>
            <p:nvPr/>
          </p:nvSpPr>
          <p:spPr>
            <a:xfrm>
              <a:off x="8143732" y="1931262"/>
              <a:ext cx="1323439" cy="368856"/>
            </a:xfrm>
            <a:prstGeom prst="rect">
              <a:avLst/>
            </a:prstGeom>
            <a:noFill/>
          </p:spPr>
          <p:txBody>
            <a:bodyPr rtlCol="0" wrap="square">
              <a:spAutoFit/>
            </a:bodyPr>
            <a:lstStyle/>
            <a:p>
              <a:pPr>
                <a:lnSpc>
                  <a:spcPct val="130000"/>
                </a:lnSpc>
              </a:pPr>
              <a:r>
                <a:rPr altLang="en-US" lang="zh-CN" sz="1400">
                  <a:solidFill>
                    <a:srgbClr val="4F4D50"/>
                  </a:solidFill>
                  <a:latin charset="-122" panose="020b0500000000000000" pitchFamily="34" typeface="思源黑体"/>
                  <a:ea charset="-122" panose="020b0500000000000000" pitchFamily="34" typeface="思源黑体"/>
                  <a:cs typeface="+mn-ea"/>
                  <a:sym typeface="+mn-lt"/>
                </a:rPr>
                <a:t>需求类别二</a:t>
              </a:r>
            </a:p>
          </p:txBody>
        </p:sp>
      </p:grpSp>
      <p:grpSp>
        <p:nvGrpSpPr>
          <p:cNvPr id="70" name="组合 69"/>
          <p:cNvGrpSpPr/>
          <p:nvPr/>
        </p:nvGrpSpPr>
        <p:grpSpPr>
          <a:xfrm>
            <a:off x="8563854" y="4522967"/>
            <a:ext cx="2736786" cy="1340082"/>
            <a:chOff x="8143732" y="1931262"/>
            <a:chExt cx="2737142" cy="1340257"/>
          </a:xfrm>
        </p:grpSpPr>
        <p:cxnSp>
          <p:nvCxnSpPr>
            <p:cNvPr id="71" name="直接连接符 70"/>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503E0C68-DA60-417A-94AF-3E2A39D1D51A}"/>
                </a:ext>
              </a:extLst>
            </p:cNvPr>
            <p:cNvSpPr txBox="1"/>
            <p:nvPr/>
          </p:nvSpPr>
          <p:spPr>
            <a:xfrm>
              <a:off x="8143732" y="2378967"/>
              <a:ext cx="2737142" cy="685889"/>
            </a:xfrm>
            <a:prstGeom prst="rect">
              <a:avLst/>
            </a:prstGeom>
            <a:noFill/>
          </p:spPr>
          <p:txBody>
            <a:bodyPr rtlCol="0" wrap="square">
              <a:spAutoFit/>
            </a:bodyPr>
            <a:lstStyle/>
            <a:p>
              <a:pPr algn="just">
                <a:lnSpc>
                  <a:spcPct val="130000"/>
                </a:lnSpc>
              </a:pPr>
              <a:r>
                <a:rPr altLang="en-US" lang="zh-CN" sz="1000">
                  <a:solidFill>
                    <a:srgbClr val="686769"/>
                  </a:solidFill>
                  <a:latin charset="-122" panose="020b0500000000000000" pitchFamily="34" typeface="思源黑体"/>
                  <a:ea charset="-122" panose="020b0500000000000000" pitchFamily="34" typeface="思源黑体"/>
                  <a:cs typeface="+mn-ea"/>
                  <a:sym typeface="+mn-lt"/>
                </a:rPr>
                <a:t>点击输入简要文字解说，解说文字尽量概括精炼，不用多余的文字修饰简洁精准点击输入简要文字解说解说文字尽量概括精炼</a:t>
              </a:r>
            </a:p>
          </p:txBody>
        </p:sp>
        <p:sp>
          <p:nvSpPr>
            <p:cNvPr id="73" name="TextBox 7">
              <a:extLst>
                <a:ext uri="{FF2B5EF4-FFF2-40B4-BE49-F238E27FC236}">
                  <a16:creationId xmlns:a16="http://schemas.microsoft.com/office/drawing/2014/main" id="{8DE6CD62-A5CF-42EF-B6BB-0447C20B7252}"/>
                </a:ext>
              </a:extLst>
            </p:cNvPr>
            <p:cNvSpPr txBox="1"/>
            <p:nvPr/>
          </p:nvSpPr>
          <p:spPr>
            <a:xfrm>
              <a:off x="8143732" y="1931262"/>
              <a:ext cx="1323439" cy="368856"/>
            </a:xfrm>
            <a:prstGeom prst="rect">
              <a:avLst/>
            </a:prstGeom>
            <a:noFill/>
          </p:spPr>
          <p:txBody>
            <a:bodyPr rtlCol="0" wrap="square">
              <a:spAutoFit/>
            </a:bodyPr>
            <a:lstStyle/>
            <a:p>
              <a:pPr>
                <a:lnSpc>
                  <a:spcPct val="130000"/>
                </a:lnSpc>
              </a:pPr>
              <a:r>
                <a:rPr altLang="en-US" lang="zh-CN" sz="1400">
                  <a:solidFill>
                    <a:srgbClr val="4F4D50"/>
                  </a:solidFill>
                  <a:latin charset="-122" panose="020b0500000000000000" pitchFamily="34" typeface="思源黑体"/>
                  <a:ea charset="-122" panose="020b0500000000000000" pitchFamily="34" typeface="思源黑体"/>
                  <a:cs typeface="+mn-ea"/>
                  <a:sym typeface="+mn-lt"/>
                </a:rPr>
                <a:t>需求类别三</a:t>
              </a:r>
            </a:p>
          </p:txBody>
        </p:sp>
      </p:grpSp>
      <p:grpSp>
        <p:nvGrpSpPr>
          <p:cNvPr id="55" name="组合 54"/>
          <p:cNvGrpSpPr/>
          <p:nvPr/>
        </p:nvGrpSpPr>
        <p:grpSpPr>
          <a:xfrm>
            <a:off x="3960903" y="266662"/>
            <a:ext cx="4268606" cy="919077"/>
            <a:chOff x="3925680" y="337337"/>
            <a:chExt cx="4269162" cy="919197"/>
          </a:xfrm>
        </p:grpSpPr>
        <p:sp>
          <p:nvSpPr>
            <p:cNvPr id="56" name="文本框 55"/>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57" name="文本框 56"/>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408905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ntr" presetID="2" presetSubtype="2">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1+#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50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fill="hold" id="21"/>
                                        <p:tgtEl>
                                          <p:spTgt spid="4"/>
                                        </p:tgtEl>
                                        <p:attrNameLst>
                                          <p:attrName>ppt_x</p:attrName>
                                        </p:attrNameLst>
                                      </p:cBhvr>
                                      <p:tavLst>
                                        <p:tav tm="0">
                                          <p:val>
                                            <p:strVal val="1+#ppt_w/2"/>
                                          </p:val>
                                        </p:tav>
                                        <p:tav tm="100000">
                                          <p:val>
                                            <p:strVal val="#ppt_x"/>
                                          </p:val>
                                        </p:tav>
                                      </p:tavLst>
                                    </p:anim>
                                    <p:anim calcmode="lin" valueType="num">
                                      <p:cBhvr additive="base">
                                        <p:cTn dur="500" fill="hold" id="22"/>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2" presetSubtype="2">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500" fill="hold" id="27"/>
                                        <p:tgtEl>
                                          <p:spTgt spid="5"/>
                                        </p:tgtEl>
                                        <p:attrNameLst>
                                          <p:attrName>ppt_x</p:attrName>
                                        </p:attrNameLst>
                                      </p:cBhvr>
                                      <p:tavLst>
                                        <p:tav tm="0">
                                          <p:val>
                                            <p:strVal val="1+#ppt_w/2"/>
                                          </p:val>
                                        </p:tav>
                                        <p:tav tm="100000">
                                          <p:val>
                                            <p:strVal val="#ppt_x"/>
                                          </p:val>
                                        </p:tav>
                                      </p:tavLst>
                                    </p:anim>
                                    <p:anim calcmode="lin" valueType="num">
                                      <p:cBhvr additive="base">
                                        <p:cTn dur="500" fill="hold" id="28"/>
                                        <p:tgtEl>
                                          <p:spTgt spid="5"/>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66"/>
                                        </p:tgtEl>
                                        <p:attrNameLst>
                                          <p:attrName>style.visibility</p:attrName>
                                        </p:attrNameLst>
                                      </p:cBhvr>
                                      <p:to>
                                        <p:strVal val="visible"/>
                                      </p:to>
                                    </p:set>
                                    <p:anim calcmode="lin" valueType="num">
                                      <p:cBhvr additive="base">
                                        <p:cTn dur="500" fill="hold" id="31"/>
                                        <p:tgtEl>
                                          <p:spTgt spid="66"/>
                                        </p:tgtEl>
                                        <p:attrNameLst>
                                          <p:attrName>ppt_x</p:attrName>
                                        </p:attrNameLst>
                                      </p:cBhvr>
                                      <p:tavLst>
                                        <p:tav tm="0">
                                          <p:val>
                                            <p:strVal val="1+#ppt_w/2"/>
                                          </p:val>
                                        </p:tav>
                                        <p:tav tm="100000">
                                          <p:val>
                                            <p:strVal val="#ppt_x"/>
                                          </p:val>
                                        </p:tav>
                                      </p:tavLst>
                                    </p:anim>
                                    <p:anim calcmode="lin" valueType="num">
                                      <p:cBhvr additive="base">
                                        <p:cTn dur="500" fill="hold" id="32"/>
                                        <p:tgtEl>
                                          <p:spTgt spid="66"/>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70"/>
                                        </p:tgtEl>
                                        <p:attrNameLst>
                                          <p:attrName>style.visibility</p:attrName>
                                        </p:attrNameLst>
                                      </p:cBhvr>
                                      <p:to>
                                        <p:strVal val="visible"/>
                                      </p:to>
                                    </p:set>
                                    <p:anim calcmode="lin" valueType="num">
                                      <p:cBhvr additive="base">
                                        <p:cTn dur="500" fill="hold" id="35"/>
                                        <p:tgtEl>
                                          <p:spTgt spid="70"/>
                                        </p:tgtEl>
                                        <p:attrNameLst>
                                          <p:attrName>ppt_x</p:attrName>
                                        </p:attrNameLst>
                                      </p:cBhvr>
                                      <p:tavLst>
                                        <p:tav tm="0">
                                          <p:val>
                                            <p:strVal val="1+#ppt_w/2"/>
                                          </p:val>
                                        </p:tav>
                                        <p:tav tm="100000">
                                          <p:val>
                                            <p:strVal val="#ppt_x"/>
                                          </p:val>
                                        </p:tav>
                                      </p:tavLst>
                                    </p:anim>
                                    <p:anim calcmode="lin" valueType="num">
                                      <p:cBhvr additive="base">
                                        <p:cTn dur="500" fill="hold" id="36"/>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6"/>
          <p:cNvSpPr>
            <a:spLocks noEditPoints="1"/>
          </p:cNvSpPr>
          <p:nvPr/>
        </p:nvSpPr>
        <p:spPr bwMode="auto">
          <a:xfrm>
            <a:off x="2231600" y="2566956"/>
            <a:ext cx="827892" cy="827892"/>
          </a:xfrm>
          <a:prstGeom prst="ellipse">
            <a:avLst/>
          </a:prstGeom>
          <a:solidFill>
            <a:srgbClr val="E53238"/>
          </a:solidFill>
          <a:ln>
            <a:noFill/>
          </a:ln>
          <a:extLst/>
        </p:spPr>
        <p:txBody>
          <a:bodyPr anchor="t" anchorCtr="0" bIns="45714" compatLnSpc="1" lIns="91428" numCol="1" rIns="91428" tIns="45714"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4" name="Freeform 11"/>
          <p:cNvSpPr>
            <a:spLocks noEditPoints="1"/>
          </p:cNvSpPr>
          <p:nvPr/>
        </p:nvSpPr>
        <p:spPr bwMode="auto">
          <a:xfrm>
            <a:off x="6653661" y="2566956"/>
            <a:ext cx="827892" cy="827892"/>
          </a:xfrm>
          <a:prstGeom prst="ellipse">
            <a:avLst/>
          </a:prstGeom>
          <a:solidFill>
            <a:srgbClr val="595959"/>
          </a:solidFill>
          <a:ln>
            <a:noFill/>
          </a:ln>
          <a:extLst/>
        </p:spPr>
        <p:txBody>
          <a:bodyPr anchor="t" anchorCtr="0" bIns="45714" compatLnSpc="1" lIns="91428" numCol="1" rIns="91428" tIns="45714"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5" name="Freeform 6"/>
          <p:cNvSpPr>
            <a:spLocks noEditPoints="1"/>
          </p:cNvSpPr>
          <p:nvPr/>
        </p:nvSpPr>
        <p:spPr bwMode="auto">
          <a:xfrm>
            <a:off x="2103357" y="2150725"/>
            <a:ext cx="179977" cy="179977"/>
          </a:xfrm>
          <a:prstGeom prst="ellipse">
            <a:avLst/>
          </a:prstGeom>
          <a:solidFill>
            <a:srgbClr val="E53238"/>
          </a:solidFill>
          <a:ln>
            <a:noFill/>
          </a:ln>
          <a:extLst/>
        </p:spPr>
        <p:txBody>
          <a:bodyPr anchor="t" anchorCtr="0" bIns="45714" compatLnSpc="1" lIns="91428" numCol="1" rIns="91428" tIns="45714"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6" name="Freeform 11"/>
          <p:cNvSpPr>
            <a:spLocks noEditPoints="1"/>
          </p:cNvSpPr>
          <p:nvPr/>
        </p:nvSpPr>
        <p:spPr bwMode="auto">
          <a:xfrm>
            <a:off x="6525418" y="2150725"/>
            <a:ext cx="179977" cy="179977"/>
          </a:xfrm>
          <a:prstGeom prst="ellipse">
            <a:avLst/>
          </a:prstGeom>
          <a:solidFill>
            <a:srgbClr val="595959"/>
          </a:solidFill>
          <a:ln>
            <a:noFill/>
          </a:ln>
          <a:extLst/>
        </p:spPr>
        <p:txBody>
          <a:bodyPr anchor="t" anchorCtr="0" bIns="45714" compatLnSpc="1" lIns="91428" numCol="1" rIns="91428" tIns="45714"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7" name="TextBox 6"/>
          <p:cNvSpPr txBox="1"/>
          <p:nvPr/>
        </p:nvSpPr>
        <p:spPr>
          <a:xfrm>
            <a:off x="2334676" y="2090841"/>
            <a:ext cx="1249656" cy="304788"/>
          </a:xfrm>
          <a:prstGeom prst="rect">
            <a:avLst/>
          </a:prstGeom>
          <a:noFill/>
        </p:spPr>
        <p:txBody>
          <a:bodyPr bIns="45714" lIns="91428" rIns="91428" rtlCol="0" tIns="45714" wrap="none">
            <a:spAutoFit/>
          </a:bodyPr>
          <a:lstStyle/>
          <a:p>
            <a:r>
              <a:rPr altLang="en-US" lang="zh-CN" sz="1400">
                <a:solidFill>
                  <a:srgbClr val="4F4D50"/>
                </a:solidFill>
                <a:latin charset="-122" panose="020b0500000000000000" pitchFamily="34" typeface="思源黑体"/>
                <a:ea charset="-122" panose="020b0500000000000000" pitchFamily="34" typeface="思源黑体"/>
                <a:cs typeface="+mn-ea"/>
                <a:sym typeface="+mn-lt"/>
              </a:rPr>
              <a:t>点击输入标题</a:t>
            </a:r>
          </a:p>
        </p:txBody>
      </p:sp>
      <p:sp>
        <p:nvSpPr>
          <p:cNvPr id="9" name="TextBox 8"/>
          <p:cNvSpPr txBox="1"/>
          <p:nvPr/>
        </p:nvSpPr>
        <p:spPr>
          <a:xfrm>
            <a:off x="6756737" y="2090841"/>
            <a:ext cx="1249656" cy="304788"/>
          </a:xfrm>
          <a:prstGeom prst="rect">
            <a:avLst/>
          </a:prstGeom>
          <a:noFill/>
        </p:spPr>
        <p:txBody>
          <a:bodyPr bIns="45714" lIns="91428" rIns="91428" rtlCol="0" tIns="45714" wrap="none">
            <a:spAutoFit/>
          </a:bodyPr>
          <a:lstStyle/>
          <a:p>
            <a:r>
              <a:rPr altLang="en-US" lang="zh-CN" sz="1400">
                <a:solidFill>
                  <a:srgbClr val="4F4D50"/>
                </a:solidFill>
                <a:latin charset="-122" panose="020b0500000000000000" pitchFamily="34" typeface="思源黑体"/>
                <a:ea charset="-122" panose="020b0500000000000000" pitchFamily="34" typeface="思源黑体"/>
                <a:cs typeface="+mn-ea"/>
                <a:sym typeface="+mn-lt"/>
              </a:rPr>
              <a:t>点击输入标题</a:t>
            </a:r>
          </a:p>
        </p:txBody>
      </p:sp>
      <p:sp>
        <p:nvSpPr>
          <p:cNvPr id="11" name="Freeform 96"/>
          <p:cNvSpPr>
            <a:spLocks noEditPoints="1"/>
          </p:cNvSpPr>
          <p:nvPr/>
        </p:nvSpPr>
        <p:spPr bwMode="auto">
          <a:xfrm>
            <a:off x="2480383" y="2766120"/>
            <a:ext cx="398027" cy="464702"/>
          </a:xfrm>
          <a:custGeom>
            <a:gdLst>
              <a:gd fmla="*/ 46 w 55" name="T0"/>
              <a:gd fmla="*/ 24 h 64" name="T1"/>
              <a:gd fmla="*/ 36 w 55" name="T2"/>
              <a:gd fmla="*/ 28 h 64" name="T3"/>
              <a:gd fmla="*/ 36 w 55" name="T4"/>
              <a:gd fmla="*/ 27 h 64" name="T5"/>
              <a:gd fmla="*/ 38 w 55" name="T6"/>
              <a:gd fmla="*/ 12 h 64" name="T7"/>
              <a:gd fmla="*/ 30 w 55" name="T8"/>
              <a:gd fmla="*/ 18 h 64" name="T9"/>
              <a:gd fmla="*/ 30 w 55" name="T10"/>
              <a:gd fmla="*/ 0 h 64" name="T11"/>
              <a:gd fmla="*/ 2 w 55" name="T12"/>
              <a:gd fmla="*/ 42 h 64" name="T13"/>
              <a:gd fmla="*/ 22 w 55" name="T14"/>
              <a:gd fmla="*/ 64 h 64" name="T15"/>
              <a:gd fmla="*/ 46 w 55" name="T16"/>
              <a:gd fmla="*/ 24 h 64" name="T17"/>
              <a:gd fmla="*/ 24 w 55" name="T18"/>
              <a:gd fmla="*/ 58 h 64" name="T19"/>
              <a:gd fmla="*/ 13 w 55" name="T20"/>
              <a:gd fmla="*/ 40 h 64" name="T21"/>
              <a:gd fmla="*/ 20 w 55" name="T22"/>
              <a:gd fmla="*/ 50 h 64" name="T23"/>
              <a:gd fmla="*/ 26 w 55" name="T24"/>
              <a:gd fmla="*/ 36 h 64" name="T25"/>
              <a:gd fmla="*/ 29 w 55" name="T26"/>
              <a:gd fmla="*/ 50 h 64" name="T27"/>
              <a:gd fmla="*/ 37 w 55" name="T28"/>
              <a:gd fmla="*/ 37 h 64" name="T29"/>
              <a:gd fmla="*/ 24 w 55" name="T30"/>
              <a:gd fmla="*/ 58 h 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4" w="55">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a:extLst/>
        </p:spPr>
        <p:txBody>
          <a:bodyPr anchor="t" anchorCtr="0" bIns="45714" compatLnSpc="1" lIns="91428" numCol="1" rIns="91428" tIns="45714"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12" name="Rectangle 11"/>
          <p:cNvSpPr/>
          <p:nvPr/>
        </p:nvSpPr>
        <p:spPr>
          <a:xfrm>
            <a:off x="2315262" y="383052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3" name="Rectangle 12"/>
          <p:cNvSpPr/>
          <p:nvPr/>
        </p:nvSpPr>
        <p:spPr>
          <a:xfrm>
            <a:off x="2315263" y="3830522"/>
            <a:ext cx="1652084"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4" name="Content Placeholder 2"/>
          <p:cNvSpPr txBox="1"/>
          <p:nvPr/>
        </p:nvSpPr>
        <p:spPr>
          <a:xfrm>
            <a:off x="2300403" y="3820876"/>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50%</a:t>
            </a:r>
          </a:p>
        </p:txBody>
      </p:sp>
      <p:sp>
        <p:nvSpPr>
          <p:cNvPr id="15" name="Freeform 5"/>
          <p:cNvSpPr/>
          <p:nvPr/>
        </p:nvSpPr>
        <p:spPr bwMode="auto">
          <a:xfrm>
            <a:off x="2043836" y="3943973"/>
            <a:ext cx="107035" cy="96874"/>
          </a:xfrm>
          <a:custGeom>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6" name="Freeform 6"/>
          <p:cNvSpPr>
            <a:spLocks noEditPoints="1"/>
          </p:cNvSpPr>
          <p:nvPr/>
        </p:nvSpPr>
        <p:spPr bwMode="auto">
          <a:xfrm>
            <a:off x="2024191" y="3885714"/>
            <a:ext cx="146326" cy="48777"/>
          </a:xfrm>
          <a:custGeom>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14" compatLnSpc="1" lIns="91428" numCol="1" rIns="91428" tIns="45714"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7" name="Rectangle 16"/>
          <p:cNvSpPr/>
          <p:nvPr/>
        </p:nvSpPr>
        <p:spPr>
          <a:xfrm>
            <a:off x="2315262" y="422894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8" name="Rectangle 17"/>
          <p:cNvSpPr/>
          <p:nvPr/>
        </p:nvSpPr>
        <p:spPr>
          <a:xfrm>
            <a:off x="2315262" y="4228942"/>
            <a:ext cx="1943630"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19" name="Content Placeholder 2"/>
          <p:cNvSpPr txBox="1"/>
          <p:nvPr/>
        </p:nvSpPr>
        <p:spPr>
          <a:xfrm>
            <a:off x="2300403" y="4219299"/>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62%</a:t>
            </a:r>
          </a:p>
        </p:txBody>
      </p:sp>
      <p:sp>
        <p:nvSpPr>
          <p:cNvPr id="20" name="Freeform 7"/>
          <p:cNvSpPr/>
          <p:nvPr/>
        </p:nvSpPr>
        <p:spPr bwMode="auto">
          <a:xfrm>
            <a:off x="2043835" y="4311680"/>
            <a:ext cx="107035" cy="136165"/>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a:extLst/>
        </p:spPr>
        <p:txBody>
          <a:bodyPr anchor="t" anchorCtr="0" bIns="45714" compatLnSpc="1" lIns="91428" numCol="1" rIns="91428" tIns="45714"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1" name="Rectangle 20"/>
          <p:cNvSpPr/>
          <p:nvPr/>
        </p:nvSpPr>
        <p:spPr>
          <a:xfrm>
            <a:off x="2315262" y="4650071"/>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2" name="Rectangle 21"/>
          <p:cNvSpPr/>
          <p:nvPr/>
        </p:nvSpPr>
        <p:spPr>
          <a:xfrm>
            <a:off x="2315263" y="4650071"/>
            <a:ext cx="826041"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3" name="Content Placeholder 2"/>
          <p:cNvSpPr txBox="1"/>
          <p:nvPr/>
        </p:nvSpPr>
        <p:spPr>
          <a:xfrm>
            <a:off x="2300403" y="4640425"/>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25%</a:t>
            </a:r>
          </a:p>
        </p:txBody>
      </p:sp>
      <p:grpSp>
        <p:nvGrpSpPr>
          <p:cNvPr id="24" name="Group 23"/>
          <p:cNvGrpSpPr/>
          <p:nvPr/>
        </p:nvGrpSpPr>
        <p:grpSpPr>
          <a:xfrm>
            <a:off x="2029310" y="4718677"/>
            <a:ext cx="148358" cy="145649"/>
            <a:chOff x="3294063" y="1474788"/>
            <a:chExt cx="347662" cy="341313"/>
          </a:xfrm>
          <a:solidFill>
            <a:schemeClr val="tx1">
              <a:lumMod val="60000"/>
              <a:lumOff val="40000"/>
            </a:schemeClr>
          </a:solidFill>
        </p:grpSpPr>
        <p:sp>
          <p:nvSpPr>
            <p:cNvPr id="25"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6"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7"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28" name="Rectangle 27"/>
          <p:cNvSpPr/>
          <p:nvPr/>
        </p:nvSpPr>
        <p:spPr>
          <a:xfrm>
            <a:off x="2315262" y="5055234"/>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29" name="Rectangle 28"/>
          <p:cNvSpPr/>
          <p:nvPr/>
        </p:nvSpPr>
        <p:spPr>
          <a:xfrm>
            <a:off x="2315264" y="5055234"/>
            <a:ext cx="2461928"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0" name="Content Placeholder 2"/>
          <p:cNvSpPr txBox="1"/>
          <p:nvPr/>
        </p:nvSpPr>
        <p:spPr>
          <a:xfrm>
            <a:off x="2300403" y="5045588"/>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75%</a:t>
            </a:r>
          </a:p>
        </p:txBody>
      </p:sp>
      <p:sp>
        <p:nvSpPr>
          <p:cNvPr id="31" name="Freeform 11"/>
          <p:cNvSpPr/>
          <p:nvPr/>
        </p:nvSpPr>
        <p:spPr bwMode="auto">
          <a:xfrm>
            <a:off x="2024189" y="5157853"/>
            <a:ext cx="172746" cy="148358"/>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a:extLst/>
        </p:spPr>
        <p:txBody>
          <a:bodyPr anchor="t" anchorCtr="0" bIns="45714" compatLnSpc="1" lIns="91428" numCol="1" rIns="91428" tIns="45714"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2" name="Rectangle 31"/>
          <p:cNvSpPr/>
          <p:nvPr/>
        </p:nvSpPr>
        <p:spPr>
          <a:xfrm>
            <a:off x="2315262" y="5460396"/>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3" name="Rectangle 32"/>
          <p:cNvSpPr/>
          <p:nvPr/>
        </p:nvSpPr>
        <p:spPr>
          <a:xfrm>
            <a:off x="2315261" y="5460396"/>
            <a:ext cx="1360539"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4" name="Content Placeholder 2"/>
          <p:cNvSpPr txBox="1"/>
          <p:nvPr/>
        </p:nvSpPr>
        <p:spPr>
          <a:xfrm>
            <a:off x="2300403" y="5451850"/>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45%</a:t>
            </a:r>
          </a:p>
        </p:txBody>
      </p:sp>
      <p:grpSp>
        <p:nvGrpSpPr>
          <p:cNvPr id="35" name="Group 34"/>
          <p:cNvGrpSpPr/>
          <p:nvPr/>
        </p:nvGrpSpPr>
        <p:grpSpPr>
          <a:xfrm>
            <a:off x="2024189" y="5562479"/>
            <a:ext cx="153100" cy="153100"/>
            <a:chOff x="1839913" y="1474788"/>
            <a:chExt cx="358775" cy="358775"/>
          </a:xfrm>
          <a:solidFill>
            <a:schemeClr val="tx1">
              <a:lumMod val="60000"/>
              <a:lumOff val="40000"/>
            </a:schemeClr>
          </a:solidFill>
        </p:grpSpPr>
        <p:sp>
          <p:nvSpPr>
            <p:cNvPr id="36" name="Freeform 12"/>
            <p:cNvSpPr/>
            <p:nvPr/>
          </p:nvSpPr>
          <p:spPr bwMode="auto">
            <a:xfrm>
              <a:off x="1930400" y="1565276"/>
              <a:ext cx="138112" cy="136525"/>
            </a:xfrm>
            <a:custGeom>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7" name="Freeform 13"/>
            <p:cNvSpPr>
              <a:spLocks noEditPoints="1"/>
            </p:cNvSpPr>
            <p:nvPr/>
          </p:nvSpPr>
          <p:spPr bwMode="auto">
            <a:xfrm>
              <a:off x="1839913" y="1474788"/>
              <a:ext cx="358775" cy="358775"/>
            </a:xfrm>
            <a:custGeom>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38" name="Rectangle 37"/>
          <p:cNvSpPr/>
          <p:nvPr/>
        </p:nvSpPr>
        <p:spPr>
          <a:xfrm>
            <a:off x="6862056" y="383052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39" name="Rectangle 38"/>
          <p:cNvSpPr/>
          <p:nvPr/>
        </p:nvSpPr>
        <p:spPr>
          <a:xfrm>
            <a:off x="6862056" y="3830522"/>
            <a:ext cx="1652084"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0" name="Content Placeholder 2"/>
          <p:cNvSpPr txBox="1"/>
          <p:nvPr/>
        </p:nvSpPr>
        <p:spPr>
          <a:xfrm>
            <a:off x="6847198" y="3820876"/>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50%</a:t>
            </a:r>
          </a:p>
        </p:txBody>
      </p:sp>
      <p:grpSp>
        <p:nvGrpSpPr>
          <p:cNvPr id="41" name="Group 40"/>
          <p:cNvGrpSpPr/>
          <p:nvPr/>
        </p:nvGrpSpPr>
        <p:grpSpPr>
          <a:xfrm>
            <a:off x="6536627" y="3885714"/>
            <a:ext cx="146326" cy="155133"/>
            <a:chOff x="4775200" y="1474788"/>
            <a:chExt cx="342900" cy="363538"/>
          </a:xfrm>
          <a:solidFill>
            <a:schemeClr val="tx1">
              <a:lumMod val="60000"/>
              <a:lumOff val="40000"/>
            </a:schemeClr>
          </a:solidFill>
        </p:grpSpPr>
        <p:sp>
          <p:nvSpPr>
            <p:cNvPr id="42" name="Freeform 5"/>
            <p:cNvSpPr/>
            <p:nvPr/>
          </p:nvSpPr>
          <p:spPr bwMode="auto">
            <a:xfrm>
              <a:off x="4821238" y="1611313"/>
              <a:ext cx="250825" cy="227013"/>
            </a:xfrm>
            <a:custGeom>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3" name="Freeform 6"/>
            <p:cNvSpPr>
              <a:spLocks noEditPoints="1"/>
            </p:cNvSpPr>
            <p:nvPr/>
          </p:nvSpPr>
          <p:spPr bwMode="auto">
            <a:xfrm>
              <a:off x="4775200" y="1474788"/>
              <a:ext cx="342900" cy="114300"/>
            </a:xfrm>
            <a:custGeom>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44" name="Rectangle 43"/>
          <p:cNvSpPr/>
          <p:nvPr/>
        </p:nvSpPr>
        <p:spPr>
          <a:xfrm>
            <a:off x="6862056" y="4228942"/>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5" name="Rectangle 44"/>
          <p:cNvSpPr/>
          <p:nvPr/>
        </p:nvSpPr>
        <p:spPr>
          <a:xfrm>
            <a:off x="6862056" y="4228942"/>
            <a:ext cx="1943630"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6" name="Content Placeholder 2"/>
          <p:cNvSpPr txBox="1"/>
          <p:nvPr/>
        </p:nvSpPr>
        <p:spPr>
          <a:xfrm>
            <a:off x="6847198" y="4219299"/>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62%</a:t>
            </a:r>
          </a:p>
        </p:txBody>
      </p:sp>
      <p:sp>
        <p:nvSpPr>
          <p:cNvPr id="47" name="Freeform 7"/>
          <p:cNvSpPr/>
          <p:nvPr/>
        </p:nvSpPr>
        <p:spPr bwMode="auto">
          <a:xfrm>
            <a:off x="6556271" y="4311680"/>
            <a:ext cx="107035" cy="136165"/>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a:extLst/>
        </p:spPr>
        <p:txBody>
          <a:bodyPr anchor="t" anchorCtr="0" bIns="45714" compatLnSpc="1" lIns="91428" numCol="1" rIns="91428" tIns="45714"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8" name="Rectangle 47"/>
          <p:cNvSpPr/>
          <p:nvPr/>
        </p:nvSpPr>
        <p:spPr>
          <a:xfrm>
            <a:off x="6862056" y="4650071"/>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49" name="Rectangle 48"/>
          <p:cNvSpPr/>
          <p:nvPr/>
        </p:nvSpPr>
        <p:spPr>
          <a:xfrm>
            <a:off x="6862057" y="4650071"/>
            <a:ext cx="826041"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0" name="Content Placeholder 2"/>
          <p:cNvSpPr txBox="1"/>
          <p:nvPr/>
        </p:nvSpPr>
        <p:spPr>
          <a:xfrm>
            <a:off x="6847198" y="4640425"/>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25%</a:t>
            </a:r>
          </a:p>
        </p:txBody>
      </p:sp>
      <p:grpSp>
        <p:nvGrpSpPr>
          <p:cNvPr id="51" name="Group 50"/>
          <p:cNvGrpSpPr/>
          <p:nvPr/>
        </p:nvGrpSpPr>
        <p:grpSpPr>
          <a:xfrm>
            <a:off x="6541746" y="4718677"/>
            <a:ext cx="148358" cy="145649"/>
            <a:chOff x="3294063" y="1474788"/>
            <a:chExt cx="347662" cy="341313"/>
          </a:xfrm>
          <a:solidFill>
            <a:schemeClr val="tx1">
              <a:lumMod val="60000"/>
              <a:lumOff val="40000"/>
            </a:schemeClr>
          </a:solidFill>
        </p:grpSpPr>
        <p:sp>
          <p:nvSpPr>
            <p:cNvPr id="52"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3"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4"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sp>
        <p:nvSpPr>
          <p:cNvPr id="55" name="Rectangle 54"/>
          <p:cNvSpPr/>
          <p:nvPr/>
        </p:nvSpPr>
        <p:spPr>
          <a:xfrm>
            <a:off x="6862056" y="5055234"/>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6" name="Rectangle 55"/>
          <p:cNvSpPr/>
          <p:nvPr/>
        </p:nvSpPr>
        <p:spPr>
          <a:xfrm>
            <a:off x="6862057" y="5055234"/>
            <a:ext cx="2461928" cy="267718"/>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7" name="Content Placeholder 2"/>
          <p:cNvSpPr txBox="1"/>
          <p:nvPr/>
        </p:nvSpPr>
        <p:spPr>
          <a:xfrm>
            <a:off x="6847198" y="5045588"/>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75%</a:t>
            </a:r>
          </a:p>
        </p:txBody>
      </p:sp>
      <p:sp>
        <p:nvSpPr>
          <p:cNvPr id="58" name="Freeform 11"/>
          <p:cNvSpPr/>
          <p:nvPr/>
        </p:nvSpPr>
        <p:spPr bwMode="auto">
          <a:xfrm>
            <a:off x="6536625" y="5157853"/>
            <a:ext cx="172746" cy="148358"/>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a:extLst/>
        </p:spPr>
        <p:txBody>
          <a:bodyPr anchor="t" anchorCtr="0" bIns="45714" compatLnSpc="1" lIns="91428" numCol="1" rIns="91428" tIns="45714"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59" name="Rectangle 58"/>
          <p:cNvSpPr/>
          <p:nvPr/>
        </p:nvSpPr>
        <p:spPr>
          <a:xfrm>
            <a:off x="6862056" y="5460396"/>
            <a:ext cx="3304169" cy="2677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60" name="Rectangle 59"/>
          <p:cNvSpPr/>
          <p:nvPr/>
        </p:nvSpPr>
        <p:spPr>
          <a:xfrm>
            <a:off x="6862056" y="5460396"/>
            <a:ext cx="1360539" cy="26771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4" lIns="91428" rIns="91428" rtlCol="0" tIns="45714"/>
          <a:lstStyle/>
          <a:p>
            <a:pPr algn="ctr"/>
            <a:endParaRPr lang="en-US"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61" name="Content Placeholder 2"/>
          <p:cNvSpPr txBox="1"/>
          <p:nvPr/>
        </p:nvSpPr>
        <p:spPr>
          <a:xfrm>
            <a:off x="6847198" y="5451850"/>
            <a:ext cx="469647" cy="243828"/>
          </a:xfrm>
          <a:prstGeom prst="rect">
            <a:avLst/>
          </a:prstGeom>
          <a:noFill/>
        </p:spPr>
        <p:txBody>
          <a:bodyPr bIns="45714" lIns="91428" rIns="91428" rtlCol="0" tIns="45714"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b0500000000000000" pitchFamily="34" typeface="思源黑体"/>
                <a:ea charset="-122" panose="020b0500000000000000" pitchFamily="34" typeface="思源黑体"/>
                <a:cs typeface="+mn-ea"/>
                <a:sym typeface="+mn-lt"/>
              </a:rPr>
              <a:t>45%</a:t>
            </a:r>
          </a:p>
        </p:txBody>
      </p:sp>
      <p:grpSp>
        <p:nvGrpSpPr>
          <p:cNvPr id="62" name="Group 61"/>
          <p:cNvGrpSpPr/>
          <p:nvPr/>
        </p:nvGrpSpPr>
        <p:grpSpPr>
          <a:xfrm>
            <a:off x="6536626" y="5562479"/>
            <a:ext cx="153100" cy="153100"/>
            <a:chOff x="1839913" y="1474788"/>
            <a:chExt cx="358775" cy="358775"/>
          </a:xfrm>
          <a:solidFill>
            <a:schemeClr val="tx1">
              <a:lumMod val="60000"/>
              <a:lumOff val="40000"/>
            </a:schemeClr>
          </a:solidFill>
        </p:grpSpPr>
        <p:sp>
          <p:nvSpPr>
            <p:cNvPr id="63" name="Freeform 12"/>
            <p:cNvSpPr/>
            <p:nvPr/>
          </p:nvSpPr>
          <p:spPr bwMode="auto">
            <a:xfrm>
              <a:off x="1930400" y="1565276"/>
              <a:ext cx="138112" cy="136525"/>
            </a:xfrm>
            <a:custGeom>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sp>
          <p:nvSpPr>
            <p:cNvPr id="64" name="Freeform 13"/>
            <p:cNvSpPr>
              <a:spLocks noEditPoints="1"/>
            </p:cNvSpPr>
            <p:nvPr/>
          </p:nvSpPr>
          <p:spPr bwMode="auto">
            <a:xfrm>
              <a:off x="1839913" y="1474788"/>
              <a:ext cx="358775" cy="358775"/>
            </a:xfrm>
            <a:custGeom>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solidFill>
                  <a:schemeClr val="bg2"/>
                </a:solidFill>
                <a:latin charset="-122" panose="020b0500000000000000" pitchFamily="34" typeface="思源黑体"/>
                <a:ea charset="-122" panose="020b0500000000000000" pitchFamily="34" typeface="思源黑体"/>
                <a:cs typeface="+mn-ea"/>
                <a:sym typeface="+mn-lt"/>
              </a:endParaRPr>
            </a:p>
          </p:txBody>
        </p:sp>
      </p:grpSp>
      <p:cxnSp>
        <p:nvCxnSpPr>
          <p:cNvPr id="65" name="Straight Connector 64"/>
          <p:cNvCxnSpPr/>
          <p:nvPr/>
        </p:nvCxnSpPr>
        <p:spPr>
          <a:xfrm flipH="1">
            <a:off x="6108061" y="1994777"/>
            <a:ext cx="0" cy="3898392"/>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872512" y="2807246"/>
            <a:ext cx="399972" cy="374891"/>
            <a:chOff x="4836122" y="1968640"/>
            <a:chExt cx="400024" cy="374940"/>
          </a:xfrm>
          <a:solidFill>
            <a:schemeClr val="bg2"/>
          </a:solidFill>
        </p:grpSpPr>
        <p:sp>
          <p:nvSpPr>
            <p:cNvPr id="67" name="Freeform 111"/>
            <p:cNvSpPr>
              <a:spLocks noEditPoints="1"/>
            </p:cNvSpPr>
            <p:nvPr/>
          </p:nvSpPr>
          <p:spPr bwMode="auto">
            <a:xfrm>
              <a:off x="4886290" y="2018808"/>
              <a:ext cx="301008" cy="199352"/>
            </a:xfrm>
            <a:custGeom>
              <a:gdLst>
                <a:gd fmla="*/ 92 w 96" name="T0"/>
                <a:gd fmla="*/ 0 h 64" name="T1"/>
                <a:gd fmla="*/ 4 w 96" name="T2"/>
                <a:gd fmla="*/ 0 h 64" name="T3"/>
                <a:gd fmla="*/ 0 w 96" name="T4"/>
                <a:gd fmla="*/ 4 h 64" name="T5"/>
                <a:gd fmla="*/ 0 w 96" name="T6"/>
                <a:gd fmla="*/ 60 h 64" name="T7"/>
                <a:gd fmla="*/ 4 w 96" name="T8"/>
                <a:gd fmla="*/ 64 h 64" name="T9"/>
                <a:gd fmla="*/ 92 w 96" name="T10"/>
                <a:gd fmla="*/ 64 h 64" name="T11"/>
                <a:gd fmla="*/ 96 w 96" name="T12"/>
                <a:gd fmla="*/ 60 h 64" name="T13"/>
                <a:gd fmla="*/ 96 w 96" name="T14"/>
                <a:gd fmla="*/ 4 h 64" name="T15"/>
                <a:gd fmla="*/ 92 w 96" name="T16"/>
                <a:gd fmla="*/ 0 h 64" name="T17"/>
                <a:gd fmla="*/ 92 w 96" name="T18"/>
                <a:gd fmla="*/ 60 h 64" name="T19"/>
                <a:gd fmla="*/ 4 w 96" name="T20"/>
                <a:gd fmla="*/ 60 h 64" name="T21"/>
                <a:gd fmla="*/ 4 w 96" name="T22"/>
                <a:gd fmla="*/ 4 h 64" name="T23"/>
                <a:gd fmla="*/ 92 w 96" name="T24"/>
                <a:gd fmla="*/ 4 h 64" name="T25"/>
                <a:gd fmla="*/ 92 w 96" name="T26"/>
                <a:gd fmla="*/ 60 h 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sp>
          <p:nvSpPr>
            <p:cNvPr id="68" name="Freeform 112"/>
            <p:cNvSpPr>
              <a:spLocks noEditPoints="1"/>
            </p:cNvSpPr>
            <p:nvPr/>
          </p:nvSpPr>
          <p:spPr bwMode="auto">
            <a:xfrm>
              <a:off x="4836122" y="1968640"/>
              <a:ext cx="400024" cy="374940"/>
            </a:xfrm>
            <a:custGeom>
              <a:gdLst>
                <a:gd fmla="*/ 116 w 128" name="T0"/>
                <a:gd fmla="*/ 0 h 120" name="T1"/>
                <a:gd fmla="*/ 12 w 128" name="T2"/>
                <a:gd fmla="*/ 0 h 120" name="T3"/>
                <a:gd fmla="*/ 0 w 128" name="T4"/>
                <a:gd fmla="*/ 12 h 120" name="T5"/>
                <a:gd fmla="*/ 0 w 128" name="T6"/>
                <a:gd fmla="*/ 92 h 120" name="T7"/>
                <a:gd fmla="*/ 12 w 128" name="T8"/>
                <a:gd fmla="*/ 104 h 120" name="T9"/>
                <a:gd fmla="*/ 52 w 128" name="T10"/>
                <a:gd fmla="*/ 104 h 120" name="T11"/>
                <a:gd fmla="*/ 52 w 128" name="T12"/>
                <a:gd fmla="*/ 109 h 120" name="T13"/>
                <a:gd fmla="*/ 27 w 128" name="T14"/>
                <a:gd fmla="*/ 112 h 120" name="T15"/>
                <a:gd fmla="*/ 24 w 128" name="T16"/>
                <a:gd fmla="*/ 116 h 120" name="T17"/>
                <a:gd fmla="*/ 28 w 128" name="T18"/>
                <a:gd fmla="*/ 120 h 120" name="T19"/>
                <a:gd fmla="*/ 100 w 128" name="T20"/>
                <a:gd fmla="*/ 120 h 120" name="T21"/>
                <a:gd fmla="*/ 104 w 128" name="T22"/>
                <a:gd fmla="*/ 116 h 120" name="T23"/>
                <a:gd fmla="*/ 101 w 128" name="T24"/>
                <a:gd fmla="*/ 112 h 120" name="T25"/>
                <a:gd fmla="*/ 76 w 128" name="T26"/>
                <a:gd fmla="*/ 109 h 120" name="T27"/>
                <a:gd fmla="*/ 76 w 128" name="T28"/>
                <a:gd fmla="*/ 104 h 120" name="T29"/>
                <a:gd fmla="*/ 116 w 128" name="T30"/>
                <a:gd fmla="*/ 104 h 120" name="T31"/>
                <a:gd fmla="*/ 128 w 128" name="T32"/>
                <a:gd fmla="*/ 92 h 120" name="T33"/>
                <a:gd fmla="*/ 128 w 128" name="T34"/>
                <a:gd fmla="*/ 12 h 120" name="T35"/>
                <a:gd fmla="*/ 116 w 128" name="T36"/>
                <a:gd fmla="*/ 0 h 120" name="T37"/>
                <a:gd fmla="*/ 120 w 128" name="T38"/>
                <a:gd fmla="*/ 92 h 120" name="T39"/>
                <a:gd fmla="*/ 116 w 128" name="T40"/>
                <a:gd fmla="*/ 96 h 120" name="T41"/>
                <a:gd fmla="*/ 80 w 128" name="T42"/>
                <a:gd fmla="*/ 96 h 120" name="T43"/>
                <a:gd fmla="*/ 48 w 128" name="T44"/>
                <a:gd fmla="*/ 96 h 120" name="T45"/>
                <a:gd fmla="*/ 12 w 128" name="T46"/>
                <a:gd fmla="*/ 96 h 120" name="T47"/>
                <a:gd fmla="*/ 8 w 128" name="T48"/>
                <a:gd fmla="*/ 92 h 120" name="T49"/>
                <a:gd fmla="*/ 8 w 128" name="T50"/>
                <a:gd fmla="*/ 12 h 120" name="T51"/>
                <a:gd fmla="*/ 12 w 128" name="T52"/>
                <a:gd fmla="*/ 8 h 120" name="T53"/>
                <a:gd fmla="*/ 116 w 128" name="T54"/>
                <a:gd fmla="*/ 8 h 120" name="T55"/>
                <a:gd fmla="*/ 120 w 128" name="T56"/>
                <a:gd fmla="*/ 12 h 120" name="T57"/>
                <a:gd fmla="*/ 120 w 128" name="T58"/>
                <a:gd fmla="*/ 92 h 1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w="9525">
                  <a:solidFill>
                    <a:srgbClr val="000000"/>
                  </a:solidFill>
                  <a:round/>
                  <a:headEnd/>
                  <a:tailEnd/>
                </a14:hiddenLine>
              </a:ext>
            </a:extLst>
          </p:spPr>
          <p:txBody>
            <a:bodyPr anchor="t" anchorCtr="0" bIns="60952" compatLnSpc="1" lIns="121904" numCol="1" rIns="121904" tIns="60952" vert="horz" wrap="square">
              <a:prstTxWarp prst="textNoShape">
                <a:avLst/>
              </a:prstTxWarp>
            </a:bodyPr>
            <a:lstStyle/>
            <a:p>
              <a:endParaRPr lang="id-ID" sz="1000">
                <a:latin charset="-122" panose="020b0500000000000000" pitchFamily="34" typeface="思源黑体"/>
                <a:ea charset="-122" panose="020b0500000000000000" pitchFamily="34" typeface="思源黑体"/>
                <a:cs typeface="+mn-ea"/>
                <a:sym typeface="+mn-lt"/>
              </a:endParaRPr>
            </a:p>
          </p:txBody>
        </p:sp>
      </p:grpSp>
      <p:sp>
        <p:nvSpPr>
          <p:cNvPr id="76" name="Text Placeholder 8">
            <a:extLst>
              <a:ext uri="{FF2B5EF4-FFF2-40B4-BE49-F238E27FC236}">
                <a16:creationId xmlns:a16="http://schemas.microsoft.com/office/drawing/2014/main" id="{20446F65-6CBD-4DFD-8692-8220C9E5BD1B}"/>
              </a:ext>
            </a:extLst>
          </p:cNvPr>
          <p:cNvSpPr txBox="1"/>
          <p:nvPr/>
        </p:nvSpPr>
        <p:spPr>
          <a:xfrm>
            <a:off x="3140678" y="2553085"/>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77" name="Text Placeholder 9">
            <a:extLst>
              <a:ext uri="{FF2B5EF4-FFF2-40B4-BE49-F238E27FC236}">
                <a16:creationId xmlns:a16="http://schemas.microsoft.com/office/drawing/2014/main" id="{791CAC1C-33C5-4BF9-B850-16B996824FA5}"/>
              </a:ext>
            </a:extLst>
          </p:cNvPr>
          <p:cNvSpPr txBox="1"/>
          <p:nvPr/>
        </p:nvSpPr>
        <p:spPr>
          <a:xfrm>
            <a:off x="3140678" y="2877956"/>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78" name="Text Placeholder 8">
            <a:extLst>
              <a:ext uri="{FF2B5EF4-FFF2-40B4-BE49-F238E27FC236}">
                <a16:creationId xmlns:a16="http://schemas.microsoft.com/office/drawing/2014/main" id="{3A5322DC-DEFE-4220-B33B-0411E952D15E}"/>
              </a:ext>
            </a:extLst>
          </p:cNvPr>
          <p:cNvSpPr txBox="1"/>
          <p:nvPr/>
        </p:nvSpPr>
        <p:spPr>
          <a:xfrm>
            <a:off x="7688098" y="2553085"/>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79" name="Text Placeholder 9">
            <a:extLst>
              <a:ext uri="{FF2B5EF4-FFF2-40B4-BE49-F238E27FC236}">
                <a16:creationId xmlns:a16="http://schemas.microsoft.com/office/drawing/2014/main" id="{40BAA05B-0E7E-48E3-895A-72ED1A52F0D1}"/>
              </a:ext>
            </a:extLst>
          </p:cNvPr>
          <p:cNvSpPr txBox="1"/>
          <p:nvPr/>
        </p:nvSpPr>
        <p:spPr>
          <a:xfrm>
            <a:off x="7688098" y="2877956"/>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grpSp>
        <p:nvGrpSpPr>
          <p:cNvPr id="83" name="组合 82"/>
          <p:cNvGrpSpPr/>
          <p:nvPr/>
        </p:nvGrpSpPr>
        <p:grpSpPr>
          <a:xfrm>
            <a:off x="3960903" y="266662"/>
            <a:ext cx="4268606" cy="919077"/>
            <a:chOff x="3925680" y="337337"/>
            <a:chExt cx="4269162" cy="919197"/>
          </a:xfrm>
        </p:grpSpPr>
        <p:sp>
          <p:nvSpPr>
            <p:cNvPr id="84" name="文本框 83"/>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85" name="文本框 84"/>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619223088"/>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65"/>
                                        </p:tgtEl>
                                        <p:attrNameLst>
                                          <p:attrName>style.visibility</p:attrName>
                                        </p:attrNameLst>
                                      </p:cBhvr>
                                      <p:to>
                                        <p:strVal val="visible"/>
                                      </p:to>
                                    </p:set>
                                    <p:animEffect filter="barn(outHorizontal)" transition="in">
                                      <p:cBhvr>
                                        <p:cTn dur="500" id="7"/>
                                        <p:tgtEl>
                                          <p:spTgt spid="6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par>
                          <p:cTn fill="hold" id="19" nodeType="afterGroup">
                            <p:stCondLst>
                              <p:cond delay="1000"/>
                            </p:stCondLst>
                            <p:childTnLst>
                              <p:par>
                                <p:cTn fill="hold" grpId="0" id="20" nodeType="afterEffect" presetClass="entr" presetID="1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500" fill="hold" id="29"/>
                                        <p:tgtEl>
                                          <p:spTgt spid="3"/>
                                        </p:tgtEl>
                                        <p:attrNameLst>
                                          <p:attrName>ppt_w</p:attrName>
                                        </p:attrNameLst>
                                      </p:cBhvr>
                                      <p:tavLst>
                                        <p:tav tm="0">
                                          <p:val>
                                            <p:fltVal val="0"/>
                                          </p:val>
                                        </p:tav>
                                        <p:tav tm="100000">
                                          <p:val>
                                            <p:strVal val="#ppt_w"/>
                                          </p:val>
                                        </p:tav>
                                      </p:tavLst>
                                    </p:anim>
                                    <p:anim calcmode="lin" valueType="num">
                                      <p:cBhvr>
                                        <p:cTn dur="500" fill="hold" id="30"/>
                                        <p:tgtEl>
                                          <p:spTgt spid="3"/>
                                        </p:tgtEl>
                                        <p:attrNameLst>
                                          <p:attrName>ppt_h</p:attrName>
                                        </p:attrNameLst>
                                      </p:cBhvr>
                                      <p:tavLst>
                                        <p:tav tm="0">
                                          <p:val>
                                            <p:fltVal val="0"/>
                                          </p:val>
                                        </p:tav>
                                        <p:tav tm="100000">
                                          <p:val>
                                            <p:strVal val="#ppt_h"/>
                                          </p:val>
                                        </p:tav>
                                      </p:tavLst>
                                    </p:anim>
                                    <p:animEffect filter="fade" transition="in">
                                      <p:cBhvr>
                                        <p:cTn dur="500" id="31"/>
                                        <p:tgtEl>
                                          <p:spTgt spid="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p:cTn dur="500" fill="hold" id="39"/>
                                        <p:tgtEl>
                                          <p:spTgt spid="4"/>
                                        </p:tgtEl>
                                        <p:attrNameLst>
                                          <p:attrName>ppt_w</p:attrName>
                                        </p:attrNameLst>
                                      </p:cBhvr>
                                      <p:tavLst>
                                        <p:tav tm="0">
                                          <p:val>
                                            <p:fltVal val="0"/>
                                          </p:val>
                                        </p:tav>
                                        <p:tav tm="100000">
                                          <p:val>
                                            <p:strVal val="#ppt_w"/>
                                          </p:val>
                                        </p:tav>
                                      </p:tavLst>
                                    </p:anim>
                                    <p:anim calcmode="lin" valueType="num">
                                      <p:cBhvr>
                                        <p:cTn dur="500" fill="hold" id="40"/>
                                        <p:tgtEl>
                                          <p:spTgt spid="4"/>
                                        </p:tgtEl>
                                        <p:attrNameLst>
                                          <p:attrName>ppt_h</p:attrName>
                                        </p:attrNameLst>
                                      </p:cBhvr>
                                      <p:tavLst>
                                        <p:tav tm="0">
                                          <p:val>
                                            <p:fltVal val="0"/>
                                          </p:val>
                                        </p:tav>
                                        <p:tav tm="100000">
                                          <p:val>
                                            <p:strVal val="#ppt_h"/>
                                          </p:val>
                                        </p:tav>
                                      </p:tavLst>
                                    </p:anim>
                                    <p:animEffect filter="fade" transition="in">
                                      <p:cBhvr>
                                        <p:cTn dur="500" id="41"/>
                                        <p:tgtEl>
                                          <p:spTgt spid="4"/>
                                        </p:tgtEl>
                                      </p:cBhvr>
                                    </p:animEffect>
                                  </p:childTnLst>
                                </p:cTn>
                              </p:par>
                              <p:par>
                                <p:cTn fill="hold" id="42" nodeType="withEffect" presetClass="entr" presetID="53" presetSubtype="0">
                                  <p:stCondLst>
                                    <p:cond delay="0"/>
                                  </p:stCondLst>
                                  <p:childTnLst>
                                    <p:set>
                                      <p:cBhvr>
                                        <p:cTn dur="1" fill="hold" id="43">
                                          <p:stCondLst>
                                            <p:cond delay="0"/>
                                          </p:stCondLst>
                                        </p:cTn>
                                        <p:tgtEl>
                                          <p:spTgt spid="66"/>
                                        </p:tgtEl>
                                        <p:attrNameLst>
                                          <p:attrName>style.visibility</p:attrName>
                                        </p:attrNameLst>
                                      </p:cBhvr>
                                      <p:to>
                                        <p:strVal val="visible"/>
                                      </p:to>
                                    </p:set>
                                    <p:anim calcmode="lin" valueType="num">
                                      <p:cBhvr>
                                        <p:cTn dur="500" fill="hold" id="44"/>
                                        <p:tgtEl>
                                          <p:spTgt spid="66"/>
                                        </p:tgtEl>
                                        <p:attrNameLst>
                                          <p:attrName>ppt_w</p:attrName>
                                        </p:attrNameLst>
                                      </p:cBhvr>
                                      <p:tavLst>
                                        <p:tav tm="0">
                                          <p:val>
                                            <p:fltVal val="0"/>
                                          </p:val>
                                        </p:tav>
                                        <p:tav tm="100000">
                                          <p:val>
                                            <p:strVal val="#ppt_w"/>
                                          </p:val>
                                        </p:tav>
                                      </p:tavLst>
                                    </p:anim>
                                    <p:anim calcmode="lin" valueType="num">
                                      <p:cBhvr>
                                        <p:cTn dur="500" fill="hold" id="45"/>
                                        <p:tgtEl>
                                          <p:spTgt spid="66"/>
                                        </p:tgtEl>
                                        <p:attrNameLst>
                                          <p:attrName>ppt_h</p:attrName>
                                        </p:attrNameLst>
                                      </p:cBhvr>
                                      <p:tavLst>
                                        <p:tav tm="0">
                                          <p:val>
                                            <p:fltVal val="0"/>
                                          </p:val>
                                        </p:tav>
                                        <p:tav tm="100000">
                                          <p:val>
                                            <p:strVal val="#ppt_h"/>
                                          </p:val>
                                        </p:tav>
                                      </p:tavLst>
                                    </p:anim>
                                    <p:animEffect filter="fade" transition="in">
                                      <p:cBhvr>
                                        <p:cTn dur="500" id="46"/>
                                        <p:tgtEl>
                                          <p:spTgt spid="66"/>
                                        </p:tgtEl>
                                      </p:cBhvr>
                                    </p:animEffect>
                                  </p:childTnLst>
                                </p:cTn>
                              </p:par>
                            </p:childTnLst>
                          </p:cTn>
                        </p:par>
                        <p:par>
                          <p:cTn fill="hold" id="47" nodeType="afterGroup">
                            <p:stCondLst>
                              <p:cond delay="2000"/>
                            </p:stCondLst>
                            <p:childTnLst>
                              <p:par>
                                <p:cTn fill="hold" grpId="0" id="48" nodeType="afterEffect" presetClass="entr" presetID="53" presetSubtype="0">
                                  <p:stCondLst>
                                    <p:cond delay="0"/>
                                  </p:stCondLst>
                                  <p:childTnLst>
                                    <p:set>
                                      <p:cBhvr>
                                        <p:cTn dur="1" fill="hold" id="49">
                                          <p:stCondLst>
                                            <p:cond delay="0"/>
                                          </p:stCondLst>
                                        </p:cTn>
                                        <p:tgtEl>
                                          <p:spTgt spid="15"/>
                                        </p:tgtEl>
                                        <p:attrNameLst>
                                          <p:attrName>style.visibility</p:attrName>
                                        </p:attrNameLst>
                                      </p:cBhvr>
                                      <p:to>
                                        <p:strVal val="visible"/>
                                      </p:to>
                                    </p:set>
                                    <p:anim calcmode="lin" valueType="num">
                                      <p:cBhvr>
                                        <p:cTn dur="500" fill="hold" id="50"/>
                                        <p:tgtEl>
                                          <p:spTgt spid="15"/>
                                        </p:tgtEl>
                                        <p:attrNameLst>
                                          <p:attrName>ppt_w</p:attrName>
                                        </p:attrNameLst>
                                      </p:cBhvr>
                                      <p:tavLst>
                                        <p:tav tm="0">
                                          <p:val>
                                            <p:fltVal val="0"/>
                                          </p:val>
                                        </p:tav>
                                        <p:tav tm="100000">
                                          <p:val>
                                            <p:strVal val="#ppt_w"/>
                                          </p:val>
                                        </p:tav>
                                      </p:tavLst>
                                    </p:anim>
                                    <p:anim calcmode="lin" valueType="num">
                                      <p:cBhvr>
                                        <p:cTn dur="500" fill="hold" id="51"/>
                                        <p:tgtEl>
                                          <p:spTgt spid="15"/>
                                        </p:tgtEl>
                                        <p:attrNameLst>
                                          <p:attrName>ppt_h</p:attrName>
                                        </p:attrNameLst>
                                      </p:cBhvr>
                                      <p:tavLst>
                                        <p:tav tm="0">
                                          <p:val>
                                            <p:fltVal val="0"/>
                                          </p:val>
                                        </p:tav>
                                        <p:tav tm="100000">
                                          <p:val>
                                            <p:strVal val="#ppt_h"/>
                                          </p:val>
                                        </p:tav>
                                      </p:tavLst>
                                    </p:anim>
                                    <p:animEffect filter="fade" transition="in">
                                      <p:cBhvr>
                                        <p:cTn dur="500" id="52"/>
                                        <p:tgtEl>
                                          <p:spTgt spid="15"/>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ppt_w</p:attrName>
                                        </p:attrNameLst>
                                      </p:cBhvr>
                                      <p:tavLst>
                                        <p:tav tm="0">
                                          <p:val>
                                            <p:fltVal val="0"/>
                                          </p:val>
                                        </p:tav>
                                        <p:tav tm="100000">
                                          <p:val>
                                            <p:strVal val="#ppt_w"/>
                                          </p:val>
                                        </p:tav>
                                      </p:tavLst>
                                    </p:anim>
                                    <p:anim calcmode="lin" valueType="num">
                                      <p:cBhvr>
                                        <p:cTn dur="500" fill="hold" id="56"/>
                                        <p:tgtEl>
                                          <p:spTgt spid="16"/>
                                        </p:tgtEl>
                                        <p:attrNameLst>
                                          <p:attrName>ppt_h</p:attrName>
                                        </p:attrNameLst>
                                      </p:cBhvr>
                                      <p:tavLst>
                                        <p:tav tm="0">
                                          <p:val>
                                            <p:fltVal val="0"/>
                                          </p:val>
                                        </p:tav>
                                        <p:tav tm="100000">
                                          <p:val>
                                            <p:strVal val="#ppt_h"/>
                                          </p:val>
                                        </p:tav>
                                      </p:tavLst>
                                    </p:anim>
                                    <p:animEffect filter="fade" transition="in">
                                      <p:cBhvr>
                                        <p:cTn dur="500" id="57"/>
                                        <p:tgtEl>
                                          <p:spTgt spid="16"/>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p:cTn dur="500" fill="hold" id="60"/>
                                        <p:tgtEl>
                                          <p:spTgt spid="20"/>
                                        </p:tgtEl>
                                        <p:attrNameLst>
                                          <p:attrName>ppt_w</p:attrName>
                                        </p:attrNameLst>
                                      </p:cBhvr>
                                      <p:tavLst>
                                        <p:tav tm="0">
                                          <p:val>
                                            <p:fltVal val="0"/>
                                          </p:val>
                                        </p:tav>
                                        <p:tav tm="100000">
                                          <p:val>
                                            <p:strVal val="#ppt_w"/>
                                          </p:val>
                                        </p:tav>
                                      </p:tavLst>
                                    </p:anim>
                                    <p:anim calcmode="lin" valueType="num">
                                      <p:cBhvr>
                                        <p:cTn dur="500" fill="hold" id="61"/>
                                        <p:tgtEl>
                                          <p:spTgt spid="20"/>
                                        </p:tgtEl>
                                        <p:attrNameLst>
                                          <p:attrName>ppt_h</p:attrName>
                                        </p:attrNameLst>
                                      </p:cBhvr>
                                      <p:tavLst>
                                        <p:tav tm="0">
                                          <p:val>
                                            <p:fltVal val="0"/>
                                          </p:val>
                                        </p:tav>
                                        <p:tav tm="100000">
                                          <p:val>
                                            <p:strVal val="#ppt_h"/>
                                          </p:val>
                                        </p:tav>
                                      </p:tavLst>
                                    </p:anim>
                                    <p:animEffect filter="fade" transition="in">
                                      <p:cBhvr>
                                        <p:cTn dur="500" id="62"/>
                                        <p:tgtEl>
                                          <p:spTgt spid="20"/>
                                        </p:tgtEl>
                                      </p:cBhvr>
                                    </p:animEffect>
                                  </p:childTnLst>
                                </p:cTn>
                              </p:par>
                              <p:par>
                                <p:cTn fill="hold" id="63" nodeType="withEffect" presetClass="entr" presetID="53" presetSubtype="0">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p:cTn dur="500" fill="hold" id="65"/>
                                        <p:tgtEl>
                                          <p:spTgt spid="24"/>
                                        </p:tgtEl>
                                        <p:attrNameLst>
                                          <p:attrName>ppt_w</p:attrName>
                                        </p:attrNameLst>
                                      </p:cBhvr>
                                      <p:tavLst>
                                        <p:tav tm="0">
                                          <p:val>
                                            <p:fltVal val="0"/>
                                          </p:val>
                                        </p:tav>
                                        <p:tav tm="100000">
                                          <p:val>
                                            <p:strVal val="#ppt_w"/>
                                          </p:val>
                                        </p:tav>
                                      </p:tavLst>
                                    </p:anim>
                                    <p:anim calcmode="lin" valueType="num">
                                      <p:cBhvr>
                                        <p:cTn dur="500" fill="hold" id="66"/>
                                        <p:tgtEl>
                                          <p:spTgt spid="24"/>
                                        </p:tgtEl>
                                        <p:attrNameLst>
                                          <p:attrName>ppt_h</p:attrName>
                                        </p:attrNameLst>
                                      </p:cBhvr>
                                      <p:tavLst>
                                        <p:tav tm="0">
                                          <p:val>
                                            <p:fltVal val="0"/>
                                          </p:val>
                                        </p:tav>
                                        <p:tav tm="100000">
                                          <p:val>
                                            <p:strVal val="#ppt_h"/>
                                          </p:val>
                                        </p:tav>
                                      </p:tavLst>
                                    </p:anim>
                                    <p:animEffect filter="fade" transition="in">
                                      <p:cBhvr>
                                        <p:cTn dur="500" id="67"/>
                                        <p:tgtEl>
                                          <p:spTgt spid="24"/>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31"/>
                                        </p:tgtEl>
                                        <p:attrNameLst>
                                          <p:attrName>style.visibility</p:attrName>
                                        </p:attrNameLst>
                                      </p:cBhvr>
                                      <p:to>
                                        <p:strVal val="visible"/>
                                      </p:to>
                                    </p:set>
                                    <p:anim calcmode="lin" valueType="num">
                                      <p:cBhvr>
                                        <p:cTn dur="500" fill="hold" id="70"/>
                                        <p:tgtEl>
                                          <p:spTgt spid="31"/>
                                        </p:tgtEl>
                                        <p:attrNameLst>
                                          <p:attrName>ppt_w</p:attrName>
                                        </p:attrNameLst>
                                      </p:cBhvr>
                                      <p:tavLst>
                                        <p:tav tm="0">
                                          <p:val>
                                            <p:fltVal val="0"/>
                                          </p:val>
                                        </p:tav>
                                        <p:tav tm="100000">
                                          <p:val>
                                            <p:strVal val="#ppt_w"/>
                                          </p:val>
                                        </p:tav>
                                      </p:tavLst>
                                    </p:anim>
                                    <p:anim calcmode="lin" valueType="num">
                                      <p:cBhvr>
                                        <p:cTn dur="500" fill="hold" id="71"/>
                                        <p:tgtEl>
                                          <p:spTgt spid="31"/>
                                        </p:tgtEl>
                                        <p:attrNameLst>
                                          <p:attrName>ppt_h</p:attrName>
                                        </p:attrNameLst>
                                      </p:cBhvr>
                                      <p:tavLst>
                                        <p:tav tm="0">
                                          <p:val>
                                            <p:fltVal val="0"/>
                                          </p:val>
                                        </p:tav>
                                        <p:tav tm="100000">
                                          <p:val>
                                            <p:strVal val="#ppt_h"/>
                                          </p:val>
                                        </p:tav>
                                      </p:tavLst>
                                    </p:anim>
                                    <p:animEffect filter="fade" transition="in">
                                      <p:cBhvr>
                                        <p:cTn dur="500" id="72"/>
                                        <p:tgtEl>
                                          <p:spTgt spid="31"/>
                                        </p:tgtEl>
                                      </p:cBhvr>
                                    </p:animEffect>
                                  </p:childTnLst>
                                </p:cTn>
                              </p:par>
                              <p:par>
                                <p:cTn fill="hold" id="73" nodeType="withEffect" presetClass="entr" presetID="53" presetSubtype="0">
                                  <p:stCondLst>
                                    <p:cond delay="0"/>
                                  </p:stCondLst>
                                  <p:childTnLst>
                                    <p:set>
                                      <p:cBhvr>
                                        <p:cTn dur="1" fill="hold" id="74">
                                          <p:stCondLst>
                                            <p:cond delay="0"/>
                                          </p:stCondLst>
                                        </p:cTn>
                                        <p:tgtEl>
                                          <p:spTgt spid="35"/>
                                        </p:tgtEl>
                                        <p:attrNameLst>
                                          <p:attrName>style.visibility</p:attrName>
                                        </p:attrNameLst>
                                      </p:cBhvr>
                                      <p:to>
                                        <p:strVal val="visible"/>
                                      </p:to>
                                    </p:set>
                                    <p:anim calcmode="lin" valueType="num">
                                      <p:cBhvr>
                                        <p:cTn dur="500" fill="hold" id="75"/>
                                        <p:tgtEl>
                                          <p:spTgt spid="35"/>
                                        </p:tgtEl>
                                        <p:attrNameLst>
                                          <p:attrName>ppt_w</p:attrName>
                                        </p:attrNameLst>
                                      </p:cBhvr>
                                      <p:tavLst>
                                        <p:tav tm="0">
                                          <p:val>
                                            <p:fltVal val="0"/>
                                          </p:val>
                                        </p:tav>
                                        <p:tav tm="100000">
                                          <p:val>
                                            <p:strVal val="#ppt_w"/>
                                          </p:val>
                                        </p:tav>
                                      </p:tavLst>
                                    </p:anim>
                                    <p:anim calcmode="lin" valueType="num">
                                      <p:cBhvr>
                                        <p:cTn dur="500" fill="hold" id="76"/>
                                        <p:tgtEl>
                                          <p:spTgt spid="35"/>
                                        </p:tgtEl>
                                        <p:attrNameLst>
                                          <p:attrName>ppt_h</p:attrName>
                                        </p:attrNameLst>
                                      </p:cBhvr>
                                      <p:tavLst>
                                        <p:tav tm="0">
                                          <p:val>
                                            <p:fltVal val="0"/>
                                          </p:val>
                                        </p:tav>
                                        <p:tav tm="100000">
                                          <p:val>
                                            <p:strVal val="#ppt_h"/>
                                          </p:val>
                                        </p:tav>
                                      </p:tavLst>
                                    </p:anim>
                                    <p:animEffect filter="fade" transition="in">
                                      <p:cBhvr>
                                        <p:cTn dur="500" id="77"/>
                                        <p:tgtEl>
                                          <p:spTgt spid="35"/>
                                        </p:tgtEl>
                                      </p:cBhvr>
                                    </p:animEffect>
                                  </p:childTnLst>
                                </p:cTn>
                              </p:par>
                              <p:par>
                                <p:cTn fill="hold" id="78" nodeType="withEffect" presetClass="entr" presetID="53" presetSubtype="0">
                                  <p:stCondLst>
                                    <p:cond delay="0"/>
                                  </p:stCondLst>
                                  <p:childTnLst>
                                    <p:set>
                                      <p:cBhvr>
                                        <p:cTn dur="1" fill="hold" id="79">
                                          <p:stCondLst>
                                            <p:cond delay="0"/>
                                          </p:stCondLst>
                                        </p:cTn>
                                        <p:tgtEl>
                                          <p:spTgt spid="41"/>
                                        </p:tgtEl>
                                        <p:attrNameLst>
                                          <p:attrName>style.visibility</p:attrName>
                                        </p:attrNameLst>
                                      </p:cBhvr>
                                      <p:to>
                                        <p:strVal val="visible"/>
                                      </p:to>
                                    </p:set>
                                    <p:anim calcmode="lin" valueType="num">
                                      <p:cBhvr>
                                        <p:cTn dur="500" fill="hold" id="80"/>
                                        <p:tgtEl>
                                          <p:spTgt spid="41"/>
                                        </p:tgtEl>
                                        <p:attrNameLst>
                                          <p:attrName>ppt_w</p:attrName>
                                        </p:attrNameLst>
                                      </p:cBhvr>
                                      <p:tavLst>
                                        <p:tav tm="0">
                                          <p:val>
                                            <p:fltVal val="0"/>
                                          </p:val>
                                        </p:tav>
                                        <p:tav tm="100000">
                                          <p:val>
                                            <p:strVal val="#ppt_w"/>
                                          </p:val>
                                        </p:tav>
                                      </p:tavLst>
                                    </p:anim>
                                    <p:anim calcmode="lin" valueType="num">
                                      <p:cBhvr>
                                        <p:cTn dur="500" fill="hold" id="81"/>
                                        <p:tgtEl>
                                          <p:spTgt spid="41"/>
                                        </p:tgtEl>
                                        <p:attrNameLst>
                                          <p:attrName>ppt_h</p:attrName>
                                        </p:attrNameLst>
                                      </p:cBhvr>
                                      <p:tavLst>
                                        <p:tav tm="0">
                                          <p:val>
                                            <p:fltVal val="0"/>
                                          </p:val>
                                        </p:tav>
                                        <p:tav tm="100000">
                                          <p:val>
                                            <p:strVal val="#ppt_h"/>
                                          </p:val>
                                        </p:tav>
                                      </p:tavLst>
                                    </p:anim>
                                    <p:animEffect filter="fade" transition="in">
                                      <p:cBhvr>
                                        <p:cTn dur="500" id="82"/>
                                        <p:tgtEl>
                                          <p:spTgt spid="41"/>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47"/>
                                        </p:tgtEl>
                                        <p:attrNameLst>
                                          <p:attrName>style.visibility</p:attrName>
                                        </p:attrNameLst>
                                      </p:cBhvr>
                                      <p:to>
                                        <p:strVal val="visible"/>
                                      </p:to>
                                    </p:set>
                                    <p:anim calcmode="lin" valueType="num">
                                      <p:cBhvr>
                                        <p:cTn dur="500" fill="hold" id="85"/>
                                        <p:tgtEl>
                                          <p:spTgt spid="47"/>
                                        </p:tgtEl>
                                        <p:attrNameLst>
                                          <p:attrName>ppt_w</p:attrName>
                                        </p:attrNameLst>
                                      </p:cBhvr>
                                      <p:tavLst>
                                        <p:tav tm="0">
                                          <p:val>
                                            <p:fltVal val="0"/>
                                          </p:val>
                                        </p:tav>
                                        <p:tav tm="100000">
                                          <p:val>
                                            <p:strVal val="#ppt_w"/>
                                          </p:val>
                                        </p:tav>
                                      </p:tavLst>
                                    </p:anim>
                                    <p:anim calcmode="lin" valueType="num">
                                      <p:cBhvr>
                                        <p:cTn dur="500" fill="hold" id="86"/>
                                        <p:tgtEl>
                                          <p:spTgt spid="47"/>
                                        </p:tgtEl>
                                        <p:attrNameLst>
                                          <p:attrName>ppt_h</p:attrName>
                                        </p:attrNameLst>
                                      </p:cBhvr>
                                      <p:tavLst>
                                        <p:tav tm="0">
                                          <p:val>
                                            <p:fltVal val="0"/>
                                          </p:val>
                                        </p:tav>
                                        <p:tav tm="100000">
                                          <p:val>
                                            <p:strVal val="#ppt_h"/>
                                          </p:val>
                                        </p:tav>
                                      </p:tavLst>
                                    </p:anim>
                                    <p:animEffect filter="fade" transition="in">
                                      <p:cBhvr>
                                        <p:cTn dur="500" id="87"/>
                                        <p:tgtEl>
                                          <p:spTgt spid="47"/>
                                        </p:tgtEl>
                                      </p:cBhvr>
                                    </p:animEffect>
                                  </p:childTnLst>
                                </p:cTn>
                              </p:par>
                              <p:par>
                                <p:cTn fill="hold" id="88" nodeType="withEffect" presetClass="entr" presetID="53" presetSubtype="0">
                                  <p:stCondLst>
                                    <p:cond delay="0"/>
                                  </p:stCondLst>
                                  <p:childTnLst>
                                    <p:set>
                                      <p:cBhvr>
                                        <p:cTn dur="1" fill="hold" id="89">
                                          <p:stCondLst>
                                            <p:cond delay="0"/>
                                          </p:stCondLst>
                                        </p:cTn>
                                        <p:tgtEl>
                                          <p:spTgt spid="51"/>
                                        </p:tgtEl>
                                        <p:attrNameLst>
                                          <p:attrName>style.visibility</p:attrName>
                                        </p:attrNameLst>
                                      </p:cBhvr>
                                      <p:to>
                                        <p:strVal val="visible"/>
                                      </p:to>
                                    </p:set>
                                    <p:anim calcmode="lin" valueType="num">
                                      <p:cBhvr>
                                        <p:cTn dur="500" fill="hold" id="90"/>
                                        <p:tgtEl>
                                          <p:spTgt spid="51"/>
                                        </p:tgtEl>
                                        <p:attrNameLst>
                                          <p:attrName>ppt_w</p:attrName>
                                        </p:attrNameLst>
                                      </p:cBhvr>
                                      <p:tavLst>
                                        <p:tav tm="0">
                                          <p:val>
                                            <p:fltVal val="0"/>
                                          </p:val>
                                        </p:tav>
                                        <p:tav tm="100000">
                                          <p:val>
                                            <p:strVal val="#ppt_w"/>
                                          </p:val>
                                        </p:tav>
                                      </p:tavLst>
                                    </p:anim>
                                    <p:anim calcmode="lin" valueType="num">
                                      <p:cBhvr>
                                        <p:cTn dur="500" fill="hold" id="91"/>
                                        <p:tgtEl>
                                          <p:spTgt spid="51"/>
                                        </p:tgtEl>
                                        <p:attrNameLst>
                                          <p:attrName>ppt_h</p:attrName>
                                        </p:attrNameLst>
                                      </p:cBhvr>
                                      <p:tavLst>
                                        <p:tav tm="0">
                                          <p:val>
                                            <p:fltVal val="0"/>
                                          </p:val>
                                        </p:tav>
                                        <p:tav tm="100000">
                                          <p:val>
                                            <p:strVal val="#ppt_h"/>
                                          </p:val>
                                        </p:tav>
                                      </p:tavLst>
                                    </p:anim>
                                    <p:animEffect filter="fade" transition="in">
                                      <p:cBhvr>
                                        <p:cTn dur="500" id="92"/>
                                        <p:tgtEl>
                                          <p:spTgt spid="51"/>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58"/>
                                        </p:tgtEl>
                                        <p:attrNameLst>
                                          <p:attrName>style.visibility</p:attrName>
                                        </p:attrNameLst>
                                      </p:cBhvr>
                                      <p:to>
                                        <p:strVal val="visible"/>
                                      </p:to>
                                    </p:set>
                                    <p:anim calcmode="lin" valueType="num">
                                      <p:cBhvr>
                                        <p:cTn dur="500" fill="hold" id="95"/>
                                        <p:tgtEl>
                                          <p:spTgt spid="58"/>
                                        </p:tgtEl>
                                        <p:attrNameLst>
                                          <p:attrName>ppt_w</p:attrName>
                                        </p:attrNameLst>
                                      </p:cBhvr>
                                      <p:tavLst>
                                        <p:tav tm="0">
                                          <p:val>
                                            <p:fltVal val="0"/>
                                          </p:val>
                                        </p:tav>
                                        <p:tav tm="100000">
                                          <p:val>
                                            <p:strVal val="#ppt_w"/>
                                          </p:val>
                                        </p:tav>
                                      </p:tavLst>
                                    </p:anim>
                                    <p:anim calcmode="lin" valueType="num">
                                      <p:cBhvr>
                                        <p:cTn dur="500" fill="hold" id="96"/>
                                        <p:tgtEl>
                                          <p:spTgt spid="58"/>
                                        </p:tgtEl>
                                        <p:attrNameLst>
                                          <p:attrName>ppt_h</p:attrName>
                                        </p:attrNameLst>
                                      </p:cBhvr>
                                      <p:tavLst>
                                        <p:tav tm="0">
                                          <p:val>
                                            <p:fltVal val="0"/>
                                          </p:val>
                                        </p:tav>
                                        <p:tav tm="100000">
                                          <p:val>
                                            <p:strVal val="#ppt_h"/>
                                          </p:val>
                                        </p:tav>
                                      </p:tavLst>
                                    </p:anim>
                                    <p:animEffect filter="fade" transition="in">
                                      <p:cBhvr>
                                        <p:cTn dur="500" id="97"/>
                                        <p:tgtEl>
                                          <p:spTgt spid="58"/>
                                        </p:tgtEl>
                                      </p:cBhvr>
                                    </p:animEffect>
                                  </p:childTnLst>
                                </p:cTn>
                              </p:par>
                              <p:par>
                                <p:cTn fill="hold" id="98" nodeType="withEffect" presetClass="entr" presetID="53" presetSubtype="0">
                                  <p:stCondLst>
                                    <p:cond delay="0"/>
                                  </p:stCondLst>
                                  <p:childTnLst>
                                    <p:set>
                                      <p:cBhvr>
                                        <p:cTn dur="1" fill="hold" id="99">
                                          <p:stCondLst>
                                            <p:cond delay="0"/>
                                          </p:stCondLst>
                                        </p:cTn>
                                        <p:tgtEl>
                                          <p:spTgt spid="62"/>
                                        </p:tgtEl>
                                        <p:attrNameLst>
                                          <p:attrName>style.visibility</p:attrName>
                                        </p:attrNameLst>
                                      </p:cBhvr>
                                      <p:to>
                                        <p:strVal val="visible"/>
                                      </p:to>
                                    </p:set>
                                    <p:anim calcmode="lin" valueType="num">
                                      <p:cBhvr>
                                        <p:cTn dur="500" fill="hold" id="100"/>
                                        <p:tgtEl>
                                          <p:spTgt spid="62"/>
                                        </p:tgtEl>
                                        <p:attrNameLst>
                                          <p:attrName>ppt_w</p:attrName>
                                        </p:attrNameLst>
                                      </p:cBhvr>
                                      <p:tavLst>
                                        <p:tav tm="0">
                                          <p:val>
                                            <p:fltVal val="0"/>
                                          </p:val>
                                        </p:tav>
                                        <p:tav tm="100000">
                                          <p:val>
                                            <p:strVal val="#ppt_w"/>
                                          </p:val>
                                        </p:tav>
                                      </p:tavLst>
                                    </p:anim>
                                    <p:anim calcmode="lin" valueType="num">
                                      <p:cBhvr>
                                        <p:cTn dur="500" fill="hold" id="101"/>
                                        <p:tgtEl>
                                          <p:spTgt spid="62"/>
                                        </p:tgtEl>
                                        <p:attrNameLst>
                                          <p:attrName>ppt_h</p:attrName>
                                        </p:attrNameLst>
                                      </p:cBhvr>
                                      <p:tavLst>
                                        <p:tav tm="0">
                                          <p:val>
                                            <p:fltVal val="0"/>
                                          </p:val>
                                        </p:tav>
                                        <p:tav tm="100000">
                                          <p:val>
                                            <p:strVal val="#ppt_h"/>
                                          </p:val>
                                        </p:tav>
                                      </p:tavLst>
                                    </p:anim>
                                    <p:animEffect filter="fade" transition="in">
                                      <p:cBhvr>
                                        <p:cTn dur="500" id="102"/>
                                        <p:tgtEl>
                                          <p:spTgt spid="62"/>
                                        </p:tgtEl>
                                      </p:cBhvr>
                                    </p:animEffect>
                                  </p:childTnLst>
                                </p:cTn>
                              </p:par>
                            </p:childTnLst>
                          </p:cTn>
                        </p:par>
                        <p:par>
                          <p:cTn fill="hold" id="103" nodeType="afterGroup">
                            <p:stCondLst>
                              <p:cond delay="2500"/>
                            </p:stCondLst>
                            <p:childTnLst>
                              <p:par>
                                <p:cTn fill="hold" grpId="0" id="104" nodeType="afterEffect" presetClass="entr" presetID="22" presetSubtype="8">
                                  <p:stCondLst>
                                    <p:cond delay="0"/>
                                  </p:stCondLst>
                                  <p:childTnLst>
                                    <p:set>
                                      <p:cBhvr>
                                        <p:cTn dur="1" fill="hold" id="105">
                                          <p:stCondLst>
                                            <p:cond delay="0"/>
                                          </p:stCondLst>
                                        </p:cTn>
                                        <p:tgtEl>
                                          <p:spTgt spid="12"/>
                                        </p:tgtEl>
                                        <p:attrNameLst>
                                          <p:attrName>style.visibility</p:attrName>
                                        </p:attrNameLst>
                                      </p:cBhvr>
                                      <p:to>
                                        <p:strVal val="visible"/>
                                      </p:to>
                                    </p:set>
                                    <p:animEffect filter="wipe(left)" transition="in">
                                      <p:cBhvr>
                                        <p:cTn dur="500" id="106"/>
                                        <p:tgtEl>
                                          <p:spTgt spid="12"/>
                                        </p:tgtEl>
                                      </p:cBhvr>
                                    </p:animEffect>
                                  </p:childTnLst>
                                </p:cTn>
                              </p:par>
                              <p:par>
                                <p:cTn fill="hold" grpId="0" id="107" nodeType="withEffect" presetClass="entr" presetID="22" presetSubtype="8">
                                  <p:stCondLst>
                                    <p:cond delay="0"/>
                                  </p:stCondLst>
                                  <p:childTnLst>
                                    <p:set>
                                      <p:cBhvr>
                                        <p:cTn dur="1" fill="hold" id="108">
                                          <p:stCondLst>
                                            <p:cond delay="0"/>
                                          </p:stCondLst>
                                        </p:cTn>
                                        <p:tgtEl>
                                          <p:spTgt spid="17"/>
                                        </p:tgtEl>
                                        <p:attrNameLst>
                                          <p:attrName>style.visibility</p:attrName>
                                        </p:attrNameLst>
                                      </p:cBhvr>
                                      <p:to>
                                        <p:strVal val="visible"/>
                                      </p:to>
                                    </p:set>
                                    <p:animEffect filter="wipe(left)" transition="in">
                                      <p:cBhvr>
                                        <p:cTn dur="500" id="109"/>
                                        <p:tgtEl>
                                          <p:spTgt spid="17"/>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21"/>
                                        </p:tgtEl>
                                        <p:attrNameLst>
                                          <p:attrName>style.visibility</p:attrName>
                                        </p:attrNameLst>
                                      </p:cBhvr>
                                      <p:to>
                                        <p:strVal val="visible"/>
                                      </p:to>
                                    </p:set>
                                    <p:animEffect filter="wipe(left)" transition="in">
                                      <p:cBhvr>
                                        <p:cTn dur="500" id="112"/>
                                        <p:tgtEl>
                                          <p:spTgt spid="21"/>
                                        </p:tgtEl>
                                      </p:cBhvr>
                                    </p:animEffect>
                                  </p:childTnLst>
                                </p:cTn>
                              </p:par>
                              <p:par>
                                <p:cTn fill="hold" grpId="0" id="113" nodeType="withEffect" presetClass="entr" presetID="22" presetSubtype="8">
                                  <p:stCondLst>
                                    <p:cond delay="0"/>
                                  </p:stCondLst>
                                  <p:childTnLst>
                                    <p:set>
                                      <p:cBhvr>
                                        <p:cTn dur="1" fill="hold" id="114">
                                          <p:stCondLst>
                                            <p:cond delay="0"/>
                                          </p:stCondLst>
                                        </p:cTn>
                                        <p:tgtEl>
                                          <p:spTgt spid="28"/>
                                        </p:tgtEl>
                                        <p:attrNameLst>
                                          <p:attrName>style.visibility</p:attrName>
                                        </p:attrNameLst>
                                      </p:cBhvr>
                                      <p:to>
                                        <p:strVal val="visible"/>
                                      </p:to>
                                    </p:set>
                                    <p:animEffect filter="wipe(left)" transition="in">
                                      <p:cBhvr>
                                        <p:cTn dur="500" id="115"/>
                                        <p:tgtEl>
                                          <p:spTgt spid="28"/>
                                        </p:tgtEl>
                                      </p:cBhvr>
                                    </p:animEffect>
                                  </p:childTnLst>
                                </p:cTn>
                              </p:par>
                              <p:par>
                                <p:cTn fill="hold" grpId="0" id="116" nodeType="withEffect" presetClass="entr" presetID="22" presetSubtype="8">
                                  <p:stCondLst>
                                    <p:cond delay="0"/>
                                  </p:stCondLst>
                                  <p:childTnLst>
                                    <p:set>
                                      <p:cBhvr>
                                        <p:cTn dur="1" fill="hold" id="117">
                                          <p:stCondLst>
                                            <p:cond delay="0"/>
                                          </p:stCondLst>
                                        </p:cTn>
                                        <p:tgtEl>
                                          <p:spTgt spid="32"/>
                                        </p:tgtEl>
                                        <p:attrNameLst>
                                          <p:attrName>style.visibility</p:attrName>
                                        </p:attrNameLst>
                                      </p:cBhvr>
                                      <p:to>
                                        <p:strVal val="visible"/>
                                      </p:to>
                                    </p:set>
                                    <p:animEffect filter="wipe(left)" transition="in">
                                      <p:cBhvr>
                                        <p:cTn dur="500" id="118"/>
                                        <p:tgtEl>
                                          <p:spTgt spid="32"/>
                                        </p:tgtEl>
                                      </p:cBhvr>
                                    </p:animEffect>
                                  </p:childTnLst>
                                </p:cTn>
                              </p:par>
                              <p:par>
                                <p:cTn fill="hold" grpId="0" id="119" nodeType="withEffect" presetClass="entr" presetID="22" presetSubtype="8">
                                  <p:stCondLst>
                                    <p:cond delay="0"/>
                                  </p:stCondLst>
                                  <p:childTnLst>
                                    <p:set>
                                      <p:cBhvr>
                                        <p:cTn dur="1" fill="hold" id="120">
                                          <p:stCondLst>
                                            <p:cond delay="0"/>
                                          </p:stCondLst>
                                        </p:cTn>
                                        <p:tgtEl>
                                          <p:spTgt spid="38"/>
                                        </p:tgtEl>
                                        <p:attrNameLst>
                                          <p:attrName>style.visibility</p:attrName>
                                        </p:attrNameLst>
                                      </p:cBhvr>
                                      <p:to>
                                        <p:strVal val="visible"/>
                                      </p:to>
                                    </p:set>
                                    <p:animEffect filter="wipe(left)" transition="in">
                                      <p:cBhvr>
                                        <p:cTn dur="500" id="121"/>
                                        <p:tgtEl>
                                          <p:spTgt spid="38"/>
                                        </p:tgtEl>
                                      </p:cBhvr>
                                    </p:animEffect>
                                  </p:childTnLst>
                                </p:cTn>
                              </p:par>
                              <p:par>
                                <p:cTn fill="hold" grpId="0" id="122" nodeType="withEffect" presetClass="entr" presetID="22" presetSubtype="8">
                                  <p:stCondLst>
                                    <p:cond delay="0"/>
                                  </p:stCondLst>
                                  <p:childTnLst>
                                    <p:set>
                                      <p:cBhvr>
                                        <p:cTn dur="1" fill="hold" id="123">
                                          <p:stCondLst>
                                            <p:cond delay="0"/>
                                          </p:stCondLst>
                                        </p:cTn>
                                        <p:tgtEl>
                                          <p:spTgt spid="44"/>
                                        </p:tgtEl>
                                        <p:attrNameLst>
                                          <p:attrName>style.visibility</p:attrName>
                                        </p:attrNameLst>
                                      </p:cBhvr>
                                      <p:to>
                                        <p:strVal val="visible"/>
                                      </p:to>
                                    </p:set>
                                    <p:animEffect filter="wipe(left)" transition="in">
                                      <p:cBhvr>
                                        <p:cTn dur="500" id="124"/>
                                        <p:tgtEl>
                                          <p:spTgt spid="44"/>
                                        </p:tgtEl>
                                      </p:cBhvr>
                                    </p:animEffect>
                                  </p:childTnLst>
                                </p:cTn>
                              </p:par>
                              <p:par>
                                <p:cTn fill="hold" grpId="0" id="125" nodeType="withEffect" presetClass="entr" presetID="22" presetSubtype="8">
                                  <p:stCondLst>
                                    <p:cond delay="0"/>
                                  </p:stCondLst>
                                  <p:childTnLst>
                                    <p:set>
                                      <p:cBhvr>
                                        <p:cTn dur="1" fill="hold" id="126">
                                          <p:stCondLst>
                                            <p:cond delay="0"/>
                                          </p:stCondLst>
                                        </p:cTn>
                                        <p:tgtEl>
                                          <p:spTgt spid="48"/>
                                        </p:tgtEl>
                                        <p:attrNameLst>
                                          <p:attrName>style.visibility</p:attrName>
                                        </p:attrNameLst>
                                      </p:cBhvr>
                                      <p:to>
                                        <p:strVal val="visible"/>
                                      </p:to>
                                    </p:set>
                                    <p:animEffect filter="wipe(left)" transition="in">
                                      <p:cBhvr>
                                        <p:cTn dur="500" id="127"/>
                                        <p:tgtEl>
                                          <p:spTgt spid="48"/>
                                        </p:tgtEl>
                                      </p:cBhvr>
                                    </p:animEffect>
                                  </p:childTnLst>
                                </p:cTn>
                              </p:par>
                              <p:par>
                                <p:cTn fill="hold" grpId="0" id="128" nodeType="withEffect" presetClass="entr" presetID="22" presetSubtype="8">
                                  <p:stCondLst>
                                    <p:cond delay="0"/>
                                  </p:stCondLst>
                                  <p:childTnLst>
                                    <p:set>
                                      <p:cBhvr>
                                        <p:cTn dur="1" fill="hold" id="129">
                                          <p:stCondLst>
                                            <p:cond delay="0"/>
                                          </p:stCondLst>
                                        </p:cTn>
                                        <p:tgtEl>
                                          <p:spTgt spid="55"/>
                                        </p:tgtEl>
                                        <p:attrNameLst>
                                          <p:attrName>style.visibility</p:attrName>
                                        </p:attrNameLst>
                                      </p:cBhvr>
                                      <p:to>
                                        <p:strVal val="visible"/>
                                      </p:to>
                                    </p:set>
                                    <p:animEffect filter="wipe(left)" transition="in">
                                      <p:cBhvr>
                                        <p:cTn dur="500" id="130"/>
                                        <p:tgtEl>
                                          <p:spTgt spid="55"/>
                                        </p:tgtEl>
                                      </p:cBhvr>
                                    </p:animEffect>
                                  </p:childTnLst>
                                </p:cTn>
                              </p:par>
                              <p:par>
                                <p:cTn fill="hold" grpId="0" id="131" nodeType="withEffect" presetClass="entr" presetID="22" presetSubtype="8">
                                  <p:stCondLst>
                                    <p:cond delay="0"/>
                                  </p:stCondLst>
                                  <p:childTnLst>
                                    <p:set>
                                      <p:cBhvr>
                                        <p:cTn dur="1" fill="hold" id="132">
                                          <p:stCondLst>
                                            <p:cond delay="0"/>
                                          </p:stCondLst>
                                        </p:cTn>
                                        <p:tgtEl>
                                          <p:spTgt spid="59"/>
                                        </p:tgtEl>
                                        <p:attrNameLst>
                                          <p:attrName>style.visibility</p:attrName>
                                        </p:attrNameLst>
                                      </p:cBhvr>
                                      <p:to>
                                        <p:strVal val="visible"/>
                                      </p:to>
                                    </p:set>
                                    <p:animEffect filter="wipe(left)" transition="in">
                                      <p:cBhvr>
                                        <p:cTn dur="500" id="133"/>
                                        <p:tgtEl>
                                          <p:spTgt spid="59"/>
                                        </p:tgtEl>
                                      </p:cBhvr>
                                    </p:animEffect>
                                  </p:childTnLst>
                                </p:cTn>
                              </p:par>
                            </p:childTnLst>
                          </p:cTn>
                        </p:par>
                        <p:par>
                          <p:cTn fill="hold" id="134" nodeType="afterGroup">
                            <p:stCondLst>
                              <p:cond delay="3000"/>
                            </p:stCondLst>
                            <p:childTnLst>
                              <p:par>
                                <p:cTn fill="hold" grpId="0" id="135" nodeType="afterEffect" presetClass="entr" presetID="22" presetSubtype="8">
                                  <p:stCondLst>
                                    <p:cond delay="0"/>
                                  </p:stCondLst>
                                  <p:childTnLst>
                                    <p:set>
                                      <p:cBhvr>
                                        <p:cTn dur="1" fill="hold" id="136">
                                          <p:stCondLst>
                                            <p:cond delay="0"/>
                                          </p:stCondLst>
                                        </p:cTn>
                                        <p:tgtEl>
                                          <p:spTgt spid="13"/>
                                        </p:tgtEl>
                                        <p:attrNameLst>
                                          <p:attrName>style.visibility</p:attrName>
                                        </p:attrNameLst>
                                      </p:cBhvr>
                                      <p:to>
                                        <p:strVal val="visible"/>
                                      </p:to>
                                    </p:set>
                                    <p:animEffect filter="wipe(left)" transition="in">
                                      <p:cBhvr>
                                        <p:cTn dur="500" id="137"/>
                                        <p:tgtEl>
                                          <p:spTgt spid="13"/>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18"/>
                                        </p:tgtEl>
                                        <p:attrNameLst>
                                          <p:attrName>style.visibility</p:attrName>
                                        </p:attrNameLst>
                                      </p:cBhvr>
                                      <p:to>
                                        <p:strVal val="visible"/>
                                      </p:to>
                                    </p:set>
                                    <p:animEffect filter="wipe(left)" transition="in">
                                      <p:cBhvr>
                                        <p:cTn dur="500" id="140"/>
                                        <p:tgtEl>
                                          <p:spTgt spid="18"/>
                                        </p:tgtEl>
                                      </p:cBhvr>
                                    </p:animEffect>
                                  </p:childTnLst>
                                </p:cTn>
                              </p:par>
                              <p:par>
                                <p:cTn fill="hold" grpId="0" id="141" nodeType="withEffect" presetClass="entr" presetID="22" presetSubtype="8">
                                  <p:stCondLst>
                                    <p:cond delay="0"/>
                                  </p:stCondLst>
                                  <p:childTnLst>
                                    <p:set>
                                      <p:cBhvr>
                                        <p:cTn dur="1" fill="hold" id="142">
                                          <p:stCondLst>
                                            <p:cond delay="0"/>
                                          </p:stCondLst>
                                        </p:cTn>
                                        <p:tgtEl>
                                          <p:spTgt spid="22"/>
                                        </p:tgtEl>
                                        <p:attrNameLst>
                                          <p:attrName>style.visibility</p:attrName>
                                        </p:attrNameLst>
                                      </p:cBhvr>
                                      <p:to>
                                        <p:strVal val="visible"/>
                                      </p:to>
                                    </p:set>
                                    <p:animEffect filter="wipe(left)" transition="in">
                                      <p:cBhvr>
                                        <p:cTn dur="500" id="143"/>
                                        <p:tgtEl>
                                          <p:spTgt spid="22"/>
                                        </p:tgtEl>
                                      </p:cBhvr>
                                    </p:animEffect>
                                  </p:childTnLst>
                                </p:cTn>
                              </p:par>
                              <p:par>
                                <p:cTn fill="hold" grpId="0" id="144" nodeType="withEffect" presetClass="entr" presetID="22" presetSubtype="8">
                                  <p:stCondLst>
                                    <p:cond delay="0"/>
                                  </p:stCondLst>
                                  <p:childTnLst>
                                    <p:set>
                                      <p:cBhvr>
                                        <p:cTn dur="1" fill="hold" id="145">
                                          <p:stCondLst>
                                            <p:cond delay="0"/>
                                          </p:stCondLst>
                                        </p:cTn>
                                        <p:tgtEl>
                                          <p:spTgt spid="29"/>
                                        </p:tgtEl>
                                        <p:attrNameLst>
                                          <p:attrName>style.visibility</p:attrName>
                                        </p:attrNameLst>
                                      </p:cBhvr>
                                      <p:to>
                                        <p:strVal val="visible"/>
                                      </p:to>
                                    </p:set>
                                    <p:animEffect filter="wipe(left)" transition="in">
                                      <p:cBhvr>
                                        <p:cTn dur="500" id="146"/>
                                        <p:tgtEl>
                                          <p:spTgt spid="29"/>
                                        </p:tgtEl>
                                      </p:cBhvr>
                                    </p:animEffect>
                                  </p:childTnLst>
                                </p:cTn>
                              </p:par>
                              <p:par>
                                <p:cTn fill="hold" grpId="0" id="147" nodeType="withEffect" presetClass="entr" presetID="22" presetSubtype="8">
                                  <p:stCondLst>
                                    <p:cond delay="0"/>
                                  </p:stCondLst>
                                  <p:childTnLst>
                                    <p:set>
                                      <p:cBhvr>
                                        <p:cTn dur="1" fill="hold" id="148">
                                          <p:stCondLst>
                                            <p:cond delay="0"/>
                                          </p:stCondLst>
                                        </p:cTn>
                                        <p:tgtEl>
                                          <p:spTgt spid="33"/>
                                        </p:tgtEl>
                                        <p:attrNameLst>
                                          <p:attrName>style.visibility</p:attrName>
                                        </p:attrNameLst>
                                      </p:cBhvr>
                                      <p:to>
                                        <p:strVal val="visible"/>
                                      </p:to>
                                    </p:set>
                                    <p:animEffect filter="wipe(left)" transition="in">
                                      <p:cBhvr>
                                        <p:cTn dur="500" id="149"/>
                                        <p:tgtEl>
                                          <p:spTgt spid="33"/>
                                        </p:tgtEl>
                                      </p:cBhvr>
                                    </p:animEffect>
                                  </p:childTnLst>
                                </p:cTn>
                              </p:par>
                              <p:par>
                                <p:cTn fill="hold" grpId="0" id="150" nodeType="withEffect" presetClass="entr" presetID="22" presetSubtype="8">
                                  <p:stCondLst>
                                    <p:cond delay="0"/>
                                  </p:stCondLst>
                                  <p:childTnLst>
                                    <p:set>
                                      <p:cBhvr>
                                        <p:cTn dur="1" fill="hold" id="151">
                                          <p:stCondLst>
                                            <p:cond delay="0"/>
                                          </p:stCondLst>
                                        </p:cTn>
                                        <p:tgtEl>
                                          <p:spTgt spid="39"/>
                                        </p:tgtEl>
                                        <p:attrNameLst>
                                          <p:attrName>style.visibility</p:attrName>
                                        </p:attrNameLst>
                                      </p:cBhvr>
                                      <p:to>
                                        <p:strVal val="visible"/>
                                      </p:to>
                                    </p:set>
                                    <p:animEffect filter="wipe(left)" transition="in">
                                      <p:cBhvr>
                                        <p:cTn dur="500" id="152"/>
                                        <p:tgtEl>
                                          <p:spTgt spid="39"/>
                                        </p:tgtEl>
                                      </p:cBhvr>
                                    </p:animEffect>
                                  </p:childTnLst>
                                </p:cTn>
                              </p:par>
                              <p:par>
                                <p:cTn fill="hold" grpId="0" id="153" nodeType="withEffect" presetClass="entr" presetID="22" presetSubtype="8">
                                  <p:stCondLst>
                                    <p:cond delay="0"/>
                                  </p:stCondLst>
                                  <p:childTnLst>
                                    <p:set>
                                      <p:cBhvr>
                                        <p:cTn dur="1" fill="hold" id="154">
                                          <p:stCondLst>
                                            <p:cond delay="0"/>
                                          </p:stCondLst>
                                        </p:cTn>
                                        <p:tgtEl>
                                          <p:spTgt spid="45"/>
                                        </p:tgtEl>
                                        <p:attrNameLst>
                                          <p:attrName>style.visibility</p:attrName>
                                        </p:attrNameLst>
                                      </p:cBhvr>
                                      <p:to>
                                        <p:strVal val="visible"/>
                                      </p:to>
                                    </p:set>
                                    <p:animEffect filter="wipe(left)" transition="in">
                                      <p:cBhvr>
                                        <p:cTn dur="500" id="155"/>
                                        <p:tgtEl>
                                          <p:spTgt spid="45"/>
                                        </p:tgtEl>
                                      </p:cBhvr>
                                    </p:animEffect>
                                  </p:childTnLst>
                                </p:cTn>
                              </p:par>
                              <p:par>
                                <p:cTn fill="hold" grpId="0" id="156" nodeType="withEffect" presetClass="entr" presetID="22" presetSubtype="8">
                                  <p:stCondLst>
                                    <p:cond delay="0"/>
                                  </p:stCondLst>
                                  <p:childTnLst>
                                    <p:set>
                                      <p:cBhvr>
                                        <p:cTn dur="1" fill="hold" id="157">
                                          <p:stCondLst>
                                            <p:cond delay="0"/>
                                          </p:stCondLst>
                                        </p:cTn>
                                        <p:tgtEl>
                                          <p:spTgt spid="49"/>
                                        </p:tgtEl>
                                        <p:attrNameLst>
                                          <p:attrName>style.visibility</p:attrName>
                                        </p:attrNameLst>
                                      </p:cBhvr>
                                      <p:to>
                                        <p:strVal val="visible"/>
                                      </p:to>
                                    </p:set>
                                    <p:animEffect filter="wipe(left)" transition="in">
                                      <p:cBhvr>
                                        <p:cTn dur="500" id="158"/>
                                        <p:tgtEl>
                                          <p:spTgt spid="49"/>
                                        </p:tgtEl>
                                      </p:cBhvr>
                                    </p:animEffect>
                                  </p:childTnLst>
                                </p:cTn>
                              </p:par>
                              <p:par>
                                <p:cTn fill="hold" grpId="0" id="159" nodeType="withEffect" presetClass="entr" presetID="22" presetSubtype="8">
                                  <p:stCondLst>
                                    <p:cond delay="0"/>
                                  </p:stCondLst>
                                  <p:childTnLst>
                                    <p:set>
                                      <p:cBhvr>
                                        <p:cTn dur="1" fill="hold" id="160">
                                          <p:stCondLst>
                                            <p:cond delay="0"/>
                                          </p:stCondLst>
                                        </p:cTn>
                                        <p:tgtEl>
                                          <p:spTgt spid="56"/>
                                        </p:tgtEl>
                                        <p:attrNameLst>
                                          <p:attrName>style.visibility</p:attrName>
                                        </p:attrNameLst>
                                      </p:cBhvr>
                                      <p:to>
                                        <p:strVal val="visible"/>
                                      </p:to>
                                    </p:set>
                                    <p:animEffect filter="wipe(left)" transition="in">
                                      <p:cBhvr>
                                        <p:cTn dur="500" id="161"/>
                                        <p:tgtEl>
                                          <p:spTgt spid="56"/>
                                        </p:tgtEl>
                                      </p:cBhvr>
                                    </p:animEffect>
                                  </p:childTnLst>
                                </p:cTn>
                              </p:par>
                              <p:par>
                                <p:cTn fill="hold" grpId="0" id="162" nodeType="withEffect" presetClass="entr" presetID="22" presetSubtype="8">
                                  <p:stCondLst>
                                    <p:cond delay="0"/>
                                  </p:stCondLst>
                                  <p:childTnLst>
                                    <p:set>
                                      <p:cBhvr>
                                        <p:cTn dur="1" fill="hold" id="163">
                                          <p:stCondLst>
                                            <p:cond delay="0"/>
                                          </p:stCondLst>
                                        </p:cTn>
                                        <p:tgtEl>
                                          <p:spTgt spid="60"/>
                                        </p:tgtEl>
                                        <p:attrNameLst>
                                          <p:attrName>style.visibility</p:attrName>
                                        </p:attrNameLst>
                                      </p:cBhvr>
                                      <p:to>
                                        <p:strVal val="visible"/>
                                      </p:to>
                                    </p:set>
                                    <p:animEffect filter="wipe(left)" transition="in">
                                      <p:cBhvr>
                                        <p:cTn dur="500" id="164"/>
                                        <p:tgtEl>
                                          <p:spTgt spid="60"/>
                                        </p:tgtEl>
                                      </p:cBhvr>
                                    </p:animEffect>
                                  </p:childTnLst>
                                </p:cTn>
                              </p:par>
                            </p:childTnLst>
                          </p:cTn>
                        </p:par>
                        <p:par>
                          <p:cTn fill="hold" id="165" nodeType="afterGroup">
                            <p:stCondLst>
                              <p:cond delay="3500"/>
                            </p:stCondLst>
                            <p:childTnLst>
                              <p:par>
                                <p:cTn fill="hold" grpId="0" id="166" nodeType="afterEffect" presetClass="entr" presetID="53" presetSubtype="0">
                                  <p:stCondLst>
                                    <p:cond delay="0"/>
                                  </p:stCondLst>
                                  <p:childTnLst>
                                    <p:set>
                                      <p:cBhvr>
                                        <p:cTn dur="1" fill="hold" id="167">
                                          <p:stCondLst>
                                            <p:cond delay="0"/>
                                          </p:stCondLst>
                                        </p:cTn>
                                        <p:tgtEl>
                                          <p:spTgt spid="14"/>
                                        </p:tgtEl>
                                        <p:attrNameLst>
                                          <p:attrName>style.visibility</p:attrName>
                                        </p:attrNameLst>
                                      </p:cBhvr>
                                      <p:to>
                                        <p:strVal val="visible"/>
                                      </p:to>
                                    </p:set>
                                    <p:anim calcmode="lin" valueType="num">
                                      <p:cBhvr>
                                        <p:cTn dur="500" fill="hold" id="168"/>
                                        <p:tgtEl>
                                          <p:spTgt spid="14"/>
                                        </p:tgtEl>
                                        <p:attrNameLst>
                                          <p:attrName>ppt_w</p:attrName>
                                        </p:attrNameLst>
                                      </p:cBhvr>
                                      <p:tavLst>
                                        <p:tav tm="0">
                                          <p:val>
                                            <p:fltVal val="0"/>
                                          </p:val>
                                        </p:tav>
                                        <p:tav tm="100000">
                                          <p:val>
                                            <p:strVal val="#ppt_w"/>
                                          </p:val>
                                        </p:tav>
                                      </p:tavLst>
                                    </p:anim>
                                    <p:anim calcmode="lin" valueType="num">
                                      <p:cBhvr>
                                        <p:cTn dur="500" fill="hold" id="169"/>
                                        <p:tgtEl>
                                          <p:spTgt spid="14"/>
                                        </p:tgtEl>
                                        <p:attrNameLst>
                                          <p:attrName>ppt_h</p:attrName>
                                        </p:attrNameLst>
                                      </p:cBhvr>
                                      <p:tavLst>
                                        <p:tav tm="0">
                                          <p:val>
                                            <p:fltVal val="0"/>
                                          </p:val>
                                        </p:tav>
                                        <p:tav tm="100000">
                                          <p:val>
                                            <p:strVal val="#ppt_h"/>
                                          </p:val>
                                        </p:tav>
                                      </p:tavLst>
                                    </p:anim>
                                    <p:animEffect filter="fade" transition="in">
                                      <p:cBhvr>
                                        <p:cTn dur="500" id="170"/>
                                        <p:tgtEl>
                                          <p:spTgt spid="14"/>
                                        </p:tgtEl>
                                      </p:cBhvr>
                                    </p:animEffect>
                                  </p:childTnLst>
                                </p:cTn>
                              </p:par>
                              <p:par>
                                <p:cTn fill="hold" grpId="0" id="171" nodeType="withEffect" presetClass="entr" presetID="53" presetSubtype="0">
                                  <p:stCondLst>
                                    <p:cond delay="0"/>
                                  </p:stCondLst>
                                  <p:childTnLst>
                                    <p:set>
                                      <p:cBhvr>
                                        <p:cTn dur="1" fill="hold" id="172">
                                          <p:stCondLst>
                                            <p:cond delay="0"/>
                                          </p:stCondLst>
                                        </p:cTn>
                                        <p:tgtEl>
                                          <p:spTgt spid="19"/>
                                        </p:tgtEl>
                                        <p:attrNameLst>
                                          <p:attrName>style.visibility</p:attrName>
                                        </p:attrNameLst>
                                      </p:cBhvr>
                                      <p:to>
                                        <p:strVal val="visible"/>
                                      </p:to>
                                    </p:set>
                                    <p:anim calcmode="lin" valueType="num">
                                      <p:cBhvr>
                                        <p:cTn dur="500" fill="hold" id="173"/>
                                        <p:tgtEl>
                                          <p:spTgt spid="19"/>
                                        </p:tgtEl>
                                        <p:attrNameLst>
                                          <p:attrName>ppt_w</p:attrName>
                                        </p:attrNameLst>
                                      </p:cBhvr>
                                      <p:tavLst>
                                        <p:tav tm="0">
                                          <p:val>
                                            <p:fltVal val="0"/>
                                          </p:val>
                                        </p:tav>
                                        <p:tav tm="100000">
                                          <p:val>
                                            <p:strVal val="#ppt_w"/>
                                          </p:val>
                                        </p:tav>
                                      </p:tavLst>
                                    </p:anim>
                                    <p:anim calcmode="lin" valueType="num">
                                      <p:cBhvr>
                                        <p:cTn dur="500" fill="hold" id="174"/>
                                        <p:tgtEl>
                                          <p:spTgt spid="19"/>
                                        </p:tgtEl>
                                        <p:attrNameLst>
                                          <p:attrName>ppt_h</p:attrName>
                                        </p:attrNameLst>
                                      </p:cBhvr>
                                      <p:tavLst>
                                        <p:tav tm="0">
                                          <p:val>
                                            <p:fltVal val="0"/>
                                          </p:val>
                                        </p:tav>
                                        <p:tav tm="100000">
                                          <p:val>
                                            <p:strVal val="#ppt_h"/>
                                          </p:val>
                                        </p:tav>
                                      </p:tavLst>
                                    </p:anim>
                                    <p:animEffect filter="fade" transition="in">
                                      <p:cBhvr>
                                        <p:cTn dur="500" id="175"/>
                                        <p:tgtEl>
                                          <p:spTgt spid="19"/>
                                        </p:tgtEl>
                                      </p:cBhvr>
                                    </p:animEffect>
                                  </p:childTnLst>
                                </p:cTn>
                              </p:par>
                              <p:par>
                                <p:cTn fill="hold" grpId="0" id="176" nodeType="withEffect" presetClass="entr" presetID="53" presetSubtype="0">
                                  <p:stCondLst>
                                    <p:cond delay="0"/>
                                  </p:stCondLst>
                                  <p:childTnLst>
                                    <p:set>
                                      <p:cBhvr>
                                        <p:cTn dur="1" fill="hold" id="177">
                                          <p:stCondLst>
                                            <p:cond delay="0"/>
                                          </p:stCondLst>
                                        </p:cTn>
                                        <p:tgtEl>
                                          <p:spTgt spid="23"/>
                                        </p:tgtEl>
                                        <p:attrNameLst>
                                          <p:attrName>style.visibility</p:attrName>
                                        </p:attrNameLst>
                                      </p:cBhvr>
                                      <p:to>
                                        <p:strVal val="visible"/>
                                      </p:to>
                                    </p:set>
                                    <p:anim calcmode="lin" valueType="num">
                                      <p:cBhvr>
                                        <p:cTn dur="500" fill="hold" id="178"/>
                                        <p:tgtEl>
                                          <p:spTgt spid="23"/>
                                        </p:tgtEl>
                                        <p:attrNameLst>
                                          <p:attrName>ppt_w</p:attrName>
                                        </p:attrNameLst>
                                      </p:cBhvr>
                                      <p:tavLst>
                                        <p:tav tm="0">
                                          <p:val>
                                            <p:fltVal val="0"/>
                                          </p:val>
                                        </p:tav>
                                        <p:tav tm="100000">
                                          <p:val>
                                            <p:strVal val="#ppt_w"/>
                                          </p:val>
                                        </p:tav>
                                      </p:tavLst>
                                    </p:anim>
                                    <p:anim calcmode="lin" valueType="num">
                                      <p:cBhvr>
                                        <p:cTn dur="500" fill="hold" id="179"/>
                                        <p:tgtEl>
                                          <p:spTgt spid="23"/>
                                        </p:tgtEl>
                                        <p:attrNameLst>
                                          <p:attrName>ppt_h</p:attrName>
                                        </p:attrNameLst>
                                      </p:cBhvr>
                                      <p:tavLst>
                                        <p:tav tm="0">
                                          <p:val>
                                            <p:fltVal val="0"/>
                                          </p:val>
                                        </p:tav>
                                        <p:tav tm="100000">
                                          <p:val>
                                            <p:strVal val="#ppt_h"/>
                                          </p:val>
                                        </p:tav>
                                      </p:tavLst>
                                    </p:anim>
                                    <p:animEffect filter="fade" transition="in">
                                      <p:cBhvr>
                                        <p:cTn dur="500" id="180"/>
                                        <p:tgtEl>
                                          <p:spTgt spid="23"/>
                                        </p:tgtEl>
                                      </p:cBhvr>
                                    </p:animEffect>
                                  </p:childTnLst>
                                </p:cTn>
                              </p:par>
                              <p:par>
                                <p:cTn fill="hold" grpId="0" id="181" nodeType="withEffect" presetClass="entr" presetID="53" presetSubtype="0">
                                  <p:stCondLst>
                                    <p:cond delay="0"/>
                                  </p:stCondLst>
                                  <p:childTnLst>
                                    <p:set>
                                      <p:cBhvr>
                                        <p:cTn dur="1" fill="hold" id="182">
                                          <p:stCondLst>
                                            <p:cond delay="0"/>
                                          </p:stCondLst>
                                        </p:cTn>
                                        <p:tgtEl>
                                          <p:spTgt spid="30"/>
                                        </p:tgtEl>
                                        <p:attrNameLst>
                                          <p:attrName>style.visibility</p:attrName>
                                        </p:attrNameLst>
                                      </p:cBhvr>
                                      <p:to>
                                        <p:strVal val="visible"/>
                                      </p:to>
                                    </p:set>
                                    <p:anim calcmode="lin" valueType="num">
                                      <p:cBhvr>
                                        <p:cTn dur="500" fill="hold" id="183"/>
                                        <p:tgtEl>
                                          <p:spTgt spid="30"/>
                                        </p:tgtEl>
                                        <p:attrNameLst>
                                          <p:attrName>ppt_w</p:attrName>
                                        </p:attrNameLst>
                                      </p:cBhvr>
                                      <p:tavLst>
                                        <p:tav tm="0">
                                          <p:val>
                                            <p:fltVal val="0"/>
                                          </p:val>
                                        </p:tav>
                                        <p:tav tm="100000">
                                          <p:val>
                                            <p:strVal val="#ppt_w"/>
                                          </p:val>
                                        </p:tav>
                                      </p:tavLst>
                                    </p:anim>
                                    <p:anim calcmode="lin" valueType="num">
                                      <p:cBhvr>
                                        <p:cTn dur="500" fill="hold" id="184"/>
                                        <p:tgtEl>
                                          <p:spTgt spid="30"/>
                                        </p:tgtEl>
                                        <p:attrNameLst>
                                          <p:attrName>ppt_h</p:attrName>
                                        </p:attrNameLst>
                                      </p:cBhvr>
                                      <p:tavLst>
                                        <p:tav tm="0">
                                          <p:val>
                                            <p:fltVal val="0"/>
                                          </p:val>
                                        </p:tav>
                                        <p:tav tm="100000">
                                          <p:val>
                                            <p:strVal val="#ppt_h"/>
                                          </p:val>
                                        </p:tav>
                                      </p:tavLst>
                                    </p:anim>
                                    <p:animEffect filter="fade" transition="in">
                                      <p:cBhvr>
                                        <p:cTn dur="500" id="185"/>
                                        <p:tgtEl>
                                          <p:spTgt spid="30"/>
                                        </p:tgtEl>
                                      </p:cBhvr>
                                    </p:animEffect>
                                  </p:childTnLst>
                                </p:cTn>
                              </p:par>
                              <p:par>
                                <p:cTn fill="hold" grpId="0" id="186" nodeType="withEffect" presetClass="entr" presetID="53" presetSubtype="0">
                                  <p:stCondLst>
                                    <p:cond delay="0"/>
                                  </p:stCondLst>
                                  <p:childTnLst>
                                    <p:set>
                                      <p:cBhvr>
                                        <p:cTn dur="1" fill="hold" id="187">
                                          <p:stCondLst>
                                            <p:cond delay="0"/>
                                          </p:stCondLst>
                                        </p:cTn>
                                        <p:tgtEl>
                                          <p:spTgt spid="34"/>
                                        </p:tgtEl>
                                        <p:attrNameLst>
                                          <p:attrName>style.visibility</p:attrName>
                                        </p:attrNameLst>
                                      </p:cBhvr>
                                      <p:to>
                                        <p:strVal val="visible"/>
                                      </p:to>
                                    </p:set>
                                    <p:anim calcmode="lin" valueType="num">
                                      <p:cBhvr>
                                        <p:cTn dur="500" fill="hold" id="188"/>
                                        <p:tgtEl>
                                          <p:spTgt spid="34"/>
                                        </p:tgtEl>
                                        <p:attrNameLst>
                                          <p:attrName>ppt_w</p:attrName>
                                        </p:attrNameLst>
                                      </p:cBhvr>
                                      <p:tavLst>
                                        <p:tav tm="0">
                                          <p:val>
                                            <p:fltVal val="0"/>
                                          </p:val>
                                        </p:tav>
                                        <p:tav tm="100000">
                                          <p:val>
                                            <p:strVal val="#ppt_w"/>
                                          </p:val>
                                        </p:tav>
                                      </p:tavLst>
                                    </p:anim>
                                    <p:anim calcmode="lin" valueType="num">
                                      <p:cBhvr>
                                        <p:cTn dur="500" fill="hold" id="189"/>
                                        <p:tgtEl>
                                          <p:spTgt spid="34"/>
                                        </p:tgtEl>
                                        <p:attrNameLst>
                                          <p:attrName>ppt_h</p:attrName>
                                        </p:attrNameLst>
                                      </p:cBhvr>
                                      <p:tavLst>
                                        <p:tav tm="0">
                                          <p:val>
                                            <p:fltVal val="0"/>
                                          </p:val>
                                        </p:tav>
                                        <p:tav tm="100000">
                                          <p:val>
                                            <p:strVal val="#ppt_h"/>
                                          </p:val>
                                        </p:tav>
                                      </p:tavLst>
                                    </p:anim>
                                    <p:animEffect filter="fade" transition="in">
                                      <p:cBhvr>
                                        <p:cTn dur="500" id="190"/>
                                        <p:tgtEl>
                                          <p:spTgt spid="34"/>
                                        </p:tgtEl>
                                      </p:cBhvr>
                                    </p:animEffect>
                                  </p:childTnLst>
                                </p:cTn>
                              </p:par>
                              <p:par>
                                <p:cTn fill="hold" grpId="0" id="191" nodeType="withEffect" presetClass="entr" presetID="53" presetSubtype="0">
                                  <p:stCondLst>
                                    <p:cond delay="0"/>
                                  </p:stCondLst>
                                  <p:childTnLst>
                                    <p:set>
                                      <p:cBhvr>
                                        <p:cTn dur="1" fill="hold" id="192">
                                          <p:stCondLst>
                                            <p:cond delay="0"/>
                                          </p:stCondLst>
                                        </p:cTn>
                                        <p:tgtEl>
                                          <p:spTgt spid="40"/>
                                        </p:tgtEl>
                                        <p:attrNameLst>
                                          <p:attrName>style.visibility</p:attrName>
                                        </p:attrNameLst>
                                      </p:cBhvr>
                                      <p:to>
                                        <p:strVal val="visible"/>
                                      </p:to>
                                    </p:set>
                                    <p:anim calcmode="lin" valueType="num">
                                      <p:cBhvr>
                                        <p:cTn dur="500" fill="hold" id="193"/>
                                        <p:tgtEl>
                                          <p:spTgt spid="40"/>
                                        </p:tgtEl>
                                        <p:attrNameLst>
                                          <p:attrName>ppt_w</p:attrName>
                                        </p:attrNameLst>
                                      </p:cBhvr>
                                      <p:tavLst>
                                        <p:tav tm="0">
                                          <p:val>
                                            <p:fltVal val="0"/>
                                          </p:val>
                                        </p:tav>
                                        <p:tav tm="100000">
                                          <p:val>
                                            <p:strVal val="#ppt_w"/>
                                          </p:val>
                                        </p:tav>
                                      </p:tavLst>
                                    </p:anim>
                                    <p:anim calcmode="lin" valueType="num">
                                      <p:cBhvr>
                                        <p:cTn dur="500" fill="hold" id="194"/>
                                        <p:tgtEl>
                                          <p:spTgt spid="40"/>
                                        </p:tgtEl>
                                        <p:attrNameLst>
                                          <p:attrName>ppt_h</p:attrName>
                                        </p:attrNameLst>
                                      </p:cBhvr>
                                      <p:tavLst>
                                        <p:tav tm="0">
                                          <p:val>
                                            <p:fltVal val="0"/>
                                          </p:val>
                                        </p:tav>
                                        <p:tav tm="100000">
                                          <p:val>
                                            <p:strVal val="#ppt_h"/>
                                          </p:val>
                                        </p:tav>
                                      </p:tavLst>
                                    </p:anim>
                                    <p:animEffect filter="fade" transition="in">
                                      <p:cBhvr>
                                        <p:cTn dur="500" id="195"/>
                                        <p:tgtEl>
                                          <p:spTgt spid="40"/>
                                        </p:tgtEl>
                                      </p:cBhvr>
                                    </p:animEffect>
                                  </p:childTnLst>
                                </p:cTn>
                              </p:par>
                              <p:par>
                                <p:cTn fill="hold" grpId="0" id="196" nodeType="withEffect" presetClass="entr" presetID="53" presetSubtype="0">
                                  <p:stCondLst>
                                    <p:cond delay="0"/>
                                  </p:stCondLst>
                                  <p:childTnLst>
                                    <p:set>
                                      <p:cBhvr>
                                        <p:cTn dur="1" fill="hold" id="197">
                                          <p:stCondLst>
                                            <p:cond delay="0"/>
                                          </p:stCondLst>
                                        </p:cTn>
                                        <p:tgtEl>
                                          <p:spTgt spid="46"/>
                                        </p:tgtEl>
                                        <p:attrNameLst>
                                          <p:attrName>style.visibility</p:attrName>
                                        </p:attrNameLst>
                                      </p:cBhvr>
                                      <p:to>
                                        <p:strVal val="visible"/>
                                      </p:to>
                                    </p:set>
                                    <p:anim calcmode="lin" valueType="num">
                                      <p:cBhvr>
                                        <p:cTn dur="500" fill="hold" id="198"/>
                                        <p:tgtEl>
                                          <p:spTgt spid="46"/>
                                        </p:tgtEl>
                                        <p:attrNameLst>
                                          <p:attrName>ppt_w</p:attrName>
                                        </p:attrNameLst>
                                      </p:cBhvr>
                                      <p:tavLst>
                                        <p:tav tm="0">
                                          <p:val>
                                            <p:fltVal val="0"/>
                                          </p:val>
                                        </p:tav>
                                        <p:tav tm="100000">
                                          <p:val>
                                            <p:strVal val="#ppt_w"/>
                                          </p:val>
                                        </p:tav>
                                      </p:tavLst>
                                    </p:anim>
                                    <p:anim calcmode="lin" valueType="num">
                                      <p:cBhvr>
                                        <p:cTn dur="500" fill="hold" id="199"/>
                                        <p:tgtEl>
                                          <p:spTgt spid="46"/>
                                        </p:tgtEl>
                                        <p:attrNameLst>
                                          <p:attrName>ppt_h</p:attrName>
                                        </p:attrNameLst>
                                      </p:cBhvr>
                                      <p:tavLst>
                                        <p:tav tm="0">
                                          <p:val>
                                            <p:fltVal val="0"/>
                                          </p:val>
                                        </p:tav>
                                        <p:tav tm="100000">
                                          <p:val>
                                            <p:strVal val="#ppt_h"/>
                                          </p:val>
                                        </p:tav>
                                      </p:tavLst>
                                    </p:anim>
                                    <p:animEffect filter="fade" transition="in">
                                      <p:cBhvr>
                                        <p:cTn dur="500" id="200"/>
                                        <p:tgtEl>
                                          <p:spTgt spid="46"/>
                                        </p:tgtEl>
                                      </p:cBhvr>
                                    </p:animEffect>
                                  </p:childTnLst>
                                </p:cTn>
                              </p:par>
                              <p:par>
                                <p:cTn fill="hold" grpId="0" id="201" nodeType="withEffect" presetClass="entr" presetID="53" presetSubtype="0">
                                  <p:stCondLst>
                                    <p:cond delay="0"/>
                                  </p:stCondLst>
                                  <p:childTnLst>
                                    <p:set>
                                      <p:cBhvr>
                                        <p:cTn dur="1" fill="hold" id="202">
                                          <p:stCondLst>
                                            <p:cond delay="0"/>
                                          </p:stCondLst>
                                        </p:cTn>
                                        <p:tgtEl>
                                          <p:spTgt spid="50"/>
                                        </p:tgtEl>
                                        <p:attrNameLst>
                                          <p:attrName>style.visibility</p:attrName>
                                        </p:attrNameLst>
                                      </p:cBhvr>
                                      <p:to>
                                        <p:strVal val="visible"/>
                                      </p:to>
                                    </p:set>
                                    <p:anim calcmode="lin" valueType="num">
                                      <p:cBhvr>
                                        <p:cTn dur="500" fill="hold" id="203"/>
                                        <p:tgtEl>
                                          <p:spTgt spid="50"/>
                                        </p:tgtEl>
                                        <p:attrNameLst>
                                          <p:attrName>ppt_w</p:attrName>
                                        </p:attrNameLst>
                                      </p:cBhvr>
                                      <p:tavLst>
                                        <p:tav tm="0">
                                          <p:val>
                                            <p:fltVal val="0"/>
                                          </p:val>
                                        </p:tav>
                                        <p:tav tm="100000">
                                          <p:val>
                                            <p:strVal val="#ppt_w"/>
                                          </p:val>
                                        </p:tav>
                                      </p:tavLst>
                                    </p:anim>
                                    <p:anim calcmode="lin" valueType="num">
                                      <p:cBhvr>
                                        <p:cTn dur="500" fill="hold" id="204"/>
                                        <p:tgtEl>
                                          <p:spTgt spid="50"/>
                                        </p:tgtEl>
                                        <p:attrNameLst>
                                          <p:attrName>ppt_h</p:attrName>
                                        </p:attrNameLst>
                                      </p:cBhvr>
                                      <p:tavLst>
                                        <p:tav tm="0">
                                          <p:val>
                                            <p:fltVal val="0"/>
                                          </p:val>
                                        </p:tav>
                                        <p:tav tm="100000">
                                          <p:val>
                                            <p:strVal val="#ppt_h"/>
                                          </p:val>
                                        </p:tav>
                                      </p:tavLst>
                                    </p:anim>
                                    <p:animEffect filter="fade" transition="in">
                                      <p:cBhvr>
                                        <p:cTn dur="500" id="205"/>
                                        <p:tgtEl>
                                          <p:spTgt spid="50"/>
                                        </p:tgtEl>
                                      </p:cBhvr>
                                    </p:animEffect>
                                  </p:childTnLst>
                                </p:cTn>
                              </p:par>
                              <p:par>
                                <p:cTn fill="hold" grpId="0" id="206" nodeType="withEffect" presetClass="entr" presetID="53" presetSubtype="0">
                                  <p:stCondLst>
                                    <p:cond delay="0"/>
                                  </p:stCondLst>
                                  <p:childTnLst>
                                    <p:set>
                                      <p:cBhvr>
                                        <p:cTn dur="1" fill="hold" id="207">
                                          <p:stCondLst>
                                            <p:cond delay="0"/>
                                          </p:stCondLst>
                                        </p:cTn>
                                        <p:tgtEl>
                                          <p:spTgt spid="57"/>
                                        </p:tgtEl>
                                        <p:attrNameLst>
                                          <p:attrName>style.visibility</p:attrName>
                                        </p:attrNameLst>
                                      </p:cBhvr>
                                      <p:to>
                                        <p:strVal val="visible"/>
                                      </p:to>
                                    </p:set>
                                    <p:anim calcmode="lin" valueType="num">
                                      <p:cBhvr>
                                        <p:cTn dur="500" fill="hold" id="208"/>
                                        <p:tgtEl>
                                          <p:spTgt spid="57"/>
                                        </p:tgtEl>
                                        <p:attrNameLst>
                                          <p:attrName>ppt_w</p:attrName>
                                        </p:attrNameLst>
                                      </p:cBhvr>
                                      <p:tavLst>
                                        <p:tav tm="0">
                                          <p:val>
                                            <p:fltVal val="0"/>
                                          </p:val>
                                        </p:tav>
                                        <p:tav tm="100000">
                                          <p:val>
                                            <p:strVal val="#ppt_w"/>
                                          </p:val>
                                        </p:tav>
                                      </p:tavLst>
                                    </p:anim>
                                    <p:anim calcmode="lin" valueType="num">
                                      <p:cBhvr>
                                        <p:cTn dur="500" fill="hold" id="209"/>
                                        <p:tgtEl>
                                          <p:spTgt spid="57"/>
                                        </p:tgtEl>
                                        <p:attrNameLst>
                                          <p:attrName>ppt_h</p:attrName>
                                        </p:attrNameLst>
                                      </p:cBhvr>
                                      <p:tavLst>
                                        <p:tav tm="0">
                                          <p:val>
                                            <p:fltVal val="0"/>
                                          </p:val>
                                        </p:tav>
                                        <p:tav tm="100000">
                                          <p:val>
                                            <p:strVal val="#ppt_h"/>
                                          </p:val>
                                        </p:tav>
                                      </p:tavLst>
                                    </p:anim>
                                    <p:animEffect filter="fade" transition="in">
                                      <p:cBhvr>
                                        <p:cTn dur="500" id="210"/>
                                        <p:tgtEl>
                                          <p:spTgt spid="57"/>
                                        </p:tgtEl>
                                      </p:cBhvr>
                                    </p:animEffect>
                                  </p:childTnLst>
                                </p:cTn>
                              </p:par>
                              <p:par>
                                <p:cTn fill="hold" grpId="0" id="211" nodeType="withEffect" presetClass="entr" presetID="53" presetSubtype="0">
                                  <p:stCondLst>
                                    <p:cond delay="0"/>
                                  </p:stCondLst>
                                  <p:childTnLst>
                                    <p:set>
                                      <p:cBhvr>
                                        <p:cTn dur="1" fill="hold" id="212">
                                          <p:stCondLst>
                                            <p:cond delay="0"/>
                                          </p:stCondLst>
                                        </p:cTn>
                                        <p:tgtEl>
                                          <p:spTgt spid="61"/>
                                        </p:tgtEl>
                                        <p:attrNameLst>
                                          <p:attrName>style.visibility</p:attrName>
                                        </p:attrNameLst>
                                      </p:cBhvr>
                                      <p:to>
                                        <p:strVal val="visible"/>
                                      </p:to>
                                    </p:set>
                                    <p:anim calcmode="lin" valueType="num">
                                      <p:cBhvr>
                                        <p:cTn dur="500" fill="hold" id="213"/>
                                        <p:tgtEl>
                                          <p:spTgt spid="61"/>
                                        </p:tgtEl>
                                        <p:attrNameLst>
                                          <p:attrName>ppt_w</p:attrName>
                                        </p:attrNameLst>
                                      </p:cBhvr>
                                      <p:tavLst>
                                        <p:tav tm="0">
                                          <p:val>
                                            <p:fltVal val="0"/>
                                          </p:val>
                                        </p:tav>
                                        <p:tav tm="100000">
                                          <p:val>
                                            <p:strVal val="#ppt_w"/>
                                          </p:val>
                                        </p:tav>
                                      </p:tavLst>
                                    </p:anim>
                                    <p:anim calcmode="lin" valueType="num">
                                      <p:cBhvr>
                                        <p:cTn dur="500" fill="hold" id="214"/>
                                        <p:tgtEl>
                                          <p:spTgt spid="61"/>
                                        </p:tgtEl>
                                        <p:attrNameLst>
                                          <p:attrName>ppt_h</p:attrName>
                                        </p:attrNameLst>
                                      </p:cBhvr>
                                      <p:tavLst>
                                        <p:tav tm="0">
                                          <p:val>
                                            <p:fltVal val="0"/>
                                          </p:val>
                                        </p:tav>
                                        <p:tav tm="100000">
                                          <p:val>
                                            <p:strVal val="#ppt_h"/>
                                          </p:val>
                                        </p:tav>
                                      </p:tavLst>
                                    </p:anim>
                                    <p:animEffect filter="fade" transition="in">
                                      <p:cBhvr>
                                        <p:cTn dur="500" id="215"/>
                                        <p:tgtEl>
                                          <p:spTgt spid="61"/>
                                        </p:tgtEl>
                                      </p:cBhvr>
                                    </p:animEffect>
                                  </p:childTnLst>
                                </p:cTn>
                              </p:par>
                            </p:childTnLst>
                          </p:cTn>
                        </p:par>
                        <p:par>
                          <p:cTn fill="hold" id="216" nodeType="afterGroup">
                            <p:stCondLst>
                              <p:cond delay="4000"/>
                            </p:stCondLst>
                            <p:childTnLst>
                              <p:par>
                                <p:cTn fill="hold" grpId="0" id="217" nodeType="afterEffect" presetClass="entr" presetID="53" presetSubtype="0">
                                  <p:stCondLst>
                                    <p:cond delay="0"/>
                                  </p:stCondLst>
                                  <p:childTnLst>
                                    <p:set>
                                      <p:cBhvr>
                                        <p:cTn dur="1" fill="hold" id="218">
                                          <p:stCondLst>
                                            <p:cond delay="0"/>
                                          </p:stCondLst>
                                        </p:cTn>
                                        <p:tgtEl>
                                          <p:spTgt spid="76">
                                            <p:txEl>
                                              <p:pRg end="0" st="0"/>
                                            </p:txEl>
                                          </p:spTgt>
                                        </p:tgtEl>
                                        <p:attrNameLst>
                                          <p:attrName>style.visibility</p:attrName>
                                        </p:attrNameLst>
                                      </p:cBhvr>
                                      <p:to>
                                        <p:strVal val="visible"/>
                                      </p:to>
                                    </p:set>
                                    <p:anim calcmode="lin" valueType="num">
                                      <p:cBhvr>
                                        <p:cTn dur="500" fill="hold" id="219"/>
                                        <p:tgtEl>
                                          <p:spTgt spid="76">
                                            <p:txEl>
                                              <p:pRg end="0" st="0"/>
                                            </p:txEl>
                                          </p:spTgt>
                                        </p:tgtEl>
                                        <p:attrNameLst>
                                          <p:attrName>ppt_w</p:attrName>
                                        </p:attrNameLst>
                                      </p:cBhvr>
                                      <p:tavLst>
                                        <p:tav tm="0">
                                          <p:val>
                                            <p:fltVal val="0"/>
                                          </p:val>
                                        </p:tav>
                                        <p:tav tm="100000">
                                          <p:val>
                                            <p:strVal val="#ppt_w"/>
                                          </p:val>
                                        </p:tav>
                                      </p:tavLst>
                                    </p:anim>
                                    <p:anim calcmode="lin" valueType="num">
                                      <p:cBhvr>
                                        <p:cTn dur="500" fill="hold" id="220"/>
                                        <p:tgtEl>
                                          <p:spTgt spid="76">
                                            <p:txEl>
                                              <p:pRg end="0" st="0"/>
                                            </p:txEl>
                                          </p:spTgt>
                                        </p:tgtEl>
                                        <p:attrNameLst>
                                          <p:attrName>ppt_h</p:attrName>
                                        </p:attrNameLst>
                                      </p:cBhvr>
                                      <p:tavLst>
                                        <p:tav tm="0">
                                          <p:val>
                                            <p:fltVal val="0"/>
                                          </p:val>
                                        </p:tav>
                                        <p:tav tm="100000">
                                          <p:val>
                                            <p:strVal val="#ppt_h"/>
                                          </p:val>
                                        </p:tav>
                                      </p:tavLst>
                                    </p:anim>
                                    <p:animEffect filter="fade" transition="in">
                                      <p:cBhvr>
                                        <p:cTn dur="500" id="221"/>
                                        <p:tgtEl>
                                          <p:spTgt spid="76">
                                            <p:txEl>
                                              <p:pRg end="0" st="0"/>
                                            </p:txEl>
                                          </p:spTgt>
                                        </p:tgtEl>
                                      </p:cBhvr>
                                    </p:animEffect>
                                  </p:childTnLst>
                                </p:cTn>
                              </p:par>
                            </p:childTnLst>
                          </p:cTn>
                        </p:par>
                        <p:par>
                          <p:cTn fill="hold" id="222" nodeType="afterGroup">
                            <p:stCondLst>
                              <p:cond delay="4500"/>
                            </p:stCondLst>
                            <p:childTnLst>
                              <p:par>
                                <p:cTn fill="hold" grpId="0" id="223" nodeType="afterEffect" presetClass="entr" presetID="22" presetSubtype="4">
                                  <p:stCondLst>
                                    <p:cond delay="0"/>
                                  </p:stCondLst>
                                  <p:childTnLst>
                                    <p:set>
                                      <p:cBhvr>
                                        <p:cTn dur="1" fill="hold" id="224">
                                          <p:stCondLst>
                                            <p:cond delay="0"/>
                                          </p:stCondLst>
                                        </p:cTn>
                                        <p:tgtEl>
                                          <p:spTgt spid="77">
                                            <p:txEl>
                                              <p:pRg end="0" st="0"/>
                                            </p:txEl>
                                          </p:spTgt>
                                        </p:tgtEl>
                                        <p:attrNameLst>
                                          <p:attrName>style.visibility</p:attrName>
                                        </p:attrNameLst>
                                      </p:cBhvr>
                                      <p:to>
                                        <p:strVal val="visible"/>
                                      </p:to>
                                    </p:set>
                                    <p:animEffect filter="wipe(down)" transition="in">
                                      <p:cBhvr>
                                        <p:cTn dur="500" id="225"/>
                                        <p:tgtEl>
                                          <p:spTgt spid="77">
                                            <p:txEl>
                                              <p:pRg end="0" st="0"/>
                                            </p:txEl>
                                          </p:spTgt>
                                        </p:tgtEl>
                                      </p:cBhvr>
                                    </p:animEffect>
                                  </p:childTnLst>
                                </p:cTn>
                              </p:par>
                            </p:childTnLst>
                          </p:cTn>
                        </p:par>
                        <p:par>
                          <p:cTn fill="hold" id="226" nodeType="afterGroup">
                            <p:stCondLst>
                              <p:cond delay="5000"/>
                            </p:stCondLst>
                            <p:childTnLst>
                              <p:par>
                                <p:cTn fill="hold" grpId="0" id="227" nodeType="afterEffect" presetClass="entr" presetID="53" presetSubtype="0">
                                  <p:stCondLst>
                                    <p:cond delay="0"/>
                                  </p:stCondLst>
                                  <p:childTnLst>
                                    <p:set>
                                      <p:cBhvr>
                                        <p:cTn dur="1" fill="hold" id="228">
                                          <p:stCondLst>
                                            <p:cond delay="0"/>
                                          </p:stCondLst>
                                        </p:cTn>
                                        <p:tgtEl>
                                          <p:spTgt spid="78">
                                            <p:txEl>
                                              <p:pRg end="0" st="0"/>
                                            </p:txEl>
                                          </p:spTgt>
                                        </p:tgtEl>
                                        <p:attrNameLst>
                                          <p:attrName>style.visibility</p:attrName>
                                        </p:attrNameLst>
                                      </p:cBhvr>
                                      <p:to>
                                        <p:strVal val="visible"/>
                                      </p:to>
                                    </p:set>
                                    <p:anim calcmode="lin" valueType="num">
                                      <p:cBhvr>
                                        <p:cTn dur="500" fill="hold" id="229"/>
                                        <p:tgtEl>
                                          <p:spTgt spid="78">
                                            <p:txEl>
                                              <p:pRg end="0" st="0"/>
                                            </p:txEl>
                                          </p:spTgt>
                                        </p:tgtEl>
                                        <p:attrNameLst>
                                          <p:attrName>ppt_w</p:attrName>
                                        </p:attrNameLst>
                                      </p:cBhvr>
                                      <p:tavLst>
                                        <p:tav tm="0">
                                          <p:val>
                                            <p:fltVal val="0"/>
                                          </p:val>
                                        </p:tav>
                                        <p:tav tm="100000">
                                          <p:val>
                                            <p:strVal val="#ppt_w"/>
                                          </p:val>
                                        </p:tav>
                                      </p:tavLst>
                                    </p:anim>
                                    <p:anim calcmode="lin" valueType="num">
                                      <p:cBhvr>
                                        <p:cTn dur="500" fill="hold" id="230"/>
                                        <p:tgtEl>
                                          <p:spTgt spid="78">
                                            <p:txEl>
                                              <p:pRg end="0" st="0"/>
                                            </p:txEl>
                                          </p:spTgt>
                                        </p:tgtEl>
                                        <p:attrNameLst>
                                          <p:attrName>ppt_h</p:attrName>
                                        </p:attrNameLst>
                                      </p:cBhvr>
                                      <p:tavLst>
                                        <p:tav tm="0">
                                          <p:val>
                                            <p:fltVal val="0"/>
                                          </p:val>
                                        </p:tav>
                                        <p:tav tm="100000">
                                          <p:val>
                                            <p:strVal val="#ppt_h"/>
                                          </p:val>
                                        </p:tav>
                                      </p:tavLst>
                                    </p:anim>
                                    <p:animEffect filter="fade" transition="in">
                                      <p:cBhvr>
                                        <p:cTn dur="500" id="231"/>
                                        <p:tgtEl>
                                          <p:spTgt spid="78">
                                            <p:txEl>
                                              <p:pRg end="0" st="0"/>
                                            </p:txEl>
                                          </p:spTgt>
                                        </p:tgtEl>
                                      </p:cBhvr>
                                    </p:animEffect>
                                  </p:childTnLst>
                                </p:cTn>
                              </p:par>
                            </p:childTnLst>
                          </p:cTn>
                        </p:par>
                        <p:par>
                          <p:cTn fill="hold" id="232" nodeType="afterGroup">
                            <p:stCondLst>
                              <p:cond delay="5500"/>
                            </p:stCondLst>
                            <p:childTnLst>
                              <p:par>
                                <p:cTn fill="hold" grpId="0" id="233" nodeType="afterEffect" presetClass="entr" presetID="22" presetSubtype="4">
                                  <p:stCondLst>
                                    <p:cond delay="0"/>
                                  </p:stCondLst>
                                  <p:childTnLst>
                                    <p:set>
                                      <p:cBhvr>
                                        <p:cTn dur="1" fill="hold" id="234">
                                          <p:stCondLst>
                                            <p:cond delay="0"/>
                                          </p:stCondLst>
                                        </p:cTn>
                                        <p:tgtEl>
                                          <p:spTgt spid="79">
                                            <p:txEl>
                                              <p:pRg end="0" st="0"/>
                                            </p:txEl>
                                          </p:spTgt>
                                        </p:tgtEl>
                                        <p:attrNameLst>
                                          <p:attrName>style.visibility</p:attrName>
                                        </p:attrNameLst>
                                      </p:cBhvr>
                                      <p:to>
                                        <p:strVal val="visible"/>
                                      </p:to>
                                    </p:set>
                                    <p:animEffect filter="wipe(down)" transition="in">
                                      <p:cBhvr>
                                        <p:cTn dur="500" id="235"/>
                                        <p:tgtEl>
                                          <p:spTgt spid="7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1"/>
      <p:bldP grpId="0" spid="12"/>
      <p:bldP grpId="0" spid="13"/>
      <p:bldP grpId="0" spid="14"/>
      <p:bldP grpId="0" spid="15"/>
      <p:bldP grpId="0" spid="16"/>
      <p:bldP grpId="0" spid="17"/>
      <p:bldP grpId="0" spid="18"/>
      <p:bldP grpId="0" spid="19"/>
      <p:bldP grpId="0" spid="20"/>
      <p:bldP grpId="0" spid="21"/>
      <p:bldP grpId="0" spid="22"/>
      <p:bldP grpId="0" spid="23"/>
      <p:bldP grpId="0" spid="28"/>
      <p:bldP grpId="0" spid="29"/>
      <p:bldP grpId="0" spid="30"/>
      <p:bldP grpId="0" spid="31"/>
      <p:bldP grpId="0" spid="32"/>
      <p:bldP grpId="0" spid="33"/>
      <p:bldP grpId="0" spid="34"/>
      <p:bldP grpId="0" spid="38"/>
      <p:bldP grpId="0" spid="39"/>
      <p:bldP grpId="0" spid="40"/>
      <p:bldP grpId="0" spid="44"/>
      <p:bldP grpId="0" spid="45"/>
      <p:bldP grpId="0" spid="46"/>
      <p:bldP grpId="0" spid="47"/>
      <p:bldP grpId="0" spid="48"/>
      <p:bldP grpId="0" spid="49"/>
      <p:bldP grpId="0" spid="50"/>
      <p:bldP grpId="0" spid="55"/>
      <p:bldP grpId="0" spid="56"/>
      <p:bldP grpId="0" spid="57"/>
      <p:bldP grpId="0" spid="58"/>
      <p:bldP grpId="0" spid="59"/>
      <p:bldP grpId="0" spid="60"/>
      <p:bldP grpId="0" spid="61"/>
      <p:bldP build="p" grpId="0" spid="76"/>
      <p:bldP build="p" grpId="0" spid="77"/>
      <p:bldP build="p" grpId="0" spid="78"/>
      <p:bldP build="p" grpId="0" spid="79"/>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076714" y="2105512"/>
            <a:ext cx="4668492" cy="3627510"/>
            <a:chOff x="7753658" y="945371"/>
            <a:chExt cx="1408852" cy="1094705"/>
          </a:xfrm>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val="3199188512"/>
                </p:ext>
              </p:extLst>
            </p:nvPr>
          </p:nvGraphicFramePr>
          <p:xfrm>
            <a:off x="7753658" y="1205738"/>
            <a:ext cx="1251506" cy="834338"/>
          </p:xfrm>
          <a:graphic>
            <a:graphicData uri="http://schemas.openxmlformats.org/drawingml/2006/chart">
              <c:chart xmlns:c="http://schemas.openxmlformats.org/drawingml/2006/chart"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8" y="1082252"/>
              <a:ext cx="567431" cy="82784"/>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60%</a:t>
              </a: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flipH="1">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82784"/>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20%</a:t>
              </a: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flipH="1">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flipH="1">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flipH="1">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flipH="1">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82784"/>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8%</a:t>
              </a: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82784"/>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6%</a:t>
              </a: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143462" cy="82784"/>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6%</a:t>
              </a:r>
            </a:p>
          </p:txBody>
        </p:sp>
      </p:grpSp>
      <p:sp>
        <p:nvSpPr>
          <p:cNvPr id="26" name="Text Placeholder 8">
            <a:extLst>
              <a:ext uri="{FF2B5EF4-FFF2-40B4-BE49-F238E27FC236}">
                <a16:creationId xmlns:a16="http://schemas.microsoft.com/office/drawing/2014/main" id="{12F0509A-375A-480C-AE8E-5F9141626EAB}"/>
              </a:ext>
            </a:extLst>
          </p:cNvPr>
          <p:cNvSpPr txBox="1"/>
          <p:nvPr/>
        </p:nvSpPr>
        <p:spPr>
          <a:xfrm>
            <a:off x="1362470" y="2372481"/>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7" name="Text Placeholder 9">
            <a:extLst>
              <a:ext uri="{FF2B5EF4-FFF2-40B4-BE49-F238E27FC236}">
                <a16:creationId xmlns:a16="http://schemas.microsoft.com/office/drawing/2014/main" id="{B6F9D4AA-E972-4A47-AF77-8390A6E4B0D1}"/>
              </a:ext>
            </a:extLst>
          </p:cNvPr>
          <p:cNvSpPr txBox="1"/>
          <p:nvPr/>
        </p:nvSpPr>
        <p:spPr>
          <a:xfrm>
            <a:off x="1362469" y="2685923"/>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28" name="Text Placeholder 8">
            <a:extLst>
              <a:ext uri="{FF2B5EF4-FFF2-40B4-BE49-F238E27FC236}">
                <a16:creationId xmlns:a16="http://schemas.microsoft.com/office/drawing/2014/main" id="{98ADF24E-EB6E-4546-B905-618856AAC8AA}"/>
              </a:ext>
            </a:extLst>
          </p:cNvPr>
          <p:cNvSpPr txBox="1"/>
          <p:nvPr/>
        </p:nvSpPr>
        <p:spPr>
          <a:xfrm>
            <a:off x="1362470" y="4117440"/>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9" name="Text Placeholder 9">
            <a:extLst>
              <a:ext uri="{FF2B5EF4-FFF2-40B4-BE49-F238E27FC236}">
                <a16:creationId xmlns:a16="http://schemas.microsoft.com/office/drawing/2014/main" id="{527600E6-93DF-4FED-83FF-6917FB3134CB}"/>
              </a:ext>
            </a:extLst>
          </p:cNvPr>
          <p:cNvSpPr txBox="1"/>
          <p:nvPr/>
        </p:nvSpPr>
        <p:spPr>
          <a:xfrm>
            <a:off x="1362469" y="4430883"/>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30" name="Text Placeholder 8">
            <a:extLst>
              <a:ext uri="{FF2B5EF4-FFF2-40B4-BE49-F238E27FC236}">
                <a16:creationId xmlns:a16="http://schemas.microsoft.com/office/drawing/2014/main" id="{217EEBF0-8A94-4E6E-BA4A-F04267D73B25}"/>
              </a:ext>
            </a:extLst>
          </p:cNvPr>
          <p:cNvSpPr txBox="1"/>
          <p:nvPr/>
        </p:nvSpPr>
        <p:spPr>
          <a:xfrm>
            <a:off x="8393338" y="2372481"/>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31" name="Text Placeholder 9">
            <a:extLst>
              <a:ext uri="{FF2B5EF4-FFF2-40B4-BE49-F238E27FC236}">
                <a16:creationId xmlns:a16="http://schemas.microsoft.com/office/drawing/2014/main" id="{A0456AA0-4F9B-4906-8AE9-C3CDAA662A3D}"/>
              </a:ext>
            </a:extLst>
          </p:cNvPr>
          <p:cNvSpPr txBox="1"/>
          <p:nvPr/>
        </p:nvSpPr>
        <p:spPr>
          <a:xfrm>
            <a:off x="8393338" y="2685923"/>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32" name="Text Placeholder 8">
            <a:extLst>
              <a:ext uri="{FF2B5EF4-FFF2-40B4-BE49-F238E27FC236}">
                <a16:creationId xmlns:a16="http://schemas.microsoft.com/office/drawing/2014/main" id="{05C90DEA-1234-4ED3-93DD-6AEF2341AD04}"/>
              </a:ext>
            </a:extLst>
          </p:cNvPr>
          <p:cNvSpPr txBox="1"/>
          <p:nvPr/>
        </p:nvSpPr>
        <p:spPr>
          <a:xfrm>
            <a:off x="8393338" y="4117440"/>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33" name="Text Placeholder 9">
            <a:extLst>
              <a:ext uri="{FF2B5EF4-FFF2-40B4-BE49-F238E27FC236}">
                <a16:creationId xmlns:a16="http://schemas.microsoft.com/office/drawing/2014/main" id="{178329DB-6655-4A39-A696-3F02C82F4E1B}"/>
              </a:ext>
            </a:extLst>
          </p:cNvPr>
          <p:cNvSpPr txBox="1"/>
          <p:nvPr/>
        </p:nvSpPr>
        <p:spPr>
          <a:xfrm>
            <a:off x="8393338" y="4430883"/>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grpSp>
        <p:nvGrpSpPr>
          <p:cNvPr id="39" name="组合 38"/>
          <p:cNvGrpSpPr/>
          <p:nvPr/>
        </p:nvGrpSpPr>
        <p:grpSpPr>
          <a:xfrm>
            <a:off x="3960903" y="266662"/>
            <a:ext cx="4268606" cy="919077"/>
            <a:chOff x="3925680" y="337337"/>
            <a:chExt cx="4269162" cy="919197"/>
          </a:xfrm>
        </p:grpSpPr>
        <p:sp>
          <p:nvSpPr>
            <p:cNvPr id="40" name="文本框 39"/>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41" name="文本框 40"/>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690953245"/>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6">
                                            <p:txEl>
                                              <p:pRg end="0" st="0"/>
                                            </p:txEl>
                                          </p:spTgt>
                                        </p:tgtEl>
                                        <p:attrNameLst>
                                          <p:attrName>style.visibility</p:attrName>
                                        </p:attrNameLst>
                                      </p:cBhvr>
                                      <p:to>
                                        <p:strVal val="visible"/>
                                      </p:to>
                                    </p:set>
                                    <p:anim calcmode="lin" valueType="num">
                                      <p:cBhvr>
                                        <p:cTn dur="500" fill="hold" id="13"/>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26">
                                            <p:txEl>
                                              <p:pRg end="0" st="0"/>
                                            </p:tx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27">
                                            <p:txEl>
                                              <p:pRg end="0" st="0"/>
                                            </p:txEl>
                                          </p:spTgt>
                                        </p:tgtEl>
                                        <p:attrNameLst>
                                          <p:attrName>style.visibility</p:attrName>
                                        </p:attrNameLst>
                                      </p:cBhvr>
                                      <p:to>
                                        <p:strVal val="visible"/>
                                      </p:to>
                                    </p:set>
                                    <p:animEffect filter="wipe(down)" transition="in">
                                      <p:cBhvr>
                                        <p:cTn dur="500" id="19"/>
                                        <p:tgtEl>
                                          <p:spTgt spid="27">
                                            <p:txEl>
                                              <p:pRg end="0" st="0"/>
                                            </p:txEl>
                                          </p:spTgt>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8">
                                            <p:txEl>
                                              <p:pRg end="0" st="0"/>
                                            </p:txEl>
                                          </p:spTgt>
                                        </p:tgtEl>
                                        <p:attrNameLst>
                                          <p:attrName>style.visibility</p:attrName>
                                        </p:attrNameLst>
                                      </p:cBhvr>
                                      <p:to>
                                        <p:strVal val="visible"/>
                                      </p:to>
                                    </p:set>
                                    <p:anim calcmode="lin" valueType="num">
                                      <p:cBhvr>
                                        <p:cTn dur="500" fill="hold" id="23"/>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8">
                                            <p:txEl>
                                              <p:pRg end="0" st="0"/>
                                            </p:txEl>
                                          </p:spTgt>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29">
                                            <p:txEl>
                                              <p:pRg end="0" st="0"/>
                                            </p:txEl>
                                          </p:spTgt>
                                        </p:tgtEl>
                                        <p:attrNameLst>
                                          <p:attrName>style.visibility</p:attrName>
                                        </p:attrNameLst>
                                      </p:cBhvr>
                                      <p:to>
                                        <p:strVal val="visible"/>
                                      </p:to>
                                    </p:set>
                                    <p:animEffect filter="wipe(down)" transition="in">
                                      <p:cBhvr>
                                        <p:cTn dur="500" id="29"/>
                                        <p:tgtEl>
                                          <p:spTgt spid="29">
                                            <p:txEl>
                                              <p:pRg end="0" st="0"/>
                                            </p:txEl>
                                          </p:spTgt>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30">
                                            <p:txEl>
                                              <p:pRg end="0" st="0"/>
                                            </p:txEl>
                                          </p:spTgt>
                                        </p:tgtEl>
                                        <p:attrNameLst>
                                          <p:attrName>style.visibility</p:attrName>
                                        </p:attrNameLst>
                                      </p:cBhvr>
                                      <p:to>
                                        <p:strVal val="visible"/>
                                      </p:to>
                                    </p:set>
                                    <p:anim calcmode="lin" valueType="num">
                                      <p:cBhvr>
                                        <p:cTn dur="500" fill="hold" id="33"/>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34"/>
                                        <p:tgtEl>
                                          <p:spTgt spid="30">
                                            <p:txEl>
                                              <p:pRg end="0" st="0"/>
                                            </p:txEl>
                                          </p:spTgt>
                                        </p:tgtEl>
                                        <p:attrNameLst>
                                          <p:attrName>ppt_h</p:attrName>
                                        </p:attrNameLst>
                                      </p:cBhvr>
                                      <p:tavLst>
                                        <p:tav tm="0">
                                          <p:val>
                                            <p:fltVal val="0"/>
                                          </p:val>
                                        </p:tav>
                                        <p:tav tm="100000">
                                          <p:val>
                                            <p:strVal val="#ppt_h"/>
                                          </p:val>
                                        </p:tav>
                                      </p:tavLst>
                                    </p:anim>
                                    <p:animEffect filter="fade" transition="in">
                                      <p:cBhvr>
                                        <p:cTn dur="500" id="35"/>
                                        <p:tgtEl>
                                          <p:spTgt spid="30">
                                            <p:txEl>
                                              <p:pRg end="0" st="0"/>
                                            </p:txEl>
                                          </p:spTgt>
                                        </p:tgtEl>
                                      </p:cBhvr>
                                    </p:animEffect>
                                  </p:childTnLst>
                                </p:cTn>
                              </p:par>
                            </p:childTnLst>
                          </p:cTn>
                        </p:par>
                        <p:par>
                          <p:cTn fill="hold" id="36" nodeType="afterGroup">
                            <p:stCondLst>
                              <p:cond delay="3000"/>
                            </p:stCondLst>
                            <p:childTnLst>
                              <p:par>
                                <p:cTn fill="hold" grpId="0" id="37" nodeType="afterEffect" presetClass="entr" presetID="22" presetSubtype="4">
                                  <p:stCondLst>
                                    <p:cond delay="0"/>
                                  </p:stCondLst>
                                  <p:childTnLst>
                                    <p:set>
                                      <p:cBhvr>
                                        <p:cTn dur="1" fill="hold" id="38">
                                          <p:stCondLst>
                                            <p:cond delay="0"/>
                                          </p:stCondLst>
                                        </p:cTn>
                                        <p:tgtEl>
                                          <p:spTgt spid="31">
                                            <p:txEl>
                                              <p:pRg end="0" st="0"/>
                                            </p:txEl>
                                          </p:spTgt>
                                        </p:tgtEl>
                                        <p:attrNameLst>
                                          <p:attrName>style.visibility</p:attrName>
                                        </p:attrNameLst>
                                      </p:cBhvr>
                                      <p:to>
                                        <p:strVal val="visible"/>
                                      </p:to>
                                    </p:set>
                                    <p:animEffect filter="wipe(down)" transition="in">
                                      <p:cBhvr>
                                        <p:cTn dur="500" id="39"/>
                                        <p:tgtEl>
                                          <p:spTgt spid="31">
                                            <p:txEl>
                                              <p:pRg end="0" st="0"/>
                                            </p:txEl>
                                          </p:spTgt>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32">
                                            <p:txEl>
                                              <p:pRg end="0" st="0"/>
                                            </p:txEl>
                                          </p:spTgt>
                                        </p:tgtEl>
                                        <p:attrNameLst>
                                          <p:attrName>style.visibility</p:attrName>
                                        </p:attrNameLst>
                                      </p:cBhvr>
                                      <p:to>
                                        <p:strVal val="visible"/>
                                      </p:to>
                                    </p:set>
                                    <p:anim calcmode="lin" valueType="num">
                                      <p:cBhvr>
                                        <p:cTn dur="500" fill="hold" id="43"/>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32">
                                            <p:txEl>
                                              <p:pRg end="0" st="0"/>
                                            </p:txEl>
                                          </p:spTgt>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33">
                                            <p:txEl>
                                              <p:pRg end="0" st="0"/>
                                            </p:txEl>
                                          </p:spTgt>
                                        </p:tgtEl>
                                        <p:attrNameLst>
                                          <p:attrName>style.visibility</p:attrName>
                                        </p:attrNameLst>
                                      </p:cBhvr>
                                      <p:to>
                                        <p:strVal val="visible"/>
                                      </p:to>
                                    </p:set>
                                    <p:animEffect filter="wipe(down)" transition="in">
                                      <p:cBhvr>
                                        <p:cTn dur="500" id="49"/>
                                        <p:tgtEl>
                                          <p:spTgt spid="3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6"/>
      <p:bldP build="p" grpId="0" spid="27"/>
      <p:bldP build="p" grpId="0" spid="28"/>
      <p:bldP build="p" grpId="0" spid="29"/>
      <p:bldP build="p" grpId="0" spid="30"/>
      <p:bldP build="p" grpId="0" spid="31"/>
      <p:bldP build="p" grpId="0" spid="32"/>
      <p:bldP build="p" grpId="0" spid="3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3925281750"/>
              </p:ext>
            </p:extLst>
          </p:nvPr>
        </p:nvGraphicFramePr>
        <p:xfrm>
          <a:off x="1192377" y="1858497"/>
          <a:ext cx="5863436" cy="3908958"/>
        </p:xfrm>
        <a:graphic>
          <a:graphicData uri="http://schemas.openxmlformats.org/drawingml/2006/chart">
            <c:chart xmlns:c="http://schemas.openxmlformats.org/drawingml/2006/chart" r:id="rId3"/>
          </a:graphicData>
        </a:graphic>
      </p:graphicFrame>
      <p:sp>
        <p:nvSpPr>
          <p:cNvPr id="6" name="Text Placeholder 8">
            <a:extLst>
              <a:ext uri="{FF2B5EF4-FFF2-40B4-BE49-F238E27FC236}">
                <a16:creationId xmlns:a16="http://schemas.microsoft.com/office/drawing/2014/main" id="{9B4DD2CF-70B9-403D-9F94-D47A6A6BFB97}"/>
              </a:ext>
            </a:extLst>
          </p:cNvPr>
          <p:cNvSpPr txBox="1"/>
          <p:nvPr/>
        </p:nvSpPr>
        <p:spPr>
          <a:xfrm>
            <a:off x="8020588" y="2646433"/>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7" name="Text Placeholder 9">
            <a:extLst>
              <a:ext uri="{FF2B5EF4-FFF2-40B4-BE49-F238E27FC236}">
                <a16:creationId xmlns:a16="http://schemas.microsoft.com/office/drawing/2014/main" id="{DA3D8F14-3654-4818-9B03-5D2EF85C69FC}"/>
              </a:ext>
            </a:extLst>
          </p:cNvPr>
          <p:cNvSpPr txBox="1"/>
          <p:nvPr/>
        </p:nvSpPr>
        <p:spPr>
          <a:xfrm>
            <a:off x="8020587" y="2971304"/>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8" name="Text Placeholder 8">
            <a:extLst>
              <a:ext uri="{FF2B5EF4-FFF2-40B4-BE49-F238E27FC236}">
                <a16:creationId xmlns:a16="http://schemas.microsoft.com/office/drawing/2014/main" id="{C18F341D-B9E5-41A0-9DDC-61588B63F684}"/>
              </a:ext>
            </a:extLst>
          </p:cNvPr>
          <p:cNvSpPr txBox="1"/>
          <p:nvPr/>
        </p:nvSpPr>
        <p:spPr>
          <a:xfrm>
            <a:off x="8020588" y="4395216"/>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9" name="Text Placeholder 9">
            <a:extLst>
              <a:ext uri="{FF2B5EF4-FFF2-40B4-BE49-F238E27FC236}">
                <a16:creationId xmlns:a16="http://schemas.microsoft.com/office/drawing/2014/main" id="{19ACA646-0AC5-4D08-A755-9A7F46BDEA69}"/>
              </a:ext>
            </a:extLst>
          </p:cNvPr>
          <p:cNvSpPr txBox="1"/>
          <p:nvPr/>
        </p:nvSpPr>
        <p:spPr>
          <a:xfrm>
            <a:off x="8020587" y="4720087"/>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grpSp>
        <p:nvGrpSpPr>
          <p:cNvPr id="12" name="组合 11"/>
          <p:cNvGrpSpPr/>
          <p:nvPr/>
        </p:nvGrpSpPr>
        <p:grpSpPr>
          <a:xfrm>
            <a:off x="3960903" y="266662"/>
            <a:ext cx="4268606" cy="919077"/>
            <a:chOff x="3925680" y="337337"/>
            <a:chExt cx="4269162" cy="919197"/>
          </a:xfrm>
        </p:grpSpPr>
        <p:sp>
          <p:nvSpPr>
            <p:cNvPr id="13" name="文本框 12"/>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19" name="文本框 18"/>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513685912"/>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
                                            <p:txEl>
                                              <p:pRg end="0" st="0"/>
                                            </p:txEl>
                                          </p:spTgt>
                                        </p:tgtEl>
                                        <p:attrNameLst>
                                          <p:attrName>style.visibility</p:attrName>
                                        </p:attrNameLst>
                                      </p:cBhvr>
                                      <p:to>
                                        <p:strVal val="visible"/>
                                      </p:to>
                                    </p:set>
                                    <p:anim calcmode="lin" valueType="num">
                                      <p:cBhvr>
                                        <p:cTn dur="500" fill="hold" id="13"/>
                                        <p:tgtEl>
                                          <p:spTgt spid="6">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6">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6">
                                            <p:txEl>
                                              <p:pRg end="0" st="0"/>
                                            </p:tx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7">
                                            <p:txEl>
                                              <p:pRg end="0" st="0"/>
                                            </p:txEl>
                                          </p:spTgt>
                                        </p:tgtEl>
                                        <p:attrNameLst>
                                          <p:attrName>style.visibility</p:attrName>
                                        </p:attrNameLst>
                                      </p:cBhvr>
                                      <p:to>
                                        <p:strVal val="visible"/>
                                      </p:to>
                                    </p:set>
                                    <p:animEffect filter="wipe(down)" transition="in">
                                      <p:cBhvr>
                                        <p:cTn dur="500" id="19"/>
                                        <p:tgtEl>
                                          <p:spTgt spid="7">
                                            <p:txEl>
                                              <p:pRg end="0" st="0"/>
                                            </p:txEl>
                                          </p:spTgt>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8">
                                            <p:txEl>
                                              <p:pRg end="0" st="0"/>
                                            </p:txEl>
                                          </p:spTgt>
                                        </p:tgtEl>
                                        <p:attrNameLst>
                                          <p:attrName>style.visibility</p:attrName>
                                        </p:attrNameLst>
                                      </p:cBhvr>
                                      <p:to>
                                        <p:strVal val="visible"/>
                                      </p:to>
                                    </p:set>
                                    <p:anim calcmode="lin" valueType="num">
                                      <p:cBhvr>
                                        <p:cTn dur="500" fill="hold" id="23"/>
                                        <p:tgtEl>
                                          <p:spTgt spid="8">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8">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8">
                                            <p:txEl>
                                              <p:pRg end="0" st="0"/>
                                            </p:txEl>
                                          </p:spTgt>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9">
                                            <p:txEl>
                                              <p:pRg end="0" st="0"/>
                                            </p:txEl>
                                          </p:spTgt>
                                        </p:tgtEl>
                                        <p:attrNameLst>
                                          <p:attrName>style.visibility</p:attrName>
                                        </p:attrNameLst>
                                      </p:cBhvr>
                                      <p:to>
                                        <p:strVal val="visible"/>
                                      </p:to>
                                    </p:set>
                                    <p:animEffect filter="wipe(down)" transition="in">
                                      <p:cBhvr>
                                        <p:cTn dur="500" id="29"/>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p:bldP build="p" grpId="0" spid="7"/>
      <p:bldP build="p" grpId="0" spid="8"/>
      <p:bldP build="p" grpId="0" spid="9"/>
      <p:bldGraphic grpId="0" spid="2">
        <p:bldAsOne/>
      </p:bldGraphic>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1" name="Chart 10"/>
          <p:cNvGraphicFramePr/>
          <p:nvPr>
            <p:extLst>
              <p:ext uri="{D42A27DB-BD31-4B8C-83A1-F6EECF244321}">
                <p14:modId val="2504516005"/>
              </p:ext>
            </p:extLst>
          </p:nvPr>
        </p:nvGraphicFramePr>
        <p:xfrm>
          <a:off x="1618051" y="1527796"/>
          <a:ext cx="8673132" cy="3466475"/>
        </p:xfrm>
        <a:graphic>
          <a:graphicData uri="http://schemas.openxmlformats.org/drawingml/2006/chart">
            <c:chart xmlns:c="http://schemas.openxmlformats.org/drawingml/2006/chart" r:id="rId3"/>
          </a:graphicData>
        </a:graphic>
      </p:graphicFrame>
      <p:grpSp>
        <p:nvGrpSpPr>
          <p:cNvPr id="2" name="组合 1"/>
          <p:cNvGrpSpPr/>
          <p:nvPr/>
        </p:nvGrpSpPr>
        <p:grpSpPr>
          <a:xfrm>
            <a:off x="1849847" y="5391747"/>
            <a:ext cx="568251" cy="530156"/>
            <a:chOff x="1850088" y="5392002"/>
            <a:chExt cx="568325" cy="530225"/>
          </a:xfrm>
        </p:grpSpPr>
        <p:sp>
          <p:nvSpPr>
            <p:cNvPr id="17" name="Freeform 61"/>
            <p:cNvSpPr>
              <a:spLocks noEditPoints="1"/>
            </p:cNvSpPr>
            <p:nvPr/>
          </p:nvSpPr>
          <p:spPr bwMode="auto">
            <a:xfrm>
              <a:off x="1850088" y="5392002"/>
              <a:ext cx="568325" cy="530225"/>
            </a:xfrm>
            <a:custGeom>
              <a:gdLst>
                <a:gd fmla="*/ 215 w 301" name="T0"/>
                <a:gd fmla="*/ 0 h 281" name="T1"/>
                <a:gd fmla="*/ 129 w 301" name="T2"/>
                <a:gd fmla="*/ 86 h 281" name="T3"/>
                <a:gd fmla="*/ 134 w 301" name="T4"/>
                <a:gd fmla="*/ 115 h 281" name="T5"/>
                <a:gd fmla="*/ 1 w 301" name="T6"/>
                <a:gd fmla="*/ 248 h 281" name="T7"/>
                <a:gd fmla="*/ 0 w 301" name="T8"/>
                <a:gd fmla="*/ 252 h 281" name="T9"/>
                <a:gd fmla="*/ 1 w 301" name="T10"/>
                <a:gd fmla="*/ 275 h 281" name="T11"/>
                <a:gd fmla="*/ 7 w 301" name="T12"/>
                <a:gd fmla="*/ 281 h 281" name="T13"/>
                <a:gd fmla="*/ 7 w 301" name="T14"/>
                <a:gd fmla="*/ 281 h 281" name="T15"/>
                <a:gd fmla="*/ 55 w 301" name="T16"/>
                <a:gd fmla="*/ 279 h 281" name="T17"/>
                <a:gd fmla="*/ 60 w 301" name="T18"/>
                <a:gd fmla="*/ 275 h 281" name="T19"/>
                <a:gd fmla="*/ 66 w 301" name="T20"/>
                <a:gd fmla="*/ 255 h 281" name="T21"/>
                <a:gd fmla="*/ 87 w 301" name="T22"/>
                <a:gd fmla="*/ 250 h 281" name="T23"/>
                <a:gd fmla="*/ 92 w 301" name="T24"/>
                <a:gd fmla="*/ 246 h 281" name="T25"/>
                <a:gd fmla="*/ 95 w 301" name="T26"/>
                <a:gd fmla="*/ 227 h 281" name="T27"/>
                <a:gd fmla="*/ 115 w 301" name="T28"/>
                <a:gd fmla="*/ 222 h 281" name="T29"/>
                <a:gd fmla="*/ 120 w 301" name="T30"/>
                <a:gd fmla="*/ 217 h 281" name="T31"/>
                <a:gd fmla="*/ 121 w 301" name="T32"/>
                <a:gd fmla="*/ 196 h 281" name="T33"/>
                <a:gd fmla="*/ 137 w 301" name="T34"/>
                <a:gd fmla="*/ 195 h 281" name="T35"/>
                <a:gd fmla="*/ 142 w 301" name="T36"/>
                <a:gd fmla="*/ 190 h 281" name="T37"/>
                <a:gd fmla="*/ 147 w 301" name="T38"/>
                <a:gd fmla="*/ 170 h 281" name="T39"/>
                <a:gd fmla="*/ 149 w 301" name="T40"/>
                <a:gd fmla="*/ 170 h 281" name="T41"/>
                <a:gd fmla="*/ 174 w 301" name="T42"/>
                <a:gd fmla="*/ 162 h 281" name="T43"/>
                <a:gd fmla="*/ 215 w 301" name="T44"/>
                <a:gd fmla="*/ 172 h 281" name="T45"/>
                <a:gd fmla="*/ 301 w 301" name="T46"/>
                <a:gd fmla="*/ 86 h 281" name="T47"/>
                <a:gd fmla="*/ 215 w 301" name="T48"/>
                <a:gd fmla="*/ 0 h 281" name="T49"/>
                <a:gd fmla="*/ 215 w 301" name="T50"/>
                <a:gd fmla="*/ 160 h 281" name="T51"/>
                <a:gd fmla="*/ 177 w 301" name="T52"/>
                <a:gd fmla="*/ 150 h 281" name="T53"/>
                <a:gd fmla="*/ 171 w 301" name="T54"/>
                <a:gd fmla="*/ 150 h 281" name="T55"/>
                <a:gd fmla="*/ 149 w 301" name="T56"/>
                <a:gd fmla="*/ 158 h 281" name="T57"/>
                <a:gd fmla="*/ 144 w 301" name="T58"/>
                <a:gd fmla="*/ 158 h 281" name="T59"/>
                <a:gd fmla="*/ 144 w 301" name="T60"/>
                <a:gd fmla="*/ 158 h 281" name="T61"/>
                <a:gd fmla="*/ 140 w 301" name="T62"/>
                <a:gd fmla="*/ 158 h 281" name="T63"/>
                <a:gd fmla="*/ 137 w 301" name="T64"/>
                <a:gd fmla="*/ 162 h 281" name="T65"/>
                <a:gd fmla="*/ 132 w 301" name="T66"/>
                <a:gd fmla="*/ 184 h 281" name="T67"/>
                <a:gd fmla="*/ 115 w 301" name="T68"/>
                <a:gd fmla="*/ 186 h 281" name="T69"/>
                <a:gd fmla="*/ 110 w 301" name="T70"/>
                <a:gd fmla="*/ 191 h 281" name="T71"/>
                <a:gd fmla="*/ 108 w 301" name="T72"/>
                <a:gd fmla="*/ 212 h 281" name="T73"/>
                <a:gd fmla="*/ 89 w 301" name="T74"/>
                <a:gd fmla="*/ 217 h 281" name="T75"/>
                <a:gd fmla="*/ 85 w 301" name="T76"/>
                <a:gd fmla="*/ 221 h 281" name="T77"/>
                <a:gd fmla="*/ 81 w 301" name="T78"/>
                <a:gd fmla="*/ 240 h 281" name="T79"/>
                <a:gd fmla="*/ 60 w 301" name="T80"/>
                <a:gd fmla="*/ 244 h 281" name="T81"/>
                <a:gd fmla="*/ 55 w 301" name="T82"/>
                <a:gd fmla="*/ 248 h 281" name="T83"/>
                <a:gd fmla="*/ 50 w 301" name="T84"/>
                <a:gd fmla="*/ 268 h 281" name="T85"/>
                <a:gd fmla="*/ 12 w 301" name="T86"/>
                <a:gd fmla="*/ 269 h 281" name="T87"/>
                <a:gd fmla="*/ 11 w 301" name="T88"/>
                <a:gd fmla="*/ 254 h 281" name="T89"/>
                <a:gd fmla="*/ 145 w 301" name="T90"/>
                <a:gd fmla="*/ 120 h 281" name="T91"/>
                <a:gd fmla="*/ 146 w 301" name="T92"/>
                <a:gd fmla="*/ 114 h 281" name="T93"/>
                <a:gd fmla="*/ 141 w 301" name="T94"/>
                <a:gd fmla="*/ 86 h 281" name="T95"/>
                <a:gd fmla="*/ 215 w 301" name="T96"/>
                <a:gd fmla="*/ 12 h 281" name="T97"/>
                <a:gd fmla="*/ 289 w 301" name="T98"/>
                <a:gd fmla="*/ 86 h 281" name="T99"/>
                <a:gd fmla="*/ 215 w 301" name="T100"/>
                <a:gd fmla="*/ 160 h 28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1" w="30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rgbClr val="4F4D50"/>
            </a:solidFill>
            <a:ln>
              <a:noFill/>
            </a:ln>
            <a:extLst/>
          </p:spPr>
          <p:txBody>
            <a:bodyPr anchor="t" anchorCtr="0" bIns="45714" compatLnSpc="1" lIns="91428" numCol="1" rIns="91428" tIns="45714" vert="horz" wrap="square">
              <a:prstTxWarp prst="textNoShape">
                <a:avLst/>
              </a:prstTxWarp>
            </a:bodyPr>
            <a:lstStyle/>
            <a:p>
              <a:endParaRPr lang="en-US" sz="1000">
                <a:solidFill>
                  <a:srgbClr val="4F4D50"/>
                </a:solidFill>
                <a:latin charset="-122" panose="020b0500000000000000" pitchFamily="34" typeface="思源黑体"/>
                <a:ea charset="-122" panose="020b0500000000000000" pitchFamily="34" typeface="思源黑体"/>
                <a:sym charset="-122" panose="020b0502040204020203" pitchFamily="34" typeface="微软雅黑 Light"/>
              </a:endParaRPr>
            </a:p>
          </p:txBody>
        </p:sp>
        <p:sp>
          <p:nvSpPr>
            <p:cNvPr id="18" name="Freeform 62"/>
            <p:cNvSpPr>
              <a:spLocks noEditPoints="1"/>
            </p:cNvSpPr>
            <p:nvPr/>
          </p:nvSpPr>
          <p:spPr bwMode="auto">
            <a:xfrm>
              <a:off x="2194576" y="5465027"/>
              <a:ext cx="96838" cy="98425"/>
            </a:xfrm>
            <a:custGeom>
              <a:gdLst>
                <a:gd fmla="*/ 26 w 52" name="T0"/>
                <a:gd fmla="*/ 0 h 52" name="T1"/>
                <a:gd fmla="*/ 0 w 52" name="T2"/>
                <a:gd fmla="*/ 26 h 52" name="T3"/>
                <a:gd fmla="*/ 26 w 52" name="T4"/>
                <a:gd fmla="*/ 52 h 52" name="T5"/>
                <a:gd fmla="*/ 52 w 52" name="T6"/>
                <a:gd fmla="*/ 26 h 52" name="T7"/>
                <a:gd fmla="*/ 26 w 52" name="T8"/>
                <a:gd fmla="*/ 0 h 52" name="T9"/>
                <a:gd fmla="*/ 26 w 52" name="T10"/>
                <a:gd fmla="*/ 42 h 52" name="T11"/>
                <a:gd fmla="*/ 10 w 52" name="T12"/>
                <a:gd fmla="*/ 26 h 52" name="T13"/>
                <a:gd fmla="*/ 26 w 52" name="T14"/>
                <a:gd fmla="*/ 10 h 52" name="T15"/>
                <a:gd fmla="*/ 42 w 52" name="T16"/>
                <a:gd fmla="*/ 26 h 52" name="T17"/>
                <a:gd fmla="*/ 26 w 52" name="T18"/>
                <a:gd fmla="*/ 4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rgbClr val="4F4D50"/>
            </a:solidFill>
            <a:ln>
              <a:noFill/>
            </a:ln>
            <a:extLst/>
          </p:spPr>
          <p:txBody>
            <a:bodyPr anchor="t" anchorCtr="0" bIns="45714" compatLnSpc="1" lIns="91428" numCol="1" rIns="91428" tIns="45714" vert="horz" wrap="square">
              <a:prstTxWarp prst="textNoShape">
                <a:avLst/>
              </a:prstTxWarp>
            </a:bodyPr>
            <a:lstStyle/>
            <a:p>
              <a:endParaRPr lang="en-US" sz="1000">
                <a:solidFill>
                  <a:srgbClr val="4F4D50"/>
                </a:solidFill>
                <a:latin charset="-122" panose="020b0500000000000000" pitchFamily="34" typeface="思源黑体"/>
                <a:ea charset="-122" panose="020b0500000000000000" pitchFamily="34" typeface="思源黑体"/>
                <a:sym charset="-122" panose="020b0502040204020203" pitchFamily="34" typeface="微软雅黑 Light"/>
              </a:endParaRPr>
            </a:p>
          </p:txBody>
        </p:sp>
      </p:grpSp>
      <p:sp>
        <p:nvSpPr>
          <p:cNvPr id="21" name="Freeform 159"/>
          <p:cNvSpPr>
            <a:spLocks noEditPoints="1"/>
          </p:cNvSpPr>
          <p:nvPr/>
        </p:nvSpPr>
        <p:spPr bwMode="auto">
          <a:xfrm>
            <a:off x="4833721" y="5388609"/>
            <a:ext cx="534918" cy="571426"/>
          </a:xfrm>
          <a:custGeom>
            <a:gdLst>
              <a:gd fmla="*/ 196 w 283" name="T0"/>
              <a:gd fmla="*/ 190 h 303" name="T1"/>
              <a:gd fmla="*/ 240 w 283" name="T2"/>
              <a:gd fmla="*/ 123 h 303" name="T3"/>
              <a:gd fmla="*/ 184 w 283" name="T4"/>
              <a:gd fmla="*/ 16 h 303" name="T5"/>
              <a:gd fmla="*/ 69 w 283" name="T6"/>
              <a:gd fmla="*/ 63 h 303" name="T7"/>
              <a:gd fmla="*/ 83 w 283" name="T8"/>
              <a:gd fmla="*/ 109 h 303" name="T9"/>
              <a:gd fmla="*/ 87 w 283" name="T10"/>
              <a:gd fmla="*/ 190 h 303" name="T11"/>
              <a:gd fmla="*/ 0 w 283" name="T12"/>
              <a:gd fmla="*/ 192 h 303" name="T13"/>
              <a:gd fmla="*/ 98 w 283" name="T14"/>
              <a:gd fmla="*/ 303 h 303" name="T15"/>
              <a:gd fmla="*/ 283 w 283" name="T16"/>
              <a:gd fmla="*/ 198 h 303" name="T17"/>
              <a:gd fmla="*/ 196 w 283" name="T18"/>
              <a:gd fmla="*/ 192 h 303" name="T19"/>
              <a:gd fmla="*/ 234 w 283" name="T20"/>
              <a:gd fmla="*/ 99 h 303" name="T21"/>
              <a:gd fmla="*/ 96 w 283" name="T22"/>
              <a:gd fmla="*/ 45 h 303" name="T23"/>
              <a:gd fmla="*/ 91 w 283" name="T24"/>
              <a:gd fmla="*/ 100 h 303" name="T25"/>
              <a:gd fmla="*/ 119 w 283" name="T26"/>
              <a:gd fmla="*/ 54 h 303" name="T27"/>
              <a:gd fmla="*/ 216 w 283" name="T28"/>
              <a:gd fmla="*/ 91 h 303" name="T29"/>
              <a:gd fmla="*/ 188 w 283" name="T30"/>
              <a:gd fmla="*/ 137 h 303" name="T31"/>
              <a:gd fmla="*/ 149 w 283" name="T32"/>
              <a:gd fmla="*/ 88 h 303" name="T33"/>
              <a:gd fmla="*/ 142 w 283" name="T34"/>
              <a:gd fmla="*/ 87 h 303" name="T35"/>
              <a:gd fmla="*/ 141 w 283" name="T36"/>
              <a:gd fmla="*/ 87 h 303" name="T37"/>
              <a:gd fmla="*/ 91 w 283" name="T38"/>
              <a:gd fmla="*/ 100 h 303" name="T39"/>
              <a:gd fmla="*/ 184 w 283" name="T40"/>
              <a:gd fmla="*/ 192 h 303" name="T41"/>
              <a:gd fmla="*/ 164 w 283" name="T42"/>
              <a:gd fmla="*/ 115 h 303" name="T43"/>
              <a:gd fmla="*/ 163 w 283" name="T44"/>
              <a:gd fmla="*/ 192 h 303" name="T45"/>
              <a:gd fmla="*/ 126 w 283" name="T46"/>
              <a:gd fmla="*/ 166 h 303" name="T47"/>
              <a:gd fmla="*/ 144 w 283" name="T48"/>
              <a:gd fmla="*/ 99 h 303" name="T49"/>
              <a:gd fmla="*/ 162 w 283" name="T50"/>
              <a:gd fmla="*/ 166 h 303" name="T51"/>
              <a:gd fmla="*/ 128 w 283" name="T52"/>
              <a:gd fmla="*/ 104 h 303" name="T53"/>
              <a:gd fmla="*/ 99 w 283" name="T54"/>
              <a:gd fmla="*/ 192 h 303" name="T55"/>
              <a:gd fmla="*/ 128 w 283" name="T56"/>
              <a:gd fmla="*/ 104 h 303" name="T57"/>
              <a:gd fmla="*/ 98 w 283" name="T58"/>
              <a:gd fmla="*/ 292 h 303" name="T59"/>
              <a:gd fmla="*/ 168 w 283" name="T60"/>
              <a:gd fmla="*/ 204 h 303" name="T61"/>
              <a:gd fmla="*/ 169 w 283" name="T62"/>
              <a:gd fmla="*/ 204 h 303" name="T63"/>
              <a:gd fmla="*/ 271 w 283" name="T64"/>
              <a:gd fmla="*/ 204 h 30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3" w="28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rgbClr val="4F4D50"/>
          </a:solidFill>
          <a:ln>
            <a:noFill/>
          </a:ln>
          <a:extLst/>
        </p:spPr>
        <p:txBody>
          <a:bodyPr anchor="t" anchorCtr="0" bIns="45714" compatLnSpc="1" lIns="91428" numCol="1" rIns="91428" tIns="45714" vert="horz" wrap="square">
            <a:prstTxWarp prst="textNoShape">
              <a:avLst/>
            </a:prstTxWarp>
          </a:bodyPr>
          <a:lstStyle/>
          <a:p>
            <a:endParaRPr lang="en-US" sz="1000">
              <a:solidFill>
                <a:srgbClr val="4F4D50"/>
              </a:solidFill>
              <a:latin charset="-122" panose="020b0500000000000000" pitchFamily="34" typeface="思源黑体"/>
              <a:ea charset="-122" panose="020b0500000000000000" pitchFamily="34" typeface="思源黑体"/>
              <a:sym charset="-122" panose="020b0502040204020203" pitchFamily="34" typeface="微软雅黑 Light"/>
            </a:endParaRPr>
          </a:p>
        </p:txBody>
      </p:sp>
      <p:grpSp>
        <p:nvGrpSpPr>
          <p:cNvPr id="3" name="组合 2"/>
          <p:cNvGrpSpPr/>
          <p:nvPr/>
        </p:nvGrpSpPr>
        <p:grpSpPr>
          <a:xfrm>
            <a:off x="7812459" y="5344031"/>
            <a:ext cx="415871" cy="666663"/>
            <a:chOff x="7813476" y="5344280"/>
            <a:chExt cx="415925" cy="666750"/>
          </a:xfrm>
        </p:grpSpPr>
        <p:sp>
          <p:nvSpPr>
            <p:cNvPr id="24" name="Freeform 193"/>
            <p:cNvSpPr/>
            <p:nvPr/>
          </p:nvSpPr>
          <p:spPr bwMode="auto">
            <a:xfrm>
              <a:off x="7813476" y="5874505"/>
              <a:ext cx="115888" cy="136525"/>
            </a:xfrm>
            <a:custGeom>
              <a:gdLst>
                <a:gd fmla="*/ 35 w 62" name="T0"/>
                <a:gd fmla="*/ 0 h 72" name="T1"/>
                <a:gd fmla="*/ 26 w 62" name="T2"/>
                <a:gd fmla="*/ 16 h 72" name="T3"/>
                <a:gd fmla="*/ 20 w 62" name="T4"/>
                <a:gd fmla="*/ 63 h 72" name="T5"/>
                <a:gd fmla="*/ 52 w 62" name="T6"/>
                <a:gd fmla="*/ 61 h 72" name="T7"/>
                <a:gd fmla="*/ 44 w 62" name="T8"/>
                <a:gd fmla="*/ 17 h 72" name="T9"/>
                <a:gd fmla="*/ 35 w 62" name="T10"/>
                <a:gd fmla="*/ 0 h 72" name="T11"/>
              </a:gdLst>
              <a:cxnLst>
                <a:cxn ang="0">
                  <a:pos x="T0" y="T1"/>
                </a:cxn>
                <a:cxn ang="0">
                  <a:pos x="T2" y="T3"/>
                </a:cxn>
                <a:cxn ang="0">
                  <a:pos x="T4" y="T5"/>
                </a:cxn>
                <a:cxn ang="0">
                  <a:pos x="T6" y="T7"/>
                </a:cxn>
                <a:cxn ang="0">
                  <a:pos x="T8" y="T9"/>
                </a:cxn>
                <a:cxn ang="0">
                  <a:pos x="T10" y="T11"/>
                </a:cxn>
              </a:cxnLst>
              <a:rect b="b" l="0" r="r" t="0"/>
              <a:pathLst>
                <a:path h="72" w="6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rgbClr val="4F4D50"/>
            </a:solidFill>
            <a:ln>
              <a:noFill/>
            </a:ln>
            <a:extLst/>
          </p:spPr>
          <p:txBody>
            <a:bodyPr anchor="t" anchorCtr="0" bIns="45714" compatLnSpc="1" lIns="91428" numCol="1" rIns="91428" tIns="45714" vert="horz" wrap="square">
              <a:prstTxWarp prst="textNoShape">
                <a:avLst/>
              </a:prstTxWarp>
            </a:bodyPr>
            <a:lstStyle/>
            <a:p>
              <a:endParaRPr lang="en-US" sz="1000">
                <a:solidFill>
                  <a:srgbClr val="4F4D50"/>
                </a:solidFill>
                <a:latin charset="-122" panose="020b0500000000000000" pitchFamily="34" typeface="思源黑体"/>
                <a:ea charset="-122" panose="020b0500000000000000" pitchFamily="34" typeface="思源黑体"/>
                <a:sym charset="-122" panose="020b0502040204020203" pitchFamily="34" typeface="微软雅黑 Light"/>
              </a:endParaRPr>
            </a:p>
          </p:txBody>
        </p:sp>
        <p:sp>
          <p:nvSpPr>
            <p:cNvPr id="25" name="Freeform 194"/>
            <p:cNvSpPr>
              <a:spLocks noEditPoints="1"/>
            </p:cNvSpPr>
            <p:nvPr/>
          </p:nvSpPr>
          <p:spPr bwMode="auto">
            <a:xfrm>
              <a:off x="7813476" y="5344280"/>
              <a:ext cx="415925" cy="503238"/>
            </a:xfrm>
            <a:custGeom>
              <a:gdLst>
                <a:gd fmla="*/ 206 w 220" name="T0"/>
                <a:gd fmla="*/ 86 h 266" name="T1"/>
                <a:gd fmla="*/ 158 w 220" name="T2"/>
                <a:gd fmla="*/ 86 h 266" name="T3"/>
                <a:gd fmla="*/ 126 w 220" name="T4"/>
                <a:gd fmla="*/ 55 h 266" name="T5"/>
                <a:gd fmla="*/ 126 w 220" name="T6"/>
                <a:gd fmla="*/ 49 h 266" name="T7"/>
                <a:gd fmla="*/ 137 w 220" name="T8"/>
                <a:gd fmla="*/ 49 h 266" name="T9"/>
                <a:gd fmla="*/ 156 w 220" name="T10"/>
                <a:gd fmla="*/ 30 h 266" name="T11"/>
                <a:gd fmla="*/ 137 w 220" name="T12"/>
                <a:gd fmla="*/ 11 h 266" name="T13"/>
                <a:gd fmla="*/ 125 w 220" name="T14"/>
                <a:gd fmla="*/ 11 h 266" name="T15"/>
                <a:gd fmla="*/ 109 w 220" name="T16"/>
                <a:gd fmla="*/ 0 h 266" name="T17"/>
                <a:gd fmla="*/ 93 w 220" name="T18"/>
                <a:gd fmla="*/ 11 h 266" name="T19"/>
                <a:gd fmla="*/ 81 w 220" name="T20"/>
                <a:gd fmla="*/ 11 h 266" name="T21"/>
                <a:gd fmla="*/ 62 w 220" name="T22"/>
                <a:gd fmla="*/ 30 h 266" name="T23"/>
                <a:gd fmla="*/ 81 w 220" name="T24"/>
                <a:gd fmla="*/ 49 h 266" name="T25"/>
                <a:gd fmla="*/ 92 w 220" name="T26"/>
                <a:gd fmla="*/ 49 h 266" name="T27"/>
                <a:gd fmla="*/ 92 w 220" name="T28"/>
                <a:gd fmla="*/ 55 h 266" name="T29"/>
                <a:gd fmla="*/ 58 w 220" name="T30"/>
                <a:gd fmla="*/ 92 h 266" name="T31"/>
                <a:gd fmla="*/ 0 w 220" name="T32"/>
                <a:gd fmla="*/ 160 h 266" name="T33"/>
                <a:gd fmla="*/ 0 w 220" name="T34"/>
                <a:gd fmla="*/ 167 h 266" name="T35"/>
                <a:gd fmla="*/ 0 w 220" name="T36"/>
                <a:gd fmla="*/ 246 h 266" name="T37"/>
                <a:gd fmla="*/ 20 w 220" name="T38"/>
                <a:gd fmla="*/ 266 h 266" name="T39"/>
                <a:gd fmla="*/ 50 w 220" name="T40"/>
                <a:gd fmla="*/ 266 h 266" name="T41"/>
                <a:gd fmla="*/ 70 w 220" name="T42"/>
                <a:gd fmla="*/ 246 h 266" name="T43"/>
                <a:gd fmla="*/ 70 w 220" name="T44"/>
                <a:gd fmla="*/ 190 h 266" name="T45"/>
                <a:gd fmla="*/ 70 w 220" name="T46"/>
                <a:gd fmla="*/ 189 h 266" name="T47"/>
                <a:gd fmla="*/ 102 w 220" name="T48"/>
                <a:gd fmla="*/ 177 h 266" name="T49"/>
                <a:gd fmla="*/ 206 w 220" name="T50"/>
                <a:gd fmla="*/ 177 h 266" name="T51"/>
                <a:gd fmla="*/ 220 w 220" name="T52"/>
                <a:gd fmla="*/ 157 h 266" name="T53"/>
                <a:gd fmla="*/ 220 w 220" name="T54"/>
                <a:gd fmla="*/ 105 h 266" name="T55"/>
                <a:gd fmla="*/ 206 w 220" name="T56"/>
                <a:gd fmla="*/ 86 h 266" name="T57"/>
                <a:gd fmla="*/ 82 w 220" name="T58"/>
                <a:gd fmla="*/ 39 h 266" name="T59"/>
                <a:gd fmla="*/ 72 w 220" name="T60"/>
                <a:gd fmla="*/ 30 h 266" name="T61"/>
                <a:gd fmla="*/ 82 w 220" name="T62"/>
                <a:gd fmla="*/ 20 h 266" name="T63"/>
                <a:gd fmla="*/ 136 w 220" name="T64"/>
                <a:gd fmla="*/ 20 h 266" name="T65"/>
                <a:gd fmla="*/ 146 w 220" name="T66"/>
                <a:gd fmla="*/ 30 h 266" name="T67"/>
                <a:gd fmla="*/ 136 w 220" name="T68"/>
                <a:gd fmla="*/ 39 h 266" name="T69"/>
                <a:gd fmla="*/ 82 w 220" name="T70"/>
                <a:gd fmla="*/ 39 h 266" name="T71"/>
                <a:gd fmla="*/ 100 w 220" name="T72"/>
                <a:gd fmla="*/ 67 h 266" name="T73"/>
                <a:gd fmla="*/ 106 w 220" name="T74"/>
                <a:gd fmla="*/ 65 h 266" name="T75"/>
                <a:gd fmla="*/ 106 w 220" name="T76"/>
                <a:gd fmla="*/ 49 h 266" name="T77"/>
                <a:gd fmla="*/ 113 w 220" name="T78"/>
                <a:gd fmla="*/ 49 h 266" name="T79"/>
                <a:gd fmla="*/ 113 w 220" name="T80"/>
                <a:gd fmla="*/ 65 h 266" name="T81"/>
                <a:gd fmla="*/ 118 w 220" name="T82"/>
                <a:gd fmla="*/ 67 h 266" name="T83"/>
                <a:gd fmla="*/ 146 w 220" name="T84"/>
                <a:gd fmla="*/ 92 h 266" name="T85"/>
                <a:gd fmla="*/ 108 w 220" name="T86"/>
                <a:gd fmla="*/ 96 h 266" name="T87"/>
                <a:gd fmla="*/ 72 w 220" name="T88"/>
                <a:gd fmla="*/ 93 h 266" name="T89"/>
                <a:gd fmla="*/ 100 w 220" name="T90"/>
                <a:gd fmla="*/ 67 h 266" name="T91"/>
                <a:gd fmla="*/ 206 w 220" name="T92"/>
                <a:gd fmla="*/ 157 h 266" name="T93"/>
                <a:gd fmla="*/ 205 w 220" name="T94"/>
                <a:gd fmla="*/ 163 h 266" name="T95"/>
                <a:gd fmla="*/ 102 w 220" name="T96"/>
                <a:gd fmla="*/ 163 h 266" name="T97"/>
                <a:gd fmla="*/ 57 w 220" name="T98"/>
                <a:gd fmla="*/ 182 h 266" name="T99"/>
                <a:gd fmla="*/ 56 w 220" name="T100"/>
                <a:gd fmla="*/ 183 h 266" name="T101"/>
                <a:gd fmla="*/ 56 w 220" name="T102"/>
                <a:gd fmla="*/ 246 h 266" name="T103"/>
                <a:gd fmla="*/ 50 w 220" name="T104"/>
                <a:gd fmla="*/ 253 h 266" name="T105"/>
                <a:gd fmla="*/ 20 w 220" name="T106"/>
                <a:gd fmla="*/ 253 h 266" name="T107"/>
                <a:gd fmla="*/ 14 w 220" name="T108"/>
                <a:gd fmla="*/ 246 h 266" name="T109"/>
                <a:gd fmla="*/ 14 w 220" name="T110"/>
                <a:gd fmla="*/ 160 h 266" name="T111"/>
                <a:gd fmla="*/ 66 w 220" name="T112"/>
                <a:gd fmla="*/ 104 h 266" name="T113"/>
                <a:gd fmla="*/ 67 w 220" name="T114"/>
                <a:gd fmla="*/ 103 h 266" name="T115"/>
                <a:gd fmla="*/ 110 w 220" name="T116"/>
                <a:gd fmla="*/ 108 h 266" name="T117"/>
                <a:gd fmla="*/ 159 w 220" name="T118"/>
                <a:gd fmla="*/ 99 h 266" name="T119"/>
                <a:gd fmla="*/ 205 w 220" name="T120"/>
                <a:gd fmla="*/ 99 h 266" name="T121"/>
                <a:gd fmla="*/ 206 w 220" name="T122"/>
                <a:gd fmla="*/ 105 h 266" name="T123"/>
                <a:gd fmla="*/ 206 w 220" name="T124"/>
                <a:gd fmla="*/ 157 h 26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6" w="220">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rgbClr val="4F4D50"/>
            </a:solidFill>
            <a:ln>
              <a:noFill/>
            </a:ln>
            <a:extLst/>
          </p:spPr>
          <p:txBody>
            <a:bodyPr anchor="t" anchorCtr="0" bIns="45714" compatLnSpc="1" lIns="91428" numCol="1" rIns="91428" tIns="45714" vert="horz" wrap="square">
              <a:prstTxWarp prst="textNoShape">
                <a:avLst/>
              </a:prstTxWarp>
            </a:bodyPr>
            <a:lstStyle/>
            <a:p>
              <a:endParaRPr lang="en-US" sz="1000">
                <a:solidFill>
                  <a:srgbClr val="4F4D50"/>
                </a:solidFill>
                <a:latin charset="-122" panose="020b0500000000000000" pitchFamily="34" typeface="思源黑体"/>
                <a:ea charset="-122" panose="020b0500000000000000" pitchFamily="34" typeface="思源黑体"/>
                <a:sym charset="-122" panose="020b0502040204020203" pitchFamily="34" typeface="微软雅黑 Light"/>
              </a:endParaRPr>
            </a:p>
          </p:txBody>
        </p:sp>
      </p:grpSp>
      <p:sp>
        <p:nvSpPr>
          <p:cNvPr id="19" name="Text Placeholder 8">
            <a:extLst>
              <a:ext uri="{FF2B5EF4-FFF2-40B4-BE49-F238E27FC236}">
                <a16:creationId xmlns:a16="http://schemas.microsoft.com/office/drawing/2014/main" id="{D8BD9DE3-25FA-42E6-8F74-C6723C4E9964}"/>
              </a:ext>
            </a:extLst>
          </p:cNvPr>
          <p:cNvSpPr txBox="1"/>
          <p:nvPr/>
        </p:nvSpPr>
        <p:spPr>
          <a:xfrm>
            <a:off x="2492293" y="5263941"/>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0" name="Text Placeholder 9">
            <a:extLst>
              <a:ext uri="{FF2B5EF4-FFF2-40B4-BE49-F238E27FC236}">
                <a16:creationId xmlns:a16="http://schemas.microsoft.com/office/drawing/2014/main" id="{679C58A0-13B8-4952-B5F7-1A947AD1F627}"/>
              </a:ext>
            </a:extLst>
          </p:cNvPr>
          <p:cNvSpPr txBox="1"/>
          <p:nvPr/>
        </p:nvSpPr>
        <p:spPr>
          <a:xfrm>
            <a:off x="2492293" y="5563174"/>
            <a:ext cx="2009331"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a:t>
            </a:r>
          </a:p>
        </p:txBody>
      </p:sp>
      <p:sp>
        <p:nvSpPr>
          <p:cNvPr id="22" name="Text Placeholder 8">
            <a:extLst>
              <a:ext uri="{FF2B5EF4-FFF2-40B4-BE49-F238E27FC236}">
                <a16:creationId xmlns:a16="http://schemas.microsoft.com/office/drawing/2014/main" id="{6EAC3132-F1CC-4370-BE41-5CBA06EC9060}"/>
              </a:ext>
            </a:extLst>
          </p:cNvPr>
          <p:cNvSpPr txBox="1"/>
          <p:nvPr/>
        </p:nvSpPr>
        <p:spPr>
          <a:xfrm>
            <a:off x="5442835" y="5263941"/>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3" name="Text Placeholder 9">
            <a:extLst>
              <a:ext uri="{FF2B5EF4-FFF2-40B4-BE49-F238E27FC236}">
                <a16:creationId xmlns:a16="http://schemas.microsoft.com/office/drawing/2014/main" id="{D1FFE19E-2B46-4D1D-8A61-1DFD440D8C50}"/>
              </a:ext>
            </a:extLst>
          </p:cNvPr>
          <p:cNvSpPr txBox="1"/>
          <p:nvPr/>
        </p:nvSpPr>
        <p:spPr>
          <a:xfrm>
            <a:off x="5442835" y="5563174"/>
            <a:ext cx="2009331"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a:t>
            </a:r>
          </a:p>
        </p:txBody>
      </p:sp>
      <p:sp>
        <p:nvSpPr>
          <p:cNvPr id="26" name="Text Placeholder 8">
            <a:extLst>
              <a:ext uri="{FF2B5EF4-FFF2-40B4-BE49-F238E27FC236}">
                <a16:creationId xmlns:a16="http://schemas.microsoft.com/office/drawing/2014/main" id="{15566535-1E29-42B1-885F-2E2836B42247}"/>
              </a:ext>
            </a:extLst>
          </p:cNvPr>
          <p:cNvSpPr txBox="1"/>
          <p:nvPr/>
        </p:nvSpPr>
        <p:spPr>
          <a:xfrm>
            <a:off x="8356310" y="5263941"/>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7" name="Text Placeholder 9">
            <a:extLst>
              <a:ext uri="{FF2B5EF4-FFF2-40B4-BE49-F238E27FC236}">
                <a16:creationId xmlns:a16="http://schemas.microsoft.com/office/drawing/2014/main" id="{CDC701BB-D8F8-4C7A-BC32-5866CCA60C97}"/>
              </a:ext>
            </a:extLst>
          </p:cNvPr>
          <p:cNvSpPr txBox="1"/>
          <p:nvPr/>
        </p:nvSpPr>
        <p:spPr>
          <a:xfrm>
            <a:off x="8356310" y="5563174"/>
            <a:ext cx="2009331"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a:t>
            </a:r>
          </a:p>
        </p:txBody>
      </p:sp>
      <p:grpSp>
        <p:nvGrpSpPr>
          <p:cNvPr id="28" name="组合 27"/>
          <p:cNvGrpSpPr/>
          <p:nvPr/>
        </p:nvGrpSpPr>
        <p:grpSpPr>
          <a:xfrm>
            <a:off x="3960903" y="266662"/>
            <a:ext cx="4268606" cy="919077"/>
            <a:chOff x="3925680" y="337337"/>
            <a:chExt cx="4269162" cy="919197"/>
          </a:xfrm>
        </p:grpSpPr>
        <p:sp>
          <p:nvSpPr>
            <p:cNvPr id="34" name="文本框 33"/>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35" name="文本框 34"/>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216910420"/>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2000"/>
                                  </p:stCondLst>
                                  <p:childTnLst>
                                    <p:set>
                                      <p:cBhvr>
                                        <p:cTn dur="1" fill="hold" id="6">
                                          <p:stCondLst>
                                            <p:cond delay="0"/>
                                          </p:stCondLst>
                                        </p:cTn>
                                        <p:tgtEl>
                                          <p:spTgt spid="11">
                                            <p:graphicEl>
                                              <a:chart bldStep="gridLegend" categoryIdx="-3" seriesIdx="-3"/>
                                            </p:graphicEl>
                                          </p:spTgt>
                                        </p:tgtEl>
                                        <p:attrNameLst>
                                          <p:attrName>style.visibility</p:attrName>
                                        </p:attrNameLst>
                                      </p:cBhvr>
                                      <p:to>
                                        <p:strVal val="visible"/>
                                      </p:to>
                                    </p:set>
                                    <p:anim calcmode="lin" valueType="num">
                                      <p:cBhvr additive="base">
                                        <p:cTn dur="500" fill="hold" id="7"/>
                                        <p:tgtEl>
                                          <p:spTgt spid="11">
                                            <p:graphicEl>
                                              <a:chart bldStep="gridLegend" categoryIdx="-3" seriesIdx="-3"/>
                                            </p:graphicEl>
                                          </p:spTgt>
                                        </p:tgtEl>
                                        <p:attrNameLst>
                                          <p:attrName>ppt_x</p:attrName>
                                        </p:attrNameLst>
                                      </p:cBhvr>
                                      <p:tavLst>
                                        <p:tav tm="0">
                                          <p:val>
                                            <p:strVal val="#ppt_x"/>
                                          </p:val>
                                        </p:tav>
                                        <p:tav tm="100000">
                                          <p:val>
                                            <p:strVal val="#ppt_x"/>
                                          </p:val>
                                        </p:tav>
                                      </p:tavLst>
                                    </p:anim>
                                    <p:anim calcmode="lin" valueType="num">
                                      <p:cBhvr additive="base">
                                        <p:cTn dur="500" fill="hold" id="8"/>
                                        <p:tgtEl>
                                          <p:spTgt spid="11">
                                            <p:graphicEl>
                                              <a:chart bldStep="gridLegend" categoryIdx="-3" seriesIdx="-3"/>
                                            </p:graphicEl>
                                          </p:spTgt>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500"/>
                                  </p:stCondLst>
                                  <p:childTnLst>
                                    <p:set>
                                      <p:cBhvr>
                                        <p:cTn dur="1" fill="hold" id="10">
                                          <p:stCondLst>
                                            <p:cond delay="0"/>
                                          </p:stCondLst>
                                        </p:cTn>
                                        <p:tgtEl>
                                          <p:spTgt spid="11">
                                            <p:graphicEl>
                                              <a:chart bldStep="ptInCategory" categoryIdx="0" seriesIdx="0"/>
                                            </p:graphicEl>
                                          </p:spTgt>
                                        </p:tgtEl>
                                        <p:attrNameLst>
                                          <p:attrName>style.visibility</p:attrName>
                                        </p:attrNameLst>
                                      </p:cBhvr>
                                      <p:to>
                                        <p:strVal val="visible"/>
                                      </p:to>
                                    </p:set>
                                    <p:anim calcmode="lin" valueType="num">
                                      <p:cBhvr additive="base">
                                        <p:cTn dur="500" fill="hold" id="11"/>
                                        <p:tgtEl>
                                          <p:spTgt spid="11">
                                            <p:graphicEl>
                                              <a:chart bldStep="ptInCategory" categoryIdx="0" seriesIdx="0"/>
                                            </p:graphicEl>
                                          </p:spTgt>
                                        </p:tgtEl>
                                        <p:attrNameLst>
                                          <p:attrName>ppt_x</p:attrName>
                                        </p:attrNameLst>
                                      </p:cBhvr>
                                      <p:tavLst>
                                        <p:tav tm="0">
                                          <p:val>
                                            <p:strVal val="#ppt_x"/>
                                          </p:val>
                                        </p:tav>
                                        <p:tav tm="100000">
                                          <p:val>
                                            <p:strVal val="#ppt_x"/>
                                          </p:val>
                                        </p:tav>
                                      </p:tavLst>
                                    </p:anim>
                                    <p:anim calcmode="lin" valueType="num">
                                      <p:cBhvr additive="base">
                                        <p:cTn dur="500" fill="hold" id="12"/>
                                        <p:tgtEl>
                                          <p:spTgt spid="11">
                                            <p:graphicEl>
                                              <a:chart bldStep="ptInCategory" categoryIdx="0" seriesIdx="0"/>
                                            </p:graphicEl>
                                          </p:spTgt>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3000"/>
                                  </p:stCondLst>
                                  <p:childTnLst>
                                    <p:set>
                                      <p:cBhvr>
                                        <p:cTn dur="1" fill="hold" id="14">
                                          <p:stCondLst>
                                            <p:cond delay="0"/>
                                          </p:stCondLst>
                                        </p:cTn>
                                        <p:tgtEl>
                                          <p:spTgt spid="11">
                                            <p:graphicEl>
                                              <a:chart bldStep="ptInCategory" categoryIdx="0" seriesIdx="1"/>
                                            </p:graphicEl>
                                          </p:spTgt>
                                        </p:tgtEl>
                                        <p:attrNameLst>
                                          <p:attrName>style.visibility</p:attrName>
                                        </p:attrNameLst>
                                      </p:cBhvr>
                                      <p:to>
                                        <p:strVal val="visible"/>
                                      </p:to>
                                    </p:set>
                                    <p:anim calcmode="lin" valueType="num">
                                      <p:cBhvr additive="base">
                                        <p:cTn dur="500" fill="hold" id="15"/>
                                        <p:tgtEl>
                                          <p:spTgt spid="11">
                                            <p:graphicEl>
                                              <a:chart bldStep="ptInCategory" categoryIdx="0" seriesIdx="1"/>
                                            </p:graphicEl>
                                          </p:spTgt>
                                        </p:tgtEl>
                                        <p:attrNameLst>
                                          <p:attrName>ppt_x</p:attrName>
                                        </p:attrNameLst>
                                      </p:cBhvr>
                                      <p:tavLst>
                                        <p:tav tm="0">
                                          <p:val>
                                            <p:strVal val="#ppt_x"/>
                                          </p:val>
                                        </p:tav>
                                        <p:tav tm="100000">
                                          <p:val>
                                            <p:strVal val="#ppt_x"/>
                                          </p:val>
                                        </p:tav>
                                      </p:tavLst>
                                    </p:anim>
                                    <p:anim calcmode="lin" valueType="num">
                                      <p:cBhvr additive="base">
                                        <p:cTn dur="500" fill="hold" id="16"/>
                                        <p:tgtEl>
                                          <p:spTgt spid="11">
                                            <p:graphicEl>
                                              <a:chart bldStep="ptInCategory" categoryIdx="0" seriesIdx="1"/>
                                            </p:graphicEl>
                                          </p:spTgt>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3500"/>
                                  </p:stCondLst>
                                  <p:childTnLst>
                                    <p:set>
                                      <p:cBhvr>
                                        <p:cTn dur="1" fill="hold" id="18">
                                          <p:stCondLst>
                                            <p:cond delay="0"/>
                                          </p:stCondLst>
                                        </p:cTn>
                                        <p:tgtEl>
                                          <p:spTgt spid="11">
                                            <p:graphicEl>
                                              <a:chart bldStep="ptInCategory" categoryIdx="0" seriesIdx="2"/>
                                            </p:graphicEl>
                                          </p:spTgt>
                                        </p:tgtEl>
                                        <p:attrNameLst>
                                          <p:attrName>style.visibility</p:attrName>
                                        </p:attrNameLst>
                                      </p:cBhvr>
                                      <p:to>
                                        <p:strVal val="visible"/>
                                      </p:to>
                                    </p:set>
                                    <p:anim calcmode="lin" valueType="num">
                                      <p:cBhvr additive="base">
                                        <p:cTn dur="500" fill="hold" id="19"/>
                                        <p:tgtEl>
                                          <p:spTgt spid="11">
                                            <p:graphicEl>
                                              <a:chart bldStep="ptInCategory" categoryIdx="0" seriesIdx="2"/>
                                            </p:graphicEl>
                                          </p:spTgt>
                                        </p:tgtEl>
                                        <p:attrNameLst>
                                          <p:attrName>ppt_x</p:attrName>
                                        </p:attrNameLst>
                                      </p:cBhvr>
                                      <p:tavLst>
                                        <p:tav tm="0">
                                          <p:val>
                                            <p:strVal val="#ppt_x"/>
                                          </p:val>
                                        </p:tav>
                                        <p:tav tm="100000">
                                          <p:val>
                                            <p:strVal val="#ppt_x"/>
                                          </p:val>
                                        </p:tav>
                                      </p:tavLst>
                                    </p:anim>
                                    <p:anim calcmode="lin" valueType="num">
                                      <p:cBhvr additive="base">
                                        <p:cTn dur="500" fill="hold" id="20"/>
                                        <p:tgtEl>
                                          <p:spTgt spid="11">
                                            <p:graphicEl>
                                              <a:chart bldStep="ptInCategory" categoryIdx="0" seriesIdx="2"/>
                                            </p:graphicEl>
                                          </p:spTgt>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4000"/>
                                  </p:stCondLst>
                                  <p:childTnLst>
                                    <p:set>
                                      <p:cBhvr>
                                        <p:cTn dur="1" fill="hold" id="22">
                                          <p:stCondLst>
                                            <p:cond delay="0"/>
                                          </p:stCondLst>
                                        </p:cTn>
                                        <p:tgtEl>
                                          <p:spTgt spid="11">
                                            <p:graphicEl>
                                              <a:chart bldStep="ptInCategory" categoryIdx="1" seriesIdx="0"/>
                                            </p:graphicEl>
                                          </p:spTgt>
                                        </p:tgtEl>
                                        <p:attrNameLst>
                                          <p:attrName>style.visibility</p:attrName>
                                        </p:attrNameLst>
                                      </p:cBhvr>
                                      <p:to>
                                        <p:strVal val="visible"/>
                                      </p:to>
                                    </p:set>
                                    <p:anim calcmode="lin" valueType="num">
                                      <p:cBhvr additive="base">
                                        <p:cTn dur="500" fill="hold" id="23"/>
                                        <p:tgtEl>
                                          <p:spTgt spid="11">
                                            <p:graphicEl>
                                              <a:chart bldStep="ptInCategory" categoryIdx="1" seriesIdx="0"/>
                                            </p:graphicEl>
                                          </p:spTgt>
                                        </p:tgtEl>
                                        <p:attrNameLst>
                                          <p:attrName>ppt_x</p:attrName>
                                        </p:attrNameLst>
                                      </p:cBhvr>
                                      <p:tavLst>
                                        <p:tav tm="0">
                                          <p:val>
                                            <p:strVal val="#ppt_x"/>
                                          </p:val>
                                        </p:tav>
                                        <p:tav tm="100000">
                                          <p:val>
                                            <p:strVal val="#ppt_x"/>
                                          </p:val>
                                        </p:tav>
                                      </p:tavLst>
                                    </p:anim>
                                    <p:anim calcmode="lin" valueType="num">
                                      <p:cBhvr additive="base">
                                        <p:cTn dur="500" fill="hold" id="24"/>
                                        <p:tgtEl>
                                          <p:spTgt spid="11">
                                            <p:graphicEl>
                                              <a:chart bldStep="ptInCategory" categoryIdx="1" seriesIdx="0"/>
                                            </p:graphicEl>
                                          </p:spTgt>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4500"/>
                                  </p:stCondLst>
                                  <p:childTnLst>
                                    <p:set>
                                      <p:cBhvr>
                                        <p:cTn dur="1" fill="hold" id="26">
                                          <p:stCondLst>
                                            <p:cond delay="0"/>
                                          </p:stCondLst>
                                        </p:cTn>
                                        <p:tgtEl>
                                          <p:spTgt spid="11">
                                            <p:graphicEl>
                                              <a:chart bldStep="ptInCategory" categoryIdx="1" seriesIdx="1"/>
                                            </p:graphicEl>
                                          </p:spTgt>
                                        </p:tgtEl>
                                        <p:attrNameLst>
                                          <p:attrName>style.visibility</p:attrName>
                                        </p:attrNameLst>
                                      </p:cBhvr>
                                      <p:to>
                                        <p:strVal val="visible"/>
                                      </p:to>
                                    </p:set>
                                    <p:anim calcmode="lin" valueType="num">
                                      <p:cBhvr additive="base">
                                        <p:cTn dur="500" fill="hold" id="27"/>
                                        <p:tgtEl>
                                          <p:spTgt spid="11">
                                            <p:graphicEl>
                                              <a:chart bldStep="ptInCategory" categoryIdx="1" seriesIdx="1"/>
                                            </p:graphicEl>
                                          </p:spTgt>
                                        </p:tgtEl>
                                        <p:attrNameLst>
                                          <p:attrName>ppt_x</p:attrName>
                                        </p:attrNameLst>
                                      </p:cBhvr>
                                      <p:tavLst>
                                        <p:tav tm="0">
                                          <p:val>
                                            <p:strVal val="#ppt_x"/>
                                          </p:val>
                                        </p:tav>
                                        <p:tav tm="100000">
                                          <p:val>
                                            <p:strVal val="#ppt_x"/>
                                          </p:val>
                                        </p:tav>
                                      </p:tavLst>
                                    </p:anim>
                                    <p:anim calcmode="lin" valueType="num">
                                      <p:cBhvr additive="base">
                                        <p:cTn dur="500" fill="hold" id="28"/>
                                        <p:tgtEl>
                                          <p:spTgt spid="11">
                                            <p:graphicEl>
                                              <a:chart bldStep="ptInCategory" categoryIdx="1" seriesIdx="1"/>
                                            </p:graphicEl>
                                          </p:spTgt>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5000"/>
                                  </p:stCondLst>
                                  <p:childTnLst>
                                    <p:set>
                                      <p:cBhvr>
                                        <p:cTn dur="1" fill="hold" id="30">
                                          <p:stCondLst>
                                            <p:cond delay="0"/>
                                          </p:stCondLst>
                                        </p:cTn>
                                        <p:tgtEl>
                                          <p:spTgt spid="11">
                                            <p:graphicEl>
                                              <a:chart bldStep="ptInCategory" categoryIdx="1" seriesIdx="2"/>
                                            </p:graphicEl>
                                          </p:spTgt>
                                        </p:tgtEl>
                                        <p:attrNameLst>
                                          <p:attrName>style.visibility</p:attrName>
                                        </p:attrNameLst>
                                      </p:cBhvr>
                                      <p:to>
                                        <p:strVal val="visible"/>
                                      </p:to>
                                    </p:set>
                                    <p:anim calcmode="lin" valueType="num">
                                      <p:cBhvr additive="base">
                                        <p:cTn dur="500" fill="hold" id="31"/>
                                        <p:tgtEl>
                                          <p:spTgt spid="11">
                                            <p:graphicEl>
                                              <a:chart bldStep="ptInCategory" categoryIdx="1" seriesIdx="2"/>
                                            </p:graphicEl>
                                          </p:spTgt>
                                        </p:tgtEl>
                                        <p:attrNameLst>
                                          <p:attrName>ppt_x</p:attrName>
                                        </p:attrNameLst>
                                      </p:cBhvr>
                                      <p:tavLst>
                                        <p:tav tm="0">
                                          <p:val>
                                            <p:strVal val="#ppt_x"/>
                                          </p:val>
                                        </p:tav>
                                        <p:tav tm="100000">
                                          <p:val>
                                            <p:strVal val="#ppt_x"/>
                                          </p:val>
                                        </p:tav>
                                      </p:tavLst>
                                    </p:anim>
                                    <p:anim calcmode="lin" valueType="num">
                                      <p:cBhvr additive="base">
                                        <p:cTn dur="500" fill="hold" id="32"/>
                                        <p:tgtEl>
                                          <p:spTgt spid="11">
                                            <p:graphicEl>
                                              <a:chart bldStep="ptInCategory" categoryIdx="1" seriesIdx="2"/>
                                            </p:graphicEl>
                                          </p:spTgt>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5500"/>
                                  </p:stCondLst>
                                  <p:childTnLst>
                                    <p:set>
                                      <p:cBhvr>
                                        <p:cTn dur="1" fill="hold" id="34">
                                          <p:stCondLst>
                                            <p:cond delay="0"/>
                                          </p:stCondLst>
                                        </p:cTn>
                                        <p:tgtEl>
                                          <p:spTgt spid="11">
                                            <p:graphicEl>
                                              <a:chart bldStep="ptInCategory" categoryIdx="2" seriesIdx="0"/>
                                            </p:graphicEl>
                                          </p:spTgt>
                                        </p:tgtEl>
                                        <p:attrNameLst>
                                          <p:attrName>style.visibility</p:attrName>
                                        </p:attrNameLst>
                                      </p:cBhvr>
                                      <p:to>
                                        <p:strVal val="visible"/>
                                      </p:to>
                                    </p:set>
                                    <p:anim calcmode="lin" valueType="num">
                                      <p:cBhvr additive="base">
                                        <p:cTn dur="500" fill="hold" id="35"/>
                                        <p:tgtEl>
                                          <p:spTgt spid="11">
                                            <p:graphicEl>
                                              <a:chart bldStep="ptInCategory" categoryIdx="2" seriesIdx="0"/>
                                            </p:graphicEl>
                                          </p:spTgt>
                                        </p:tgtEl>
                                        <p:attrNameLst>
                                          <p:attrName>ppt_x</p:attrName>
                                        </p:attrNameLst>
                                      </p:cBhvr>
                                      <p:tavLst>
                                        <p:tav tm="0">
                                          <p:val>
                                            <p:strVal val="#ppt_x"/>
                                          </p:val>
                                        </p:tav>
                                        <p:tav tm="100000">
                                          <p:val>
                                            <p:strVal val="#ppt_x"/>
                                          </p:val>
                                        </p:tav>
                                      </p:tavLst>
                                    </p:anim>
                                    <p:anim calcmode="lin" valueType="num">
                                      <p:cBhvr additive="base">
                                        <p:cTn dur="500" fill="hold" id="36"/>
                                        <p:tgtEl>
                                          <p:spTgt spid="11">
                                            <p:graphicEl>
                                              <a:chart bldStep="ptInCategory" categoryIdx="2" seriesIdx="0"/>
                                            </p:graphicEl>
                                          </p:spTgt>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1">
                                  <p:stCondLst>
                                    <p:cond delay="6000"/>
                                  </p:stCondLst>
                                  <p:childTnLst>
                                    <p:set>
                                      <p:cBhvr>
                                        <p:cTn dur="1" fill="hold" id="38">
                                          <p:stCondLst>
                                            <p:cond delay="0"/>
                                          </p:stCondLst>
                                        </p:cTn>
                                        <p:tgtEl>
                                          <p:spTgt spid="11">
                                            <p:graphicEl>
                                              <a:chart bldStep="ptInCategory" categoryIdx="2" seriesIdx="1"/>
                                            </p:graphicEl>
                                          </p:spTgt>
                                        </p:tgtEl>
                                        <p:attrNameLst>
                                          <p:attrName>style.visibility</p:attrName>
                                        </p:attrNameLst>
                                      </p:cBhvr>
                                      <p:to>
                                        <p:strVal val="visible"/>
                                      </p:to>
                                    </p:set>
                                    <p:anim calcmode="lin" valueType="num">
                                      <p:cBhvr additive="base">
                                        <p:cTn dur="500" fill="hold" id="39"/>
                                        <p:tgtEl>
                                          <p:spTgt spid="11">
                                            <p:graphicEl>
                                              <a:chart bldStep="ptInCategory" categoryIdx="2" seriesIdx="1"/>
                                            </p:graphicEl>
                                          </p:spTgt>
                                        </p:tgtEl>
                                        <p:attrNameLst>
                                          <p:attrName>ppt_x</p:attrName>
                                        </p:attrNameLst>
                                      </p:cBhvr>
                                      <p:tavLst>
                                        <p:tav tm="0">
                                          <p:val>
                                            <p:strVal val="#ppt_x"/>
                                          </p:val>
                                        </p:tav>
                                        <p:tav tm="100000">
                                          <p:val>
                                            <p:strVal val="#ppt_x"/>
                                          </p:val>
                                        </p:tav>
                                      </p:tavLst>
                                    </p:anim>
                                    <p:anim calcmode="lin" valueType="num">
                                      <p:cBhvr additive="base">
                                        <p:cTn dur="500" fill="hold" id="40"/>
                                        <p:tgtEl>
                                          <p:spTgt spid="11">
                                            <p:graphicEl>
                                              <a:chart bldStep="ptInCategory" categoryIdx="2" seriesIdx="1"/>
                                            </p:graphicEl>
                                          </p:spTgt>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1">
                                  <p:stCondLst>
                                    <p:cond delay="6500"/>
                                  </p:stCondLst>
                                  <p:childTnLst>
                                    <p:set>
                                      <p:cBhvr>
                                        <p:cTn dur="1" fill="hold" id="42">
                                          <p:stCondLst>
                                            <p:cond delay="0"/>
                                          </p:stCondLst>
                                        </p:cTn>
                                        <p:tgtEl>
                                          <p:spTgt spid="11">
                                            <p:graphicEl>
                                              <a:chart bldStep="ptInCategory" categoryIdx="2" seriesIdx="2"/>
                                            </p:graphicEl>
                                          </p:spTgt>
                                        </p:tgtEl>
                                        <p:attrNameLst>
                                          <p:attrName>style.visibility</p:attrName>
                                        </p:attrNameLst>
                                      </p:cBhvr>
                                      <p:to>
                                        <p:strVal val="visible"/>
                                      </p:to>
                                    </p:set>
                                    <p:anim calcmode="lin" valueType="num">
                                      <p:cBhvr additive="base">
                                        <p:cTn dur="500" fill="hold" id="43"/>
                                        <p:tgtEl>
                                          <p:spTgt spid="11">
                                            <p:graphicEl>
                                              <a:chart bldStep="ptInCategory" categoryIdx="2" seriesIdx="2"/>
                                            </p:graphicEl>
                                          </p:spTgt>
                                        </p:tgtEl>
                                        <p:attrNameLst>
                                          <p:attrName>ppt_x</p:attrName>
                                        </p:attrNameLst>
                                      </p:cBhvr>
                                      <p:tavLst>
                                        <p:tav tm="0">
                                          <p:val>
                                            <p:strVal val="#ppt_x"/>
                                          </p:val>
                                        </p:tav>
                                        <p:tav tm="100000">
                                          <p:val>
                                            <p:strVal val="#ppt_x"/>
                                          </p:val>
                                        </p:tav>
                                      </p:tavLst>
                                    </p:anim>
                                    <p:anim calcmode="lin" valueType="num">
                                      <p:cBhvr additive="base">
                                        <p:cTn dur="500" fill="hold" id="44"/>
                                        <p:tgtEl>
                                          <p:spTgt spid="11">
                                            <p:graphicEl>
                                              <a:chart bldStep="ptInCategory" categoryIdx="2" seriesIdx="2"/>
                                            </p:graphicEl>
                                          </p:spTgt>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7000"/>
                                  </p:stCondLst>
                                  <p:childTnLst>
                                    <p:set>
                                      <p:cBhvr>
                                        <p:cTn dur="1" fill="hold" id="46">
                                          <p:stCondLst>
                                            <p:cond delay="0"/>
                                          </p:stCondLst>
                                        </p:cTn>
                                        <p:tgtEl>
                                          <p:spTgt spid="11">
                                            <p:graphicEl>
                                              <a:chart bldStep="ptInCategory" categoryIdx="3" seriesIdx="0"/>
                                            </p:graphicEl>
                                          </p:spTgt>
                                        </p:tgtEl>
                                        <p:attrNameLst>
                                          <p:attrName>style.visibility</p:attrName>
                                        </p:attrNameLst>
                                      </p:cBhvr>
                                      <p:to>
                                        <p:strVal val="visible"/>
                                      </p:to>
                                    </p:set>
                                    <p:anim calcmode="lin" valueType="num">
                                      <p:cBhvr additive="base">
                                        <p:cTn dur="500" fill="hold" id="47"/>
                                        <p:tgtEl>
                                          <p:spTgt spid="11">
                                            <p:graphicEl>
                                              <a:chart bldStep="ptInCategory" categoryIdx="3" seriesIdx="0"/>
                                            </p:graphicEl>
                                          </p:spTgt>
                                        </p:tgtEl>
                                        <p:attrNameLst>
                                          <p:attrName>ppt_x</p:attrName>
                                        </p:attrNameLst>
                                      </p:cBhvr>
                                      <p:tavLst>
                                        <p:tav tm="0">
                                          <p:val>
                                            <p:strVal val="#ppt_x"/>
                                          </p:val>
                                        </p:tav>
                                        <p:tav tm="100000">
                                          <p:val>
                                            <p:strVal val="#ppt_x"/>
                                          </p:val>
                                        </p:tav>
                                      </p:tavLst>
                                    </p:anim>
                                    <p:anim calcmode="lin" valueType="num">
                                      <p:cBhvr additive="base">
                                        <p:cTn dur="500" fill="hold" id="48"/>
                                        <p:tgtEl>
                                          <p:spTgt spid="11">
                                            <p:graphicEl>
                                              <a:chart bldStep="ptInCategory" categoryIdx="3" seriesIdx="0"/>
                                            </p:graphicEl>
                                          </p:spTgt>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7500"/>
                                  </p:stCondLst>
                                  <p:childTnLst>
                                    <p:set>
                                      <p:cBhvr>
                                        <p:cTn dur="1" fill="hold" id="50">
                                          <p:stCondLst>
                                            <p:cond delay="0"/>
                                          </p:stCondLst>
                                        </p:cTn>
                                        <p:tgtEl>
                                          <p:spTgt spid="11">
                                            <p:graphicEl>
                                              <a:chart bldStep="ptInCategory" categoryIdx="3" seriesIdx="1"/>
                                            </p:graphicEl>
                                          </p:spTgt>
                                        </p:tgtEl>
                                        <p:attrNameLst>
                                          <p:attrName>style.visibility</p:attrName>
                                        </p:attrNameLst>
                                      </p:cBhvr>
                                      <p:to>
                                        <p:strVal val="visible"/>
                                      </p:to>
                                    </p:set>
                                    <p:anim calcmode="lin" valueType="num">
                                      <p:cBhvr additive="base">
                                        <p:cTn dur="500" fill="hold" id="51"/>
                                        <p:tgtEl>
                                          <p:spTgt spid="11">
                                            <p:graphicEl>
                                              <a:chart bldStep="ptInCategory" categoryIdx="3" seriesIdx="1"/>
                                            </p:graphicEl>
                                          </p:spTgt>
                                        </p:tgtEl>
                                        <p:attrNameLst>
                                          <p:attrName>ppt_x</p:attrName>
                                        </p:attrNameLst>
                                      </p:cBhvr>
                                      <p:tavLst>
                                        <p:tav tm="0">
                                          <p:val>
                                            <p:strVal val="#ppt_x"/>
                                          </p:val>
                                        </p:tav>
                                        <p:tav tm="100000">
                                          <p:val>
                                            <p:strVal val="#ppt_x"/>
                                          </p:val>
                                        </p:tav>
                                      </p:tavLst>
                                    </p:anim>
                                    <p:anim calcmode="lin" valueType="num">
                                      <p:cBhvr additive="base">
                                        <p:cTn dur="500" fill="hold" id="52"/>
                                        <p:tgtEl>
                                          <p:spTgt spid="11">
                                            <p:graphicEl>
                                              <a:chart bldStep="ptInCategory" categoryIdx="3" seriesIdx="1"/>
                                            </p:graphicEl>
                                          </p:spTgt>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8000"/>
                                  </p:stCondLst>
                                  <p:childTnLst>
                                    <p:set>
                                      <p:cBhvr>
                                        <p:cTn dur="1" fill="hold" id="54">
                                          <p:stCondLst>
                                            <p:cond delay="0"/>
                                          </p:stCondLst>
                                        </p:cTn>
                                        <p:tgtEl>
                                          <p:spTgt spid="11">
                                            <p:graphicEl>
                                              <a:chart bldStep="ptInCategory" categoryIdx="3" seriesIdx="2"/>
                                            </p:graphicEl>
                                          </p:spTgt>
                                        </p:tgtEl>
                                        <p:attrNameLst>
                                          <p:attrName>style.visibility</p:attrName>
                                        </p:attrNameLst>
                                      </p:cBhvr>
                                      <p:to>
                                        <p:strVal val="visible"/>
                                      </p:to>
                                    </p:set>
                                    <p:anim calcmode="lin" valueType="num">
                                      <p:cBhvr additive="base">
                                        <p:cTn dur="500" fill="hold" id="55"/>
                                        <p:tgtEl>
                                          <p:spTgt spid="11">
                                            <p:graphicEl>
                                              <a:chart bldStep="ptInCategory" categoryIdx="3" seriesIdx="2"/>
                                            </p:graphicEl>
                                          </p:spTgt>
                                        </p:tgtEl>
                                        <p:attrNameLst>
                                          <p:attrName>ppt_x</p:attrName>
                                        </p:attrNameLst>
                                      </p:cBhvr>
                                      <p:tavLst>
                                        <p:tav tm="0">
                                          <p:val>
                                            <p:strVal val="#ppt_x"/>
                                          </p:val>
                                        </p:tav>
                                        <p:tav tm="100000">
                                          <p:val>
                                            <p:strVal val="#ppt_x"/>
                                          </p:val>
                                        </p:tav>
                                      </p:tavLst>
                                    </p:anim>
                                    <p:anim calcmode="lin" valueType="num">
                                      <p:cBhvr additive="base">
                                        <p:cTn dur="500" fill="hold" id="56"/>
                                        <p:tgtEl>
                                          <p:spTgt spid="11">
                                            <p:graphicEl>
                                              <a:chart bldStep="ptInCategory" categoryIdx="3" seriesIdx="2"/>
                                            </p:graphicEl>
                                          </p:spTgt>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8500"/>
                                  </p:stCondLst>
                                  <p:childTnLst>
                                    <p:set>
                                      <p:cBhvr>
                                        <p:cTn dur="1" fill="hold" id="58">
                                          <p:stCondLst>
                                            <p:cond delay="0"/>
                                          </p:stCondLst>
                                        </p:cTn>
                                        <p:tgtEl>
                                          <p:spTgt spid="11">
                                            <p:graphicEl>
                                              <a:chart bldStep="ptInCategory" categoryIdx="4" seriesIdx="0"/>
                                            </p:graphicEl>
                                          </p:spTgt>
                                        </p:tgtEl>
                                        <p:attrNameLst>
                                          <p:attrName>style.visibility</p:attrName>
                                        </p:attrNameLst>
                                      </p:cBhvr>
                                      <p:to>
                                        <p:strVal val="visible"/>
                                      </p:to>
                                    </p:set>
                                    <p:anim calcmode="lin" valueType="num">
                                      <p:cBhvr additive="base">
                                        <p:cTn dur="500" fill="hold" id="59"/>
                                        <p:tgtEl>
                                          <p:spTgt spid="11">
                                            <p:graphicEl>
                                              <a:chart bldStep="ptInCategory" categoryIdx="4" seriesIdx="0"/>
                                            </p:graphicEl>
                                          </p:spTgt>
                                        </p:tgtEl>
                                        <p:attrNameLst>
                                          <p:attrName>ppt_x</p:attrName>
                                        </p:attrNameLst>
                                      </p:cBhvr>
                                      <p:tavLst>
                                        <p:tav tm="0">
                                          <p:val>
                                            <p:strVal val="#ppt_x"/>
                                          </p:val>
                                        </p:tav>
                                        <p:tav tm="100000">
                                          <p:val>
                                            <p:strVal val="#ppt_x"/>
                                          </p:val>
                                        </p:tav>
                                      </p:tavLst>
                                    </p:anim>
                                    <p:anim calcmode="lin" valueType="num">
                                      <p:cBhvr additive="base">
                                        <p:cTn dur="500" fill="hold" id="60"/>
                                        <p:tgtEl>
                                          <p:spTgt spid="11">
                                            <p:graphicEl>
                                              <a:chart bldStep="ptInCategory" categoryIdx="4" seriesIdx="0"/>
                                            </p:graphicEl>
                                          </p:spTgt>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1">
                                  <p:stCondLst>
                                    <p:cond delay="9000"/>
                                  </p:stCondLst>
                                  <p:childTnLst>
                                    <p:set>
                                      <p:cBhvr>
                                        <p:cTn dur="1" fill="hold" id="62">
                                          <p:stCondLst>
                                            <p:cond delay="0"/>
                                          </p:stCondLst>
                                        </p:cTn>
                                        <p:tgtEl>
                                          <p:spTgt spid="11">
                                            <p:graphicEl>
                                              <a:chart bldStep="ptInCategory" categoryIdx="4" seriesIdx="1"/>
                                            </p:graphicEl>
                                          </p:spTgt>
                                        </p:tgtEl>
                                        <p:attrNameLst>
                                          <p:attrName>style.visibility</p:attrName>
                                        </p:attrNameLst>
                                      </p:cBhvr>
                                      <p:to>
                                        <p:strVal val="visible"/>
                                      </p:to>
                                    </p:set>
                                    <p:anim calcmode="lin" valueType="num">
                                      <p:cBhvr additive="base">
                                        <p:cTn dur="500" fill="hold" id="63"/>
                                        <p:tgtEl>
                                          <p:spTgt spid="11">
                                            <p:graphicEl>
                                              <a:chart bldStep="ptInCategory" categoryIdx="4" seriesIdx="1"/>
                                            </p:graphicEl>
                                          </p:spTgt>
                                        </p:tgtEl>
                                        <p:attrNameLst>
                                          <p:attrName>ppt_x</p:attrName>
                                        </p:attrNameLst>
                                      </p:cBhvr>
                                      <p:tavLst>
                                        <p:tav tm="0">
                                          <p:val>
                                            <p:strVal val="#ppt_x"/>
                                          </p:val>
                                        </p:tav>
                                        <p:tav tm="100000">
                                          <p:val>
                                            <p:strVal val="#ppt_x"/>
                                          </p:val>
                                        </p:tav>
                                      </p:tavLst>
                                    </p:anim>
                                    <p:anim calcmode="lin" valueType="num">
                                      <p:cBhvr additive="base">
                                        <p:cTn dur="500" fill="hold" id="64"/>
                                        <p:tgtEl>
                                          <p:spTgt spid="11">
                                            <p:graphicEl>
                                              <a:chart bldStep="ptInCategory" categoryIdx="4" seriesIdx="1"/>
                                            </p:graphicEl>
                                          </p:spTgt>
                                        </p:tgtEl>
                                        <p:attrNameLst>
                                          <p:attrName>ppt_y</p:attrName>
                                        </p:attrNameLst>
                                      </p:cBhvr>
                                      <p:tavLst>
                                        <p:tav tm="0">
                                          <p:val>
                                            <p:strVal val="0-#ppt_h/2"/>
                                          </p:val>
                                        </p:tav>
                                        <p:tav tm="100000">
                                          <p:val>
                                            <p:strVal val="#ppt_y"/>
                                          </p:val>
                                        </p:tav>
                                      </p:tavLst>
                                    </p:anim>
                                  </p:childTnLst>
                                </p:cTn>
                              </p:par>
                              <p:par>
                                <p:cTn fill="hold" grpId="0" id="65" nodeType="withEffect" presetClass="entr" presetID="2" presetSubtype="1">
                                  <p:stCondLst>
                                    <p:cond delay="9500"/>
                                  </p:stCondLst>
                                  <p:childTnLst>
                                    <p:set>
                                      <p:cBhvr>
                                        <p:cTn dur="1" fill="hold" id="66">
                                          <p:stCondLst>
                                            <p:cond delay="0"/>
                                          </p:stCondLst>
                                        </p:cTn>
                                        <p:tgtEl>
                                          <p:spTgt spid="11">
                                            <p:graphicEl>
                                              <a:chart bldStep="ptInCategory" categoryIdx="4" seriesIdx="2"/>
                                            </p:graphicEl>
                                          </p:spTgt>
                                        </p:tgtEl>
                                        <p:attrNameLst>
                                          <p:attrName>style.visibility</p:attrName>
                                        </p:attrNameLst>
                                      </p:cBhvr>
                                      <p:to>
                                        <p:strVal val="visible"/>
                                      </p:to>
                                    </p:set>
                                    <p:anim calcmode="lin" valueType="num">
                                      <p:cBhvr additive="base">
                                        <p:cTn dur="500" fill="hold" id="67"/>
                                        <p:tgtEl>
                                          <p:spTgt spid="11">
                                            <p:graphicEl>
                                              <a:chart bldStep="ptInCategory" categoryIdx="4" seriesIdx="2"/>
                                            </p:graphicEl>
                                          </p:spTgt>
                                        </p:tgtEl>
                                        <p:attrNameLst>
                                          <p:attrName>ppt_x</p:attrName>
                                        </p:attrNameLst>
                                      </p:cBhvr>
                                      <p:tavLst>
                                        <p:tav tm="0">
                                          <p:val>
                                            <p:strVal val="#ppt_x"/>
                                          </p:val>
                                        </p:tav>
                                        <p:tav tm="100000">
                                          <p:val>
                                            <p:strVal val="#ppt_x"/>
                                          </p:val>
                                        </p:tav>
                                      </p:tavLst>
                                    </p:anim>
                                    <p:anim calcmode="lin" valueType="num">
                                      <p:cBhvr additive="base">
                                        <p:cTn dur="500" fill="hold" id="68"/>
                                        <p:tgtEl>
                                          <p:spTgt spid="11">
                                            <p:graphicEl>
                                              <a:chart bldStep="ptInCategory" categoryIdx="4" seriesIdx="2"/>
                                            </p:graphicEl>
                                          </p:spTgt>
                                        </p:tgtEl>
                                        <p:attrNameLst>
                                          <p:attrName>ppt_y</p:attrName>
                                        </p:attrNameLst>
                                      </p:cBhvr>
                                      <p:tavLst>
                                        <p:tav tm="0">
                                          <p:val>
                                            <p:strVal val="0-#ppt_h/2"/>
                                          </p:val>
                                        </p:tav>
                                        <p:tav tm="100000">
                                          <p:val>
                                            <p:strVal val="#ppt_y"/>
                                          </p:val>
                                        </p:tav>
                                      </p:tavLst>
                                    </p:anim>
                                  </p:childTnLst>
                                </p:cTn>
                              </p:par>
                            </p:childTnLst>
                          </p:cTn>
                        </p:par>
                        <p:par>
                          <p:cTn fill="hold" id="69" nodeType="afterGroup">
                            <p:stCondLst>
                              <p:cond delay="10000"/>
                            </p:stCondLst>
                            <p:childTnLst>
                              <p:par>
                                <p:cTn fill="hold" grpId="0" id="70" nodeType="afterEffect" presetClass="entr" presetID="53" presetSubtype="0">
                                  <p:stCondLst>
                                    <p:cond delay="0"/>
                                  </p:stCondLst>
                                  <p:childTnLst>
                                    <p:set>
                                      <p:cBhvr>
                                        <p:cTn dur="1" fill="hold" id="71">
                                          <p:stCondLst>
                                            <p:cond delay="0"/>
                                          </p:stCondLst>
                                        </p:cTn>
                                        <p:tgtEl>
                                          <p:spTgt spid="19">
                                            <p:txEl>
                                              <p:pRg end="0" st="0"/>
                                            </p:txEl>
                                          </p:spTgt>
                                        </p:tgtEl>
                                        <p:attrNameLst>
                                          <p:attrName>style.visibility</p:attrName>
                                        </p:attrNameLst>
                                      </p:cBhvr>
                                      <p:to>
                                        <p:strVal val="visible"/>
                                      </p:to>
                                    </p:set>
                                    <p:anim calcmode="lin" valueType="num">
                                      <p:cBhvr>
                                        <p:cTn dur="500" fill="hold" id="72"/>
                                        <p:tgtEl>
                                          <p:spTgt spid="19">
                                            <p:txEl>
                                              <p:pRg end="0" st="0"/>
                                            </p:txEl>
                                          </p:spTgt>
                                        </p:tgtEl>
                                        <p:attrNameLst>
                                          <p:attrName>ppt_w</p:attrName>
                                        </p:attrNameLst>
                                      </p:cBhvr>
                                      <p:tavLst>
                                        <p:tav tm="0">
                                          <p:val>
                                            <p:fltVal val="0"/>
                                          </p:val>
                                        </p:tav>
                                        <p:tav tm="100000">
                                          <p:val>
                                            <p:strVal val="#ppt_w"/>
                                          </p:val>
                                        </p:tav>
                                      </p:tavLst>
                                    </p:anim>
                                    <p:anim calcmode="lin" valueType="num">
                                      <p:cBhvr>
                                        <p:cTn dur="500" fill="hold" id="73"/>
                                        <p:tgtEl>
                                          <p:spTgt spid="19">
                                            <p:txEl>
                                              <p:pRg end="0" st="0"/>
                                            </p:txEl>
                                          </p:spTgt>
                                        </p:tgtEl>
                                        <p:attrNameLst>
                                          <p:attrName>ppt_h</p:attrName>
                                        </p:attrNameLst>
                                      </p:cBhvr>
                                      <p:tavLst>
                                        <p:tav tm="0">
                                          <p:val>
                                            <p:fltVal val="0"/>
                                          </p:val>
                                        </p:tav>
                                        <p:tav tm="100000">
                                          <p:val>
                                            <p:strVal val="#ppt_h"/>
                                          </p:val>
                                        </p:tav>
                                      </p:tavLst>
                                    </p:anim>
                                    <p:animEffect filter="fade" transition="in">
                                      <p:cBhvr>
                                        <p:cTn dur="500" id="74"/>
                                        <p:tgtEl>
                                          <p:spTgt spid="19">
                                            <p:txEl>
                                              <p:pRg end="0" st="0"/>
                                            </p:txEl>
                                          </p:spTgt>
                                        </p:tgtEl>
                                      </p:cBhvr>
                                    </p:animEffect>
                                  </p:childTnLst>
                                </p:cTn>
                              </p:par>
                            </p:childTnLst>
                          </p:cTn>
                        </p:par>
                        <p:par>
                          <p:cTn fill="hold" id="75" nodeType="afterGroup">
                            <p:stCondLst>
                              <p:cond delay="10500"/>
                            </p:stCondLst>
                            <p:childTnLst>
                              <p:par>
                                <p:cTn fill="hold" grpId="0" id="76" nodeType="afterEffect" presetClass="entr" presetID="22" presetSubtype="4">
                                  <p:stCondLst>
                                    <p:cond delay="0"/>
                                  </p:stCondLst>
                                  <p:childTnLst>
                                    <p:set>
                                      <p:cBhvr>
                                        <p:cTn dur="1" fill="hold" id="77">
                                          <p:stCondLst>
                                            <p:cond delay="0"/>
                                          </p:stCondLst>
                                        </p:cTn>
                                        <p:tgtEl>
                                          <p:spTgt spid="20">
                                            <p:txEl>
                                              <p:pRg end="0" st="0"/>
                                            </p:txEl>
                                          </p:spTgt>
                                        </p:tgtEl>
                                        <p:attrNameLst>
                                          <p:attrName>style.visibility</p:attrName>
                                        </p:attrNameLst>
                                      </p:cBhvr>
                                      <p:to>
                                        <p:strVal val="visible"/>
                                      </p:to>
                                    </p:set>
                                    <p:animEffect filter="wipe(down)" transition="in">
                                      <p:cBhvr>
                                        <p:cTn dur="500" id="78"/>
                                        <p:tgtEl>
                                          <p:spTgt spid="20">
                                            <p:txEl>
                                              <p:pRg end="0" st="0"/>
                                            </p:txEl>
                                          </p:spTgt>
                                        </p:tgtEl>
                                      </p:cBhvr>
                                    </p:animEffect>
                                  </p:childTnLst>
                                </p:cTn>
                              </p:par>
                            </p:childTnLst>
                          </p:cTn>
                        </p:par>
                        <p:par>
                          <p:cTn fill="hold" id="79" nodeType="afterGroup">
                            <p:stCondLst>
                              <p:cond delay="11000"/>
                            </p:stCondLst>
                            <p:childTnLst>
                              <p:par>
                                <p:cTn fill="hold" grpId="0" id="80" nodeType="afterEffect" presetClass="entr" presetID="53" presetSubtype="0">
                                  <p:stCondLst>
                                    <p:cond delay="0"/>
                                  </p:stCondLst>
                                  <p:childTnLst>
                                    <p:set>
                                      <p:cBhvr>
                                        <p:cTn dur="1" fill="hold" id="81">
                                          <p:stCondLst>
                                            <p:cond delay="0"/>
                                          </p:stCondLst>
                                        </p:cTn>
                                        <p:tgtEl>
                                          <p:spTgt spid="22">
                                            <p:txEl>
                                              <p:pRg end="0" st="0"/>
                                            </p:txEl>
                                          </p:spTgt>
                                        </p:tgtEl>
                                        <p:attrNameLst>
                                          <p:attrName>style.visibility</p:attrName>
                                        </p:attrNameLst>
                                      </p:cBhvr>
                                      <p:to>
                                        <p:strVal val="visible"/>
                                      </p:to>
                                    </p:set>
                                    <p:anim calcmode="lin" valueType="num">
                                      <p:cBhvr>
                                        <p:cTn dur="500" fill="hold" id="82"/>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83"/>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84"/>
                                        <p:tgtEl>
                                          <p:spTgt spid="22">
                                            <p:txEl>
                                              <p:pRg end="0" st="0"/>
                                            </p:txEl>
                                          </p:spTgt>
                                        </p:tgtEl>
                                      </p:cBhvr>
                                    </p:animEffect>
                                  </p:childTnLst>
                                </p:cTn>
                              </p:par>
                            </p:childTnLst>
                          </p:cTn>
                        </p:par>
                        <p:par>
                          <p:cTn fill="hold" id="85" nodeType="afterGroup">
                            <p:stCondLst>
                              <p:cond delay="11500"/>
                            </p:stCondLst>
                            <p:childTnLst>
                              <p:par>
                                <p:cTn fill="hold" grpId="0" id="86" nodeType="afterEffect" presetClass="entr" presetID="22" presetSubtype="4">
                                  <p:stCondLst>
                                    <p:cond delay="0"/>
                                  </p:stCondLst>
                                  <p:childTnLst>
                                    <p:set>
                                      <p:cBhvr>
                                        <p:cTn dur="1" fill="hold" id="87">
                                          <p:stCondLst>
                                            <p:cond delay="0"/>
                                          </p:stCondLst>
                                        </p:cTn>
                                        <p:tgtEl>
                                          <p:spTgt spid="23">
                                            <p:txEl>
                                              <p:pRg end="0" st="0"/>
                                            </p:txEl>
                                          </p:spTgt>
                                        </p:tgtEl>
                                        <p:attrNameLst>
                                          <p:attrName>style.visibility</p:attrName>
                                        </p:attrNameLst>
                                      </p:cBhvr>
                                      <p:to>
                                        <p:strVal val="visible"/>
                                      </p:to>
                                    </p:set>
                                    <p:animEffect filter="wipe(down)" transition="in">
                                      <p:cBhvr>
                                        <p:cTn dur="500" id="88"/>
                                        <p:tgtEl>
                                          <p:spTgt spid="23">
                                            <p:txEl>
                                              <p:pRg end="0" st="0"/>
                                            </p:txEl>
                                          </p:spTgt>
                                        </p:tgtEl>
                                      </p:cBhvr>
                                    </p:animEffect>
                                  </p:childTnLst>
                                </p:cTn>
                              </p:par>
                            </p:childTnLst>
                          </p:cTn>
                        </p:par>
                        <p:par>
                          <p:cTn fill="hold" id="89" nodeType="afterGroup">
                            <p:stCondLst>
                              <p:cond delay="12000"/>
                            </p:stCondLst>
                            <p:childTnLst>
                              <p:par>
                                <p:cTn fill="hold" grpId="0" id="90" nodeType="afterEffect" presetClass="entr" presetID="53" presetSubtype="0">
                                  <p:stCondLst>
                                    <p:cond delay="0"/>
                                  </p:stCondLst>
                                  <p:childTnLst>
                                    <p:set>
                                      <p:cBhvr>
                                        <p:cTn dur="1" fill="hold" id="91">
                                          <p:stCondLst>
                                            <p:cond delay="0"/>
                                          </p:stCondLst>
                                        </p:cTn>
                                        <p:tgtEl>
                                          <p:spTgt spid="26">
                                            <p:txEl>
                                              <p:pRg end="0" st="0"/>
                                            </p:txEl>
                                          </p:spTgt>
                                        </p:tgtEl>
                                        <p:attrNameLst>
                                          <p:attrName>style.visibility</p:attrName>
                                        </p:attrNameLst>
                                      </p:cBhvr>
                                      <p:to>
                                        <p:strVal val="visible"/>
                                      </p:to>
                                    </p:set>
                                    <p:anim calcmode="lin" valueType="num">
                                      <p:cBhvr>
                                        <p:cTn dur="500" fill="hold" id="92"/>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93"/>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94"/>
                                        <p:tgtEl>
                                          <p:spTgt spid="26">
                                            <p:txEl>
                                              <p:pRg end="0" st="0"/>
                                            </p:txEl>
                                          </p:spTgt>
                                        </p:tgtEl>
                                      </p:cBhvr>
                                    </p:animEffect>
                                  </p:childTnLst>
                                </p:cTn>
                              </p:par>
                            </p:childTnLst>
                          </p:cTn>
                        </p:par>
                        <p:par>
                          <p:cTn fill="hold" id="95" nodeType="afterGroup">
                            <p:stCondLst>
                              <p:cond delay="12500"/>
                            </p:stCondLst>
                            <p:childTnLst>
                              <p:par>
                                <p:cTn fill="hold" grpId="0" id="96" nodeType="afterEffect" presetClass="entr" presetID="22" presetSubtype="4">
                                  <p:stCondLst>
                                    <p:cond delay="0"/>
                                  </p:stCondLst>
                                  <p:childTnLst>
                                    <p:set>
                                      <p:cBhvr>
                                        <p:cTn dur="1" fill="hold" id="97">
                                          <p:stCondLst>
                                            <p:cond delay="0"/>
                                          </p:stCondLst>
                                        </p:cTn>
                                        <p:tgtEl>
                                          <p:spTgt spid="27">
                                            <p:txEl>
                                              <p:pRg end="0" st="0"/>
                                            </p:txEl>
                                          </p:spTgt>
                                        </p:tgtEl>
                                        <p:attrNameLst>
                                          <p:attrName>style.visibility</p:attrName>
                                        </p:attrNameLst>
                                      </p:cBhvr>
                                      <p:to>
                                        <p:strVal val="visible"/>
                                      </p:to>
                                    </p:set>
                                    <p:animEffect filter="wipe(down)" transition="in">
                                      <p:cBhvr>
                                        <p:cTn dur="500" id="98"/>
                                        <p:tgtEl>
                                          <p:spTgt spid="27">
                                            <p:txEl>
                                              <p:pRg end="0" st="0"/>
                                            </p:txEl>
                                          </p:spTgt>
                                        </p:tgtEl>
                                      </p:cBhvr>
                                    </p:animEffect>
                                  </p:childTnLst>
                                </p:cTn>
                              </p:par>
                              <p:par>
                                <p:cTn fill="hold" id="99" nodeType="withEffect" presetClass="entr" presetID="53" presetSubtype="0">
                                  <p:stCondLst>
                                    <p:cond delay="0"/>
                                  </p:stCondLst>
                                  <p:childTnLst>
                                    <p:set>
                                      <p:cBhvr>
                                        <p:cTn dur="1" fill="hold" id="100">
                                          <p:stCondLst>
                                            <p:cond delay="0"/>
                                          </p:stCondLst>
                                        </p:cTn>
                                        <p:tgtEl>
                                          <p:spTgt spid="2"/>
                                        </p:tgtEl>
                                        <p:attrNameLst>
                                          <p:attrName>style.visibility</p:attrName>
                                        </p:attrNameLst>
                                      </p:cBhvr>
                                      <p:to>
                                        <p:strVal val="visible"/>
                                      </p:to>
                                    </p:set>
                                    <p:anim calcmode="lin" valueType="num">
                                      <p:cBhvr>
                                        <p:cTn dur="500" fill="hold" id="101"/>
                                        <p:tgtEl>
                                          <p:spTgt spid="2"/>
                                        </p:tgtEl>
                                        <p:attrNameLst>
                                          <p:attrName>ppt_w</p:attrName>
                                        </p:attrNameLst>
                                      </p:cBhvr>
                                      <p:tavLst>
                                        <p:tav tm="0">
                                          <p:val>
                                            <p:fltVal val="0"/>
                                          </p:val>
                                        </p:tav>
                                        <p:tav tm="100000">
                                          <p:val>
                                            <p:strVal val="#ppt_w"/>
                                          </p:val>
                                        </p:tav>
                                      </p:tavLst>
                                    </p:anim>
                                    <p:anim calcmode="lin" valueType="num">
                                      <p:cBhvr>
                                        <p:cTn dur="500" fill="hold" id="102"/>
                                        <p:tgtEl>
                                          <p:spTgt spid="2"/>
                                        </p:tgtEl>
                                        <p:attrNameLst>
                                          <p:attrName>ppt_h</p:attrName>
                                        </p:attrNameLst>
                                      </p:cBhvr>
                                      <p:tavLst>
                                        <p:tav tm="0">
                                          <p:val>
                                            <p:fltVal val="0"/>
                                          </p:val>
                                        </p:tav>
                                        <p:tav tm="100000">
                                          <p:val>
                                            <p:strVal val="#ppt_h"/>
                                          </p:val>
                                        </p:tav>
                                      </p:tavLst>
                                    </p:anim>
                                    <p:animEffect filter="fade" transition="in">
                                      <p:cBhvr>
                                        <p:cTn dur="500" id="103"/>
                                        <p:tgtEl>
                                          <p:spTgt spid="2"/>
                                        </p:tgtEl>
                                      </p:cBhvr>
                                    </p:animEffect>
                                  </p:childTnLst>
                                </p:cTn>
                              </p:par>
                              <p:par>
                                <p:cTn fill="hold" grpId="0" id="104" nodeType="withEffect" presetClass="entr" presetID="53" presetSubtype="0">
                                  <p:stCondLst>
                                    <p:cond delay="0"/>
                                  </p:stCondLst>
                                  <p:childTnLst>
                                    <p:set>
                                      <p:cBhvr>
                                        <p:cTn dur="1" fill="hold" id="105">
                                          <p:stCondLst>
                                            <p:cond delay="0"/>
                                          </p:stCondLst>
                                        </p:cTn>
                                        <p:tgtEl>
                                          <p:spTgt spid="21"/>
                                        </p:tgtEl>
                                        <p:attrNameLst>
                                          <p:attrName>style.visibility</p:attrName>
                                        </p:attrNameLst>
                                      </p:cBhvr>
                                      <p:to>
                                        <p:strVal val="visible"/>
                                      </p:to>
                                    </p:set>
                                    <p:anim calcmode="lin" valueType="num">
                                      <p:cBhvr>
                                        <p:cTn dur="500" fill="hold" id="106"/>
                                        <p:tgtEl>
                                          <p:spTgt spid="21"/>
                                        </p:tgtEl>
                                        <p:attrNameLst>
                                          <p:attrName>ppt_w</p:attrName>
                                        </p:attrNameLst>
                                      </p:cBhvr>
                                      <p:tavLst>
                                        <p:tav tm="0">
                                          <p:val>
                                            <p:fltVal val="0"/>
                                          </p:val>
                                        </p:tav>
                                        <p:tav tm="100000">
                                          <p:val>
                                            <p:strVal val="#ppt_w"/>
                                          </p:val>
                                        </p:tav>
                                      </p:tavLst>
                                    </p:anim>
                                    <p:anim calcmode="lin" valueType="num">
                                      <p:cBhvr>
                                        <p:cTn dur="500" fill="hold" id="107"/>
                                        <p:tgtEl>
                                          <p:spTgt spid="21"/>
                                        </p:tgtEl>
                                        <p:attrNameLst>
                                          <p:attrName>ppt_h</p:attrName>
                                        </p:attrNameLst>
                                      </p:cBhvr>
                                      <p:tavLst>
                                        <p:tav tm="0">
                                          <p:val>
                                            <p:fltVal val="0"/>
                                          </p:val>
                                        </p:tav>
                                        <p:tav tm="100000">
                                          <p:val>
                                            <p:strVal val="#ppt_h"/>
                                          </p:val>
                                        </p:tav>
                                      </p:tavLst>
                                    </p:anim>
                                    <p:animEffect filter="fade" transition="in">
                                      <p:cBhvr>
                                        <p:cTn dur="500" id="108"/>
                                        <p:tgtEl>
                                          <p:spTgt spid="21"/>
                                        </p:tgtEl>
                                      </p:cBhvr>
                                    </p:animEffect>
                                  </p:childTnLst>
                                </p:cTn>
                              </p:par>
                              <p:par>
                                <p:cTn fill="hold" id="109" nodeType="withEffect" presetClass="entr" presetID="53" presetSubtype="0">
                                  <p:stCondLst>
                                    <p:cond delay="0"/>
                                  </p:stCondLst>
                                  <p:childTnLst>
                                    <p:set>
                                      <p:cBhvr>
                                        <p:cTn dur="1" fill="hold" id="110">
                                          <p:stCondLst>
                                            <p:cond delay="0"/>
                                          </p:stCondLst>
                                        </p:cTn>
                                        <p:tgtEl>
                                          <p:spTgt spid="3"/>
                                        </p:tgtEl>
                                        <p:attrNameLst>
                                          <p:attrName>style.visibility</p:attrName>
                                        </p:attrNameLst>
                                      </p:cBhvr>
                                      <p:to>
                                        <p:strVal val="visible"/>
                                      </p:to>
                                    </p:set>
                                    <p:anim calcmode="lin" valueType="num">
                                      <p:cBhvr>
                                        <p:cTn dur="500" fill="hold" id="111"/>
                                        <p:tgtEl>
                                          <p:spTgt spid="3"/>
                                        </p:tgtEl>
                                        <p:attrNameLst>
                                          <p:attrName>ppt_w</p:attrName>
                                        </p:attrNameLst>
                                      </p:cBhvr>
                                      <p:tavLst>
                                        <p:tav tm="0">
                                          <p:val>
                                            <p:fltVal val="0"/>
                                          </p:val>
                                        </p:tav>
                                        <p:tav tm="100000">
                                          <p:val>
                                            <p:strVal val="#ppt_w"/>
                                          </p:val>
                                        </p:tav>
                                      </p:tavLst>
                                    </p:anim>
                                    <p:anim calcmode="lin" valueType="num">
                                      <p:cBhvr>
                                        <p:cTn dur="500" fill="hold" id="112"/>
                                        <p:tgtEl>
                                          <p:spTgt spid="3"/>
                                        </p:tgtEl>
                                        <p:attrNameLst>
                                          <p:attrName>ppt_h</p:attrName>
                                        </p:attrNameLst>
                                      </p:cBhvr>
                                      <p:tavLst>
                                        <p:tav tm="0">
                                          <p:val>
                                            <p:fltVal val="0"/>
                                          </p:val>
                                        </p:tav>
                                        <p:tav tm="100000">
                                          <p:val>
                                            <p:strVal val="#ppt_h"/>
                                          </p:val>
                                        </p:tav>
                                      </p:tavLst>
                                    </p:anim>
                                    <p:animEffect filter="fade" transition="in">
                                      <p:cBhvr>
                                        <p:cTn dur="500" id="1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build="p" grpId="0" spid="19"/>
      <p:bldP build="p" grpId="0" spid="20"/>
      <p:bldP build="p" grpId="0" spid="22"/>
      <p:bldP build="p" grpId="0" spid="23"/>
      <p:bldP build="p" grpId="0" spid="26"/>
      <p:bldP build="p" grpId="0" spid="27"/>
      <p:bldGraphic grpId="0" spid="11">
        <p:bldSub>
          <a:bldChart bld="categoryEl"/>
        </p:bldSub>
      </p:bldGraphic>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7" name="Chart 16"/>
          <p:cNvGraphicFramePr/>
          <p:nvPr>
            <p:extLst>
              <p:ext uri="{D42A27DB-BD31-4B8C-83A1-F6EECF244321}">
                <p14:modId val="820304445"/>
              </p:ext>
            </p:extLst>
          </p:nvPr>
        </p:nvGraphicFramePr>
        <p:xfrm>
          <a:off x="1247707" y="1529820"/>
          <a:ext cx="9615723" cy="3505467"/>
        </p:xfrm>
        <a:graphic>
          <a:graphicData uri="http://schemas.openxmlformats.org/drawingml/2006/chart">
            <c:chart xmlns:c="http://schemas.openxmlformats.org/drawingml/2006/chart" r:id="rId3"/>
          </a:graphicData>
        </a:graphic>
      </p:graphicFrame>
      <p:sp>
        <p:nvSpPr>
          <p:cNvPr id="12" name="Text Placeholder 8">
            <a:extLst>
              <a:ext uri="{FF2B5EF4-FFF2-40B4-BE49-F238E27FC236}">
                <a16:creationId xmlns:a16="http://schemas.microsoft.com/office/drawing/2014/main" id="{5B1D4F78-FEC6-4A07-A059-CBE731909EEA}"/>
              </a:ext>
            </a:extLst>
          </p:cNvPr>
          <p:cNvSpPr txBox="1"/>
          <p:nvPr/>
        </p:nvSpPr>
        <p:spPr>
          <a:xfrm>
            <a:off x="1564030" y="5268433"/>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1" name="Text Placeholder 9">
            <a:extLst>
              <a:ext uri="{FF2B5EF4-FFF2-40B4-BE49-F238E27FC236}">
                <a16:creationId xmlns:a16="http://schemas.microsoft.com/office/drawing/2014/main" id="{724F69F4-C35B-4525-925A-3E084C95659C}"/>
              </a:ext>
            </a:extLst>
          </p:cNvPr>
          <p:cNvSpPr txBox="1"/>
          <p:nvPr/>
        </p:nvSpPr>
        <p:spPr>
          <a:xfrm>
            <a:off x="1564029" y="5579335"/>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22" name="Text Placeholder 8">
            <a:extLst>
              <a:ext uri="{FF2B5EF4-FFF2-40B4-BE49-F238E27FC236}">
                <a16:creationId xmlns:a16="http://schemas.microsoft.com/office/drawing/2014/main" id="{F478A744-E700-4CA3-A3DA-5AC75F431E50}"/>
              </a:ext>
            </a:extLst>
          </p:cNvPr>
          <p:cNvSpPr txBox="1"/>
          <p:nvPr/>
        </p:nvSpPr>
        <p:spPr>
          <a:xfrm>
            <a:off x="4600132" y="5268433"/>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3" name="Text Placeholder 9">
            <a:extLst>
              <a:ext uri="{FF2B5EF4-FFF2-40B4-BE49-F238E27FC236}">
                <a16:creationId xmlns:a16="http://schemas.microsoft.com/office/drawing/2014/main" id="{51493374-E2B7-4506-97E7-E3A55266009B}"/>
              </a:ext>
            </a:extLst>
          </p:cNvPr>
          <p:cNvSpPr txBox="1"/>
          <p:nvPr/>
        </p:nvSpPr>
        <p:spPr>
          <a:xfrm>
            <a:off x="4600132" y="5579335"/>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sp>
        <p:nvSpPr>
          <p:cNvPr id="24" name="Text Placeholder 8">
            <a:extLst>
              <a:ext uri="{FF2B5EF4-FFF2-40B4-BE49-F238E27FC236}">
                <a16:creationId xmlns:a16="http://schemas.microsoft.com/office/drawing/2014/main" id="{A9FC3213-6E94-4C2A-ADB6-AB8B827DFC2F}"/>
              </a:ext>
            </a:extLst>
          </p:cNvPr>
          <p:cNvSpPr txBox="1"/>
          <p:nvPr/>
        </p:nvSpPr>
        <p:spPr>
          <a:xfrm>
            <a:off x="7636235" y="5268433"/>
            <a:ext cx="2009331" cy="33629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标题文字添加</a:t>
            </a:r>
          </a:p>
        </p:txBody>
      </p:sp>
      <p:sp>
        <p:nvSpPr>
          <p:cNvPr id="25" name="Text Placeholder 9">
            <a:extLst>
              <a:ext uri="{FF2B5EF4-FFF2-40B4-BE49-F238E27FC236}">
                <a16:creationId xmlns:a16="http://schemas.microsoft.com/office/drawing/2014/main" id="{B2634F94-6587-4090-91E9-FE5CE2CD31F2}"/>
              </a:ext>
            </a:extLst>
          </p:cNvPr>
          <p:cNvSpPr txBox="1"/>
          <p:nvPr/>
        </p:nvSpPr>
        <p:spPr>
          <a:xfrm>
            <a:off x="7636234" y="5579335"/>
            <a:ext cx="2519068"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请在此粘贴或者输入你的文字内容请在此粘贴或者输入你的文字内容</a:t>
            </a:r>
          </a:p>
        </p:txBody>
      </p:sp>
      <p:grpSp>
        <p:nvGrpSpPr>
          <p:cNvPr id="20" name="组合 19"/>
          <p:cNvGrpSpPr/>
          <p:nvPr/>
        </p:nvGrpSpPr>
        <p:grpSpPr>
          <a:xfrm>
            <a:off x="3960903" y="266662"/>
            <a:ext cx="4268606" cy="919077"/>
            <a:chOff x="3925680" y="337337"/>
            <a:chExt cx="4269162" cy="919197"/>
          </a:xfrm>
        </p:grpSpPr>
        <p:sp>
          <p:nvSpPr>
            <p:cNvPr id="26" name="文本框 25"/>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27" name="文本框 26"/>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082366762"/>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2">
                                            <p:txEl>
                                              <p:pRg end="0" st="0"/>
                                            </p:txEl>
                                          </p:spTgt>
                                        </p:tgtEl>
                                        <p:attrNameLst>
                                          <p:attrName>style.visibility</p:attrName>
                                        </p:attrNameLst>
                                      </p:cBhvr>
                                      <p:to>
                                        <p:strVal val="visible"/>
                                      </p:to>
                                    </p:set>
                                    <p:anim calcmode="lin" valueType="num">
                                      <p:cBhvr>
                                        <p:cTn dur="500" fill="hold" id="13"/>
                                        <p:tgtEl>
                                          <p:spTgt spid="12">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12">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12">
                                            <p:txEl>
                                              <p:pRg end="0" st="0"/>
                                            </p:txEl>
                                          </p:spTgt>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1">
                                            <p:txEl>
                                              <p:pRg end="0" st="0"/>
                                            </p:txEl>
                                          </p:spTgt>
                                        </p:tgtEl>
                                        <p:attrNameLst>
                                          <p:attrName>style.visibility</p:attrName>
                                        </p:attrNameLst>
                                      </p:cBhvr>
                                      <p:to>
                                        <p:strVal val="visible"/>
                                      </p:to>
                                    </p:set>
                                    <p:animEffect filter="wipe(down)" transition="in">
                                      <p:cBhvr>
                                        <p:cTn dur="500" id="19"/>
                                        <p:tgtEl>
                                          <p:spTgt spid="21">
                                            <p:txEl>
                                              <p:pRg end="0" st="0"/>
                                            </p:txEl>
                                          </p:spTgt>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22">
                                            <p:txEl>
                                              <p:pRg end="0" st="0"/>
                                            </p:txEl>
                                          </p:spTgt>
                                        </p:tgtEl>
                                        <p:attrNameLst>
                                          <p:attrName>style.visibility</p:attrName>
                                        </p:attrNameLst>
                                      </p:cBhvr>
                                      <p:to>
                                        <p:strVal val="visible"/>
                                      </p:to>
                                    </p:set>
                                    <p:anim calcmode="lin" valueType="num">
                                      <p:cBhvr>
                                        <p:cTn dur="500" fill="hold" id="23"/>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2">
                                            <p:txEl>
                                              <p:pRg end="0" st="0"/>
                                            </p:txEl>
                                          </p:spTgt>
                                        </p:tgtEl>
                                      </p:cBhvr>
                                    </p:animEffect>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23">
                                            <p:txEl>
                                              <p:pRg end="0" st="0"/>
                                            </p:txEl>
                                          </p:spTgt>
                                        </p:tgtEl>
                                        <p:attrNameLst>
                                          <p:attrName>style.visibility</p:attrName>
                                        </p:attrNameLst>
                                      </p:cBhvr>
                                      <p:to>
                                        <p:strVal val="visible"/>
                                      </p:to>
                                    </p:set>
                                    <p:animEffect filter="wipe(down)" transition="in">
                                      <p:cBhvr>
                                        <p:cTn dur="500" id="29"/>
                                        <p:tgtEl>
                                          <p:spTgt spid="23">
                                            <p:txEl>
                                              <p:pRg end="0" st="0"/>
                                            </p:txEl>
                                          </p:spTgt>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24">
                                            <p:txEl>
                                              <p:pRg end="0" st="0"/>
                                            </p:txEl>
                                          </p:spTgt>
                                        </p:tgtEl>
                                        <p:attrNameLst>
                                          <p:attrName>style.visibility</p:attrName>
                                        </p:attrNameLst>
                                      </p:cBhvr>
                                      <p:to>
                                        <p:strVal val="visible"/>
                                      </p:to>
                                    </p:set>
                                    <p:anim calcmode="lin" valueType="num">
                                      <p:cBhvr>
                                        <p:cTn dur="500" fill="hold" id="33"/>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34"/>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35"/>
                                        <p:tgtEl>
                                          <p:spTgt spid="24">
                                            <p:txEl>
                                              <p:pRg end="0" st="0"/>
                                            </p:txEl>
                                          </p:spTgt>
                                        </p:tgtEl>
                                      </p:cBhvr>
                                    </p:animEffect>
                                  </p:childTnLst>
                                </p:cTn>
                              </p:par>
                            </p:childTnLst>
                          </p:cTn>
                        </p:par>
                        <p:par>
                          <p:cTn fill="hold" id="36" nodeType="afterGroup">
                            <p:stCondLst>
                              <p:cond delay="3500"/>
                            </p:stCondLst>
                            <p:childTnLst>
                              <p:par>
                                <p:cTn fill="hold" grpId="0" id="37" nodeType="afterEffect" presetClass="entr" presetID="22" presetSubtype="4">
                                  <p:stCondLst>
                                    <p:cond delay="0"/>
                                  </p:stCondLst>
                                  <p:childTnLst>
                                    <p:set>
                                      <p:cBhvr>
                                        <p:cTn dur="1" fill="hold" id="38">
                                          <p:stCondLst>
                                            <p:cond delay="0"/>
                                          </p:stCondLst>
                                        </p:cTn>
                                        <p:tgtEl>
                                          <p:spTgt spid="25">
                                            <p:txEl>
                                              <p:pRg end="0" st="0"/>
                                            </p:txEl>
                                          </p:spTgt>
                                        </p:tgtEl>
                                        <p:attrNameLst>
                                          <p:attrName>style.visibility</p:attrName>
                                        </p:attrNameLst>
                                      </p:cBhvr>
                                      <p:to>
                                        <p:strVal val="visible"/>
                                      </p:to>
                                    </p:set>
                                    <p:animEffect filter="wipe(down)" transition="in">
                                      <p:cBhvr>
                                        <p:cTn dur="500" id="39"/>
                                        <p:tgtEl>
                                          <p:spTgt spid="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2"/>
      <p:bldP build="p" grpId="0" spid="21"/>
      <p:bldP build="p" grpId="0" spid="22"/>
      <p:bldP build="p" grpId="0" spid="23"/>
      <p:bldP build="p" grpId="0" spid="24"/>
      <p:bldP build="p" grpId="0" spid="25"/>
      <p:bldGraphic grpId="0" spid="17">
        <p:bldAsOne/>
      </p:bldGraphic>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val="0"/>
              </a:ext>
            </a:extLst>
          </a:blip>
          <a:stretch>
            <a:fillRect/>
          </a:stretch>
        </p:blipFill>
        <p:spPr>
          <a:xfrm>
            <a:off x="8152435" y="1772816"/>
            <a:ext cx="4037977" cy="2674682"/>
          </a:xfrm>
          <a:prstGeom prst="rect">
            <a:avLst/>
          </a:prstGeom>
          <a:effectLst>
            <a:outerShdw algn="tl" blurRad="254000" dir="2700000" dist="63500" rotWithShape="0">
              <a:prstClr val="black">
                <a:alpha val="30000"/>
              </a:prstClr>
            </a:outerShdw>
          </a:effectLst>
        </p:spPr>
      </p:pic>
      <p:pic>
        <p:nvPicPr>
          <p:cNvPr id="14" name="图片 13"/>
          <p:cNvPicPr>
            <a:picLocks noChangeAspect="1"/>
          </p:cNvPicPr>
          <p:nvPr/>
        </p:nvPicPr>
        <p:blipFill>
          <a:blip r:embed="rId4">
            <a:extLst>
              <a:ext uri="{28A0092B-C50C-407E-A947-70E740481C1C}">
                <a14:useLocalDpi val="0"/>
              </a:ext>
            </a:extLst>
          </a:blip>
          <a:stretch>
            <a:fillRect/>
          </a:stretch>
        </p:blipFill>
        <p:spPr>
          <a:xfrm>
            <a:off x="1356" y="1772816"/>
            <a:ext cx="4037255" cy="2674682"/>
          </a:xfrm>
          <a:prstGeom prst="rect">
            <a:avLst/>
          </a:prstGeom>
          <a:effectLst>
            <a:outerShdw algn="tl" blurRad="254000" dir="2700000" dist="63500" rotWithShape="0">
              <a:prstClr val="black">
                <a:alpha val="30000"/>
              </a:prstClr>
            </a:outerShdw>
          </a:effectLst>
        </p:spPr>
      </p:pic>
      <p:sp>
        <p:nvSpPr>
          <p:cNvPr id="15" name="矩形 14"/>
          <p:cNvSpPr/>
          <p:nvPr/>
        </p:nvSpPr>
        <p:spPr>
          <a:xfrm>
            <a:off x="4067908" y="1772816"/>
            <a:ext cx="4056184" cy="2674682"/>
          </a:xfrm>
          <a:prstGeom prst="rec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0" name="TextBox 19"/>
          <p:cNvSpPr txBox="1"/>
          <p:nvPr/>
        </p:nvSpPr>
        <p:spPr>
          <a:xfrm>
            <a:off x="4632956" y="2288838"/>
            <a:ext cx="2926080" cy="804672"/>
          </a:xfrm>
          <a:prstGeom prst="rect">
            <a:avLst/>
          </a:prstGeom>
          <a:noFill/>
        </p:spPr>
        <p:txBody>
          <a:bodyPr rtlCol="0" wrap="none">
            <a:spAutoFit/>
          </a:bodyPr>
          <a:lstStyle/>
          <a:p>
            <a:pPr algn="ctr">
              <a:lnSpc>
                <a:spcPct val="130000"/>
              </a:lnSpc>
            </a:pPr>
            <a:r>
              <a:rPr altLang="en-US" lang="zh-CN" smtClean="0" sz="3600">
                <a:solidFill>
                  <a:schemeClr val="bg1"/>
                </a:solidFill>
                <a:latin charset="-122" panose="020b0500000000000000" pitchFamily="34" typeface="思源黑体"/>
                <a:ea charset="-122" panose="020b0500000000000000" pitchFamily="34" typeface="思源黑体"/>
                <a:cs typeface="+mn-ea"/>
                <a:sym typeface="+mn-lt"/>
              </a:rPr>
              <a:t>工作概述简要</a:t>
            </a:r>
          </a:p>
        </p:txBody>
      </p:sp>
      <p:sp>
        <p:nvSpPr>
          <p:cNvPr id="21" name="矩形 20"/>
          <p:cNvSpPr/>
          <p:nvPr/>
        </p:nvSpPr>
        <p:spPr>
          <a:xfrm>
            <a:off x="4583038" y="3057812"/>
            <a:ext cx="3024336" cy="805072"/>
          </a:xfrm>
          <a:prstGeom prst="rect">
            <a:avLst/>
          </a:prstGeom>
        </p:spPr>
        <p:txBody>
          <a:bodyPr bIns="45920" lIns="91840" rIns="91840" tIns="45920" wrap="square">
            <a:spAutoFit/>
          </a:bodyPr>
          <a:lstStyle/>
          <a:p>
            <a:pPr algn="ctr">
              <a:lnSpc>
                <a:spcPct val="130000"/>
              </a:lnSpc>
            </a:pPr>
            <a:r>
              <a:rPr altLang="en-US" lang="zh-CN" sz="1200">
                <a:solidFill>
                  <a:schemeClr val="bg1"/>
                </a:solidFill>
                <a:latin charset="-122" panose="020b0500000000000000" pitchFamily="34" typeface="思源黑体"/>
                <a:ea charset="-122" panose="020b0500000000000000" pitchFamily="34" typeface="思源黑体"/>
                <a:cs typeface="+mn-ea"/>
                <a:sym typeface="+mn-lt"/>
              </a:rPr>
              <a:t>为促进公司管理现代化，建立科学的管理制度，充分发挥每位员工的积极性和创造性，结合公司实际情况，特制定本办法。</a:t>
            </a:r>
          </a:p>
        </p:txBody>
      </p:sp>
      <p:sp>
        <p:nvSpPr>
          <p:cNvPr id="22" name="矩形 21"/>
          <p:cNvSpPr/>
          <p:nvPr/>
        </p:nvSpPr>
        <p:spPr>
          <a:xfrm>
            <a:off x="478582" y="5874672"/>
            <a:ext cx="3508375" cy="108000"/>
          </a:xfrm>
          <a:prstGeom prst="rec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3" name="文本框 9"/>
          <p:cNvSpPr txBox="1"/>
          <p:nvPr/>
        </p:nvSpPr>
        <p:spPr>
          <a:xfrm flipH="1">
            <a:off x="478582" y="4797152"/>
            <a:ext cx="3508375" cy="2231136"/>
          </a:xfrm>
          <a:prstGeom prst="rect">
            <a:avLst/>
          </a:prstGeom>
          <a:noFill/>
        </p:spPr>
        <p:txBody>
          <a:bodyPr rtlCol="0" wrap="square">
            <a:spAutoFit/>
          </a:bodyPr>
          <a:lstStyle/>
          <a:p>
            <a:pPr algn="ct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日常工作项目</a:t>
            </a:r>
          </a:p>
          <a:p>
            <a:pPr algn="ct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右键点击图片选择设置图片格式可直接替换图片。您的容打在或者通过复制您的文本后，在此框中选择粘贴，并选择只保。右键点击图片选择片格式设置图。</a:t>
            </a:r>
          </a:p>
        </p:txBody>
      </p:sp>
      <p:sp>
        <p:nvSpPr>
          <p:cNvPr id="26" name="矩形 25"/>
          <p:cNvSpPr/>
          <p:nvPr/>
        </p:nvSpPr>
        <p:spPr>
          <a:xfrm>
            <a:off x="4295006" y="5874672"/>
            <a:ext cx="3508375" cy="108000"/>
          </a:xfrm>
          <a:prstGeom prst="rect">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7" name="文本框 11"/>
          <p:cNvSpPr txBox="1"/>
          <p:nvPr/>
        </p:nvSpPr>
        <p:spPr>
          <a:xfrm flipH="1">
            <a:off x="4295006" y="4797151"/>
            <a:ext cx="3508375" cy="2587752"/>
          </a:xfrm>
          <a:prstGeom prst="rect">
            <a:avLst/>
          </a:prstGeom>
          <a:noFill/>
        </p:spPr>
        <p:txBody>
          <a:bodyPr rtlCol="0" wrap="square">
            <a:spAutoFit/>
          </a:bodyPr>
          <a:lstStyle/>
          <a:p>
            <a:pPr algn="ct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日常工作项目</a:t>
            </a:r>
          </a:p>
          <a:p>
            <a:pPr algn="ct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右键点击图片选择设置图片格式可直接替换图片。您的容打在或者通过复制您的文本后，在此框中选择粘贴，并选择只保。右键点击图片选择片格式设置图设置图。</a:t>
            </a:r>
          </a:p>
        </p:txBody>
      </p:sp>
      <p:sp>
        <p:nvSpPr>
          <p:cNvPr id="28" name="矩形 27"/>
          <p:cNvSpPr/>
          <p:nvPr/>
        </p:nvSpPr>
        <p:spPr>
          <a:xfrm>
            <a:off x="8167688" y="5874672"/>
            <a:ext cx="3508375" cy="108000"/>
          </a:xfrm>
          <a:prstGeom prst="rect">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solidFill>
                <a:schemeClr val="bg1">
                  <a:lumMod val="65000"/>
                </a:schemeClr>
              </a:solidFill>
              <a:latin charset="-122" panose="020b0500000000000000" pitchFamily="34" typeface="思源黑体"/>
              <a:ea charset="-122" panose="020b0500000000000000" pitchFamily="34" typeface="思源黑体"/>
              <a:cs typeface="+mn-ea"/>
              <a:sym typeface="+mn-lt"/>
            </a:endParaRPr>
          </a:p>
        </p:txBody>
      </p:sp>
      <p:sp>
        <p:nvSpPr>
          <p:cNvPr id="29" name="文本框 11"/>
          <p:cNvSpPr txBox="1"/>
          <p:nvPr/>
        </p:nvSpPr>
        <p:spPr>
          <a:xfrm flipH="1">
            <a:off x="8167689" y="4797151"/>
            <a:ext cx="3508375" cy="2587752"/>
          </a:xfrm>
          <a:prstGeom prst="rect">
            <a:avLst/>
          </a:prstGeom>
          <a:noFill/>
        </p:spPr>
        <p:txBody>
          <a:bodyPr rtlCol="0" wrap="square">
            <a:spAutoFit/>
          </a:bodyPr>
          <a:lstStyle/>
          <a:p>
            <a:pPr algn="ct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日常工作项目</a:t>
            </a:r>
          </a:p>
          <a:p>
            <a:pPr algn="ct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右键点击图片选择设置图片格式可直接替换图片。您的容打在或者通过复制您的文本后，在此框中选择粘贴，并选择只保。右键点击图片选择片格式设置图设置图。</a:t>
            </a:r>
          </a:p>
        </p:txBody>
      </p:sp>
      <p:grpSp>
        <p:nvGrpSpPr>
          <p:cNvPr id="24" name="组合 23"/>
          <p:cNvGrpSpPr/>
          <p:nvPr/>
        </p:nvGrpSpPr>
        <p:grpSpPr>
          <a:xfrm>
            <a:off x="3960903" y="266662"/>
            <a:ext cx="4268606" cy="919077"/>
            <a:chOff x="3925680" y="337337"/>
            <a:chExt cx="4269162" cy="919197"/>
          </a:xfrm>
        </p:grpSpPr>
        <p:sp>
          <p:nvSpPr>
            <p:cNvPr id="25" name="文本框 24"/>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年度工作回顾</a:t>
              </a:r>
            </a:p>
          </p:txBody>
        </p:sp>
        <p:sp>
          <p:nvSpPr>
            <p:cNvPr id="30" name="文本框 29"/>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41002702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500"/>
                                  </p:stCondLst>
                                  <p:childTnLst>
                                    <p:set>
                                      <p:cBhvr>
                                        <p:cTn dur="1" fill="hold" id="6">
                                          <p:stCondLst>
                                            <p:cond delay="0"/>
                                          </p:stCondLst>
                                        </p:cTn>
                                        <p:tgtEl>
                                          <p:spTgt spid="13"/>
                                        </p:tgtEl>
                                        <p:attrNameLst>
                                          <p:attrName>style.visibility</p:attrName>
                                        </p:attrNameLst>
                                      </p:cBhvr>
                                      <p:to>
                                        <p:strVal val="visible"/>
                                      </p:to>
                                    </p:set>
                                    <p:animEffect filter="barn(inVertical)" transition="in">
                                      <p:cBhvr>
                                        <p:cTn dur="500" id="7"/>
                                        <p:tgtEl>
                                          <p:spTgt spid="13"/>
                                        </p:tgtEl>
                                      </p:cBhvr>
                                    </p:animEffect>
                                  </p:childTnLst>
                                </p:cTn>
                              </p:par>
                              <p:par>
                                <p:cTn fill="hold" id="8" nodeType="withEffect" presetClass="entr" presetID="16" presetSubtype="21">
                                  <p:stCondLst>
                                    <p:cond delay="500"/>
                                  </p:stCondLst>
                                  <p:childTnLst>
                                    <p:set>
                                      <p:cBhvr>
                                        <p:cTn dur="1" fill="hold" id="9">
                                          <p:stCondLst>
                                            <p:cond delay="0"/>
                                          </p:stCondLst>
                                        </p:cTn>
                                        <p:tgtEl>
                                          <p:spTgt spid="14"/>
                                        </p:tgtEl>
                                        <p:attrNameLst>
                                          <p:attrName>style.visibility</p:attrName>
                                        </p:attrNameLst>
                                      </p:cBhvr>
                                      <p:to>
                                        <p:strVal val="visible"/>
                                      </p:to>
                                    </p:set>
                                    <p:animEffect filter="barn(inVertical)" transition="in">
                                      <p:cBhvr>
                                        <p:cTn dur="500" id="10"/>
                                        <p:tgtEl>
                                          <p:spTgt spid="14"/>
                                        </p:tgtEl>
                                      </p:cBhvr>
                                    </p:animEffect>
                                  </p:childTnLst>
                                </p:cTn>
                              </p:par>
                            </p:childTnLst>
                          </p:cTn>
                        </p:par>
                        <p:par>
                          <p:cTn fill="hold" id="11" nodeType="afterGroup">
                            <p:stCondLst>
                              <p:cond delay="1000"/>
                            </p:stCondLst>
                            <p:childTnLst>
                              <p:par>
                                <p:cTn fill="hold" grpId="0" id="12" nodeType="afterEffect" presetClass="entr" presetID="10"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500" id="14"/>
                                        <p:tgtEl>
                                          <p:spTgt spid="15"/>
                                        </p:tgtEl>
                                      </p:cBhvr>
                                    </p:animEffect>
                                  </p:childTnLst>
                                </p:cTn>
                              </p:par>
                            </p:childTnLst>
                          </p:cTn>
                        </p:par>
                        <p:par>
                          <p:cTn fill="hold" id="15" nodeType="afterGroup">
                            <p:stCondLst>
                              <p:cond delay="1500"/>
                            </p:stCondLst>
                            <p:childTnLst>
                              <p:par>
                                <p:cTn fill="hold" grpId="0" id="16" nodeType="afterEffect" presetClass="entr" presetID="47" presetSubtype="0">
                                  <p:stCondLst>
                                    <p:cond delay="0"/>
                                  </p:stCondLst>
                                  <p:childTnLst>
                                    <p:set>
                                      <p:cBhvr>
                                        <p:cTn dur="1" fill="hold" id="17">
                                          <p:stCondLst>
                                            <p:cond delay="0"/>
                                          </p:stCondLst>
                                        </p:cTn>
                                        <p:tgtEl>
                                          <p:spTgt spid="20"/>
                                        </p:tgtEl>
                                        <p:attrNameLst>
                                          <p:attrName>style.visibility</p:attrName>
                                        </p:attrNameLst>
                                      </p:cBhvr>
                                      <p:to>
                                        <p:strVal val="visible"/>
                                      </p:to>
                                    </p:set>
                                    <p:animEffect filter="fade" transition="in">
                                      <p:cBhvr>
                                        <p:cTn dur="1000" id="18"/>
                                        <p:tgtEl>
                                          <p:spTgt spid="20"/>
                                        </p:tgtEl>
                                      </p:cBhvr>
                                    </p:animEffect>
                                    <p:anim calcmode="lin" valueType="num">
                                      <p:cBhvr>
                                        <p:cTn dur="1000" fill="hold" id="19"/>
                                        <p:tgtEl>
                                          <p:spTgt spid="20"/>
                                        </p:tgtEl>
                                        <p:attrNameLst>
                                          <p:attrName>ppt_x</p:attrName>
                                        </p:attrNameLst>
                                      </p:cBhvr>
                                      <p:tavLst>
                                        <p:tav tm="0">
                                          <p:val>
                                            <p:strVal val="#ppt_x"/>
                                          </p:val>
                                        </p:tav>
                                        <p:tav tm="100000">
                                          <p:val>
                                            <p:strVal val="#ppt_x"/>
                                          </p:val>
                                        </p:tav>
                                      </p:tavLst>
                                    </p:anim>
                                    <p:anim calcmode="lin" valueType="num">
                                      <p:cBhvr>
                                        <p:cTn dur="1000" fill="hold" id="20"/>
                                        <p:tgtEl>
                                          <p:spTgt spid="2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10"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500" id="24"/>
                                        <p:tgtEl>
                                          <p:spTgt spid="21"/>
                                        </p:tgtEl>
                                      </p:cBhvr>
                                    </p:animEffect>
                                  </p:childTnLst>
                                </p:cTn>
                              </p:par>
                            </p:childTnLst>
                          </p:cTn>
                        </p:par>
                        <p:par>
                          <p:cTn fill="hold" id="25" nodeType="afterGroup">
                            <p:stCondLst>
                              <p:cond delay="3000"/>
                            </p:stCondLst>
                            <p:childTnLst>
                              <p:par>
                                <p:cTn fill="hold" grpId="0" id="26" nodeType="afterEffect" presetClass="entr" presetID="22" presetSubtype="8">
                                  <p:stCondLst>
                                    <p:cond delay="0"/>
                                  </p:stCondLst>
                                  <p:childTnLst>
                                    <p:set>
                                      <p:cBhvr>
                                        <p:cTn dur="1" fill="hold" id="27">
                                          <p:stCondLst>
                                            <p:cond delay="0"/>
                                          </p:stCondLst>
                                        </p:cTn>
                                        <p:tgtEl>
                                          <p:spTgt spid="22"/>
                                        </p:tgtEl>
                                        <p:attrNameLst>
                                          <p:attrName>style.visibility</p:attrName>
                                        </p:attrNameLst>
                                      </p:cBhvr>
                                      <p:to>
                                        <p:strVal val="visible"/>
                                      </p:to>
                                    </p:set>
                                    <p:animEffect filter="wipe(left)" transition="in">
                                      <p:cBhvr>
                                        <p:cTn dur="500" id="28"/>
                                        <p:tgtEl>
                                          <p:spTgt spid="22"/>
                                        </p:tgtEl>
                                      </p:cBhvr>
                                    </p:animEffect>
                                  </p:childTnLst>
                                </p:cTn>
                              </p:par>
                            </p:childTnLst>
                          </p:cTn>
                        </p:par>
                        <p:par>
                          <p:cTn fill="hold" id="29" nodeType="afterGroup">
                            <p:stCondLst>
                              <p:cond delay="3500"/>
                            </p:stCondLst>
                            <p:childTnLst>
                              <p:par>
                                <p:cTn fill="hold" grpId="0" id="30" nodeType="afterEffect" presetClass="entr" presetID="42"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anim calcmode="lin" valueType="num">
                                      <p:cBhvr>
                                        <p:cTn dur="500" fill="hold" id="33"/>
                                        <p:tgtEl>
                                          <p:spTgt spid="23"/>
                                        </p:tgtEl>
                                        <p:attrNameLst>
                                          <p:attrName>ppt_x</p:attrName>
                                        </p:attrNameLst>
                                      </p:cBhvr>
                                      <p:tavLst>
                                        <p:tav tm="0">
                                          <p:val>
                                            <p:strVal val="#ppt_x"/>
                                          </p:val>
                                        </p:tav>
                                        <p:tav tm="100000">
                                          <p:val>
                                            <p:strVal val="#ppt_x"/>
                                          </p:val>
                                        </p:tav>
                                      </p:tavLst>
                                    </p:anim>
                                    <p:anim calcmode="lin" valueType="num">
                                      <p:cBhvr>
                                        <p:cTn dur="500" fill="hold" id="34"/>
                                        <p:tgtEl>
                                          <p:spTgt spid="23"/>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000"/>
                            </p:stCondLst>
                            <p:childTnLst>
                              <p:par>
                                <p:cTn fill="hold" grpId="0" id="36" nodeType="afterEffect" presetClass="entr" presetID="22" presetSubtype="8">
                                  <p:stCondLst>
                                    <p:cond delay="0"/>
                                  </p:stCondLst>
                                  <p:childTnLst>
                                    <p:set>
                                      <p:cBhvr>
                                        <p:cTn dur="1" fill="hold" id="37">
                                          <p:stCondLst>
                                            <p:cond delay="0"/>
                                          </p:stCondLst>
                                        </p:cTn>
                                        <p:tgtEl>
                                          <p:spTgt spid="26"/>
                                        </p:tgtEl>
                                        <p:attrNameLst>
                                          <p:attrName>style.visibility</p:attrName>
                                        </p:attrNameLst>
                                      </p:cBhvr>
                                      <p:to>
                                        <p:strVal val="visible"/>
                                      </p:to>
                                    </p:set>
                                    <p:animEffect filter="wipe(left)" transition="in">
                                      <p:cBhvr>
                                        <p:cTn dur="500" id="38"/>
                                        <p:tgtEl>
                                          <p:spTgt spid="26"/>
                                        </p:tgtEl>
                                      </p:cBhvr>
                                    </p:animEffect>
                                  </p:childTnLst>
                                </p:cTn>
                              </p:par>
                            </p:childTnLst>
                          </p:cTn>
                        </p:par>
                        <p:par>
                          <p:cTn fill="hold" id="39" nodeType="afterGroup">
                            <p:stCondLst>
                              <p:cond delay="4500"/>
                            </p:stCondLst>
                            <p:childTnLst>
                              <p:par>
                                <p:cTn fill="hold" grpId="0" id="40" nodeType="afterEffect" presetClass="entr" presetID="42"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500" id="42"/>
                                        <p:tgtEl>
                                          <p:spTgt spid="27"/>
                                        </p:tgtEl>
                                      </p:cBhvr>
                                    </p:animEffect>
                                    <p:anim calcmode="lin" valueType="num">
                                      <p:cBhvr>
                                        <p:cTn dur="500" fill="hold" id="43"/>
                                        <p:tgtEl>
                                          <p:spTgt spid="27"/>
                                        </p:tgtEl>
                                        <p:attrNameLst>
                                          <p:attrName>ppt_x</p:attrName>
                                        </p:attrNameLst>
                                      </p:cBhvr>
                                      <p:tavLst>
                                        <p:tav tm="0">
                                          <p:val>
                                            <p:strVal val="#ppt_x"/>
                                          </p:val>
                                        </p:tav>
                                        <p:tav tm="100000">
                                          <p:val>
                                            <p:strVal val="#ppt_x"/>
                                          </p:val>
                                        </p:tav>
                                      </p:tavLst>
                                    </p:anim>
                                    <p:anim calcmode="lin" valueType="num">
                                      <p:cBhvr>
                                        <p:cTn dur="500" fill="hold" id="44"/>
                                        <p:tgtEl>
                                          <p:spTgt spid="2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22" presetSubtype="8">
                                  <p:stCondLst>
                                    <p:cond delay="0"/>
                                  </p:stCondLst>
                                  <p:childTnLst>
                                    <p:set>
                                      <p:cBhvr>
                                        <p:cTn dur="1" fill="hold" id="47">
                                          <p:stCondLst>
                                            <p:cond delay="0"/>
                                          </p:stCondLst>
                                        </p:cTn>
                                        <p:tgtEl>
                                          <p:spTgt spid="28"/>
                                        </p:tgtEl>
                                        <p:attrNameLst>
                                          <p:attrName>style.visibility</p:attrName>
                                        </p:attrNameLst>
                                      </p:cBhvr>
                                      <p:to>
                                        <p:strVal val="visible"/>
                                      </p:to>
                                    </p:set>
                                    <p:animEffect filter="wipe(left)" transition="in">
                                      <p:cBhvr>
                                        <p:cTn dur="500" id="48"/>
                                        <p:tgtEl>
                                          <p:spTgt spid="28"/>
                                        </p:tgtEl>
                                      </p:cBhvr>
                                    </p:animEffect>
                                  </p:childTnLst>
                                </p:cTn>
                              </p:par>
                            </p:childTnLst>
                          </p:cTn>
                        </p:par>
                        <p:par>
                          <p:cTn fill="hold" id="49" nodeType="afterGroup">
                            <p:stCondLst>
                              <p:cond delay="5500"/>
                            </p:stCondLst>
                            <p:childTnLst>
                              <p:par>
                                <p:cTn fill="hold" grpId="0" id="50" nodeType="afterEffect" presetClass="entr" presetID="42"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500" id="52"/>
                                        <p:tgtEl>
                                          <p:spTgt spid="29"/>
                                        </p:tgtEl>
                                      </p:cBhvr>
                                    </p:animEffect>
                                    <p:anim calcmode="lin" valueType="num">
                                      <p:cBhvr>
                                        <p:cTn dur="500" fill="hold" id="53"/>
                                        <p:tgtEl>
                                          <p:spTgt spid="29"/>
                                        </p:tgtEl>
                                        <p:attrNameLst>
                                          <p:attrName>ppt_x</p:attrName>
                                        </p:attrNameLst>
                                      </p:cBhvr>
                                      <p:tavLst>
                                        <p:tav tm="0">
                                          <p:val>
                                            <p:strVal val="#ppt_x"/>
                                          </p:val>
                                        </p:tav>
                                        <p:tav tm="100000">
                                          <p:val>
                                            <p:strVal val="#ppt_x"/>
                                          </p:val>
                                        </p:tav>
                                      </p:tavLst>
                                    </p:anim>
                                    <p:anim calcmode="lin" valueType="num">
                                      <p:cBhvr>
                                        <p:cTn dur="500" fill="hold" id="5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0"/>
      <p:bldP grpId="0" spid="21"/>
      <p:bldP grpId="0" spid="22"/>
      <p:bldP grpId="0" spid="23"/>
      <p:bldP grpId="0" spid="26"/>
      <p:bldP grpId="0" spid="27"/>
      <p:bldP grpId="0" spid="28"/>
      <p:bldP grpId="0" spid="2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Table 3"/>
          <p:cNvGraphicFramePr>
            <a:graphicFrameLocks noGrp="1"/>
          </p:cNvGraphicFramePr>
          <p:nvPr>
            <p:extLst>
              <p:ext uri="{D42A27DB-BD31-4B8C-83A1-F6EECF244321}">
                <p14:modId val="3524281108"/>
              </p:ext>
            </p:extLst>
          </p:nvPr>
        </p:nvGraphicFramePr>
        <p:xfrm>
          <a:off x="1585076" y="1765290"/>
          <a:ext cx="9020260" cy="4082174"/>
        </p:xfrm>
        <a:graphic>
          <a:graphicData uri="http://schemas.openxmlformats.org/drawingml/2006/table">
            <a:tbl>
              <a:tblPr bandRow="1" firstRow="1">
                <a:tableStyleId>{3B4B98B0-60AC-42C2-AFA5-B58CD77FA1E5}</a:tableStyleId>
              </a:tblPr>
              <a:tblGrid>
                <a:gridCol w="804641"/>
                <a:gridCol w="267811"/>
                <a:gridCol w="240087"/>
                <a:gridCol w="258321"/>
                <a:gridCol w="251338"/>
                <a:gridCol w="251338"/>
                <a:gridCol w="265303"/>
                <a:gridCol w="253957"/>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gridCol w="267811"/>
              </a:tblGrid>
              <a:tr h="378398">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2019</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3175">
                      <a:solidFill>
                        <a:srgbClr val="4E5663">
                          <a:lumMod val="60000"/>
                          <a:lumOff val="40000"/>
                        </a:srgbClr>
                      </a:solidFill>
                      <a:prstDash val="solid"/>
                      <a:round/>
                      <a:headEnd len="med" type="none" w="med"/>
                      <a:tailEnd len="med" type="none" w="med"/>
                    </a:lnR>
                    <a:solidFill>
                      <a:srgbClr val="595959"/>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3</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4</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5</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6</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7</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8</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9</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10</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11</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12</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13</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14</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15</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16</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17</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18</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19</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20</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21</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22</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23</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24</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25</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26</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27</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28</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29</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30</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R algn="ctr" cap="flat" cmpd="sng" w="3175">
                      <a:solidFill>
                        <a:srgbClr val="4E5663">
                          <a:lumMod val="60000"/>
                          <a:lumOff val="40000"/>
                        </a:srgbClr>
                      </a:solidFill>
                      <a:prstDash val="solid"/>
                      <a:round/>
                      <a:headEnd len="med" type="none" w="med"/>
                      <a:tailEnd len="med" type="none" w="med"/>
                    </a:lnR>
                    <a:lnB algn="ctr" cap="flat" cmpd="sng" w="6350">
                      <a:solidFill>
                        <a:schemeClr val="bg1">
                          <a:lumMod val="75000"/>
                        </a:schemeClr>
                      </a:solidFill>
                      <a:prstDash val="solid"/>
                      <a:round/>
                      <a:headEnd len="med" type="none" w="med"/>
                      <a:tailEnd len="med" type="none" w="med"/>
                    </a:lnB>
                    <a:solidFill>
                      <a:srgbClr val="E53238"/>
                    </a:solidFill>
                  </a:tcPr>
                </a:tc>
                <a:tc>
                  <a:txBody>
                    <a:bodyPr vert="horz" wrap="square"/>
                    <a:lstStyle/>
                    <a:p>
                      <a:pPr algn="ctr"/>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31</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0" marR="0" marT="34290">
                    <a:lnL algn="ctr" cap="flat" cmpd="sng" w="3175">
                      <a:solidFill>
                        <a:srgbClr val="4E5663">
                          <a:lumMod val="60000"/>
                          <a:lumOff val="40000"/>
                        </a:srgbClr>
                      </a:solidFill>
                      <a:prstDash val="solid"/>
                      <a:round/>
                      <a:headEnd len="med" type="none" w="med"/>
                      <a:tailEnd len="med" type="none" w="med"/>
                    </a:lnL>
                    <a:lnB algn="ctr" cap="flat" cmpd="sng" w="6350">
                      <a:solidFill>
                        <a:schemeClr val="bg1">
                          <a:lumMod val="75000"/>
                        </a:schemeClr>
                      </a:solidFill>
                      <a:prstDash val="solid"/>
                      <a:round/>
                      <a:headEnd len="med" type="none" w="med"/>
                      <a:tailEnd len="med" type="none" w="med"/>
                    </a:lnB>
                    <a:solidFill>
                      <a:srgbClr val="E53238"/>
                    </a:solid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January</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February</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282842">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March</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April</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May</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June</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July</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August</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September</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October</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November</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r h="310994">
                <a:tc>
                  <a:txBody>
                    <a:bodyPr vert="horz" wrap="square"/>
                    <a:lstStyle/>
                    <a:p>
                      <a:pPr algn="l"/>
                      <a:r>
                        <a:rPr b="0" i="0" lang="en-US" smtClean="0" sz="900">
                          <a:solidFill>
                            <a:srgbClr val="FFFFFF"/>
                          </a:solidFill>
                          <a:latin charset="-122" panose="020b0503020204020204" pitchFamily="34" typeface="微软雅黑"/>
                          <a:ea charset="-122" panose="020b0503020204020204" pitchFamily="34" typeface="微软雅黑"/>
                          <a:cs charset="0" typeface="Roboto Condensed Light"/>
                        </a:rPr>
                        <a:t>December</a:t>
                      </a:r>
                      <a:endParaRPr b="0" i="0" lang="en-US" sz="9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R algn="ctr" cap="flat" cmpd="sng" w="6350">
                      <a:solidFill>
                        <a:schemeClr val="bg1">
                          <a:lumMod val="75000"/>
                        </a:schemeClr>
                      </a:solidFill>
                      <a:prstDash val="solid"/>
                      <a:round/>
                      <a:headEnd len="med" type="none" w="med"/>
                      <a:tailEnd len="med" type="none" w="med"/>
                    </a:lnR>
                    <a:solidFill>
                      <a:srgbClr val="E53238"/>
                    </a:solid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l"/>
                      <a:endParaRPr b="0" i="0" lang="en-US" sz="9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marB="34290" marL="68580" marR="68580" marT="3429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noFill/>
                  </a:tcPr>
                </a:tc>
              </a:tr>
            </a:tbl>
          </a:graphicData>
        </a:graphic>
      </p:graphicFrame>
      <p:sp>
        <p:nvSpPr>
          <p:cNvPr id="5" name="Rounded Rectangle 4"/>
          <p:cNvSpPr/>
          <p:nvPr/>
        </p:nvSpPr>
        <p:spPr>
          <a:xfrm>
            <a:off x="2991452" y="2488918"/>
            <a:ext cx="3061644" cy="193595"/>
          </a:xfrm>
          <a:prstGeom prst="roundRect">
            <a:avLst/>
          </a:prstGeom>
          <a:solidFill>
            <a:srgbClr val="E53238"/>
          </a:solidFill>
          <a:ln>
            <a:noFill/>
          </a:ln>
          <a:effectLst>
            <a:outerShdw algn="ctr" dir="5400000" dist="381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anchor="ctr" anchorCtr="0" bIns="91440" rtlCol="0" tIns="91440" wrap="none"/>
          <a:lstStyle/>
          <a:p>
            <a:pPr algn="ctr"/>
            <a:r>
              <a:rPr lang="en-US" sz="1200">
                <a:solidFill>
                  <a:srgbClr val="FFFFFF"/>
                </a:solidFill>
                <a:latin charset="0" typeface="Roboto Condensed Light"/>
                <a:ea charset="0" typeface="Roboto Condensed Light"/>
                <a:cs charset="0" typeface="Roboto Condensed Light"/>
              </a:rPr>
              <a:t>Sample Text</a:t>
            </a:r>
          </a:p>
        </p:txBody>
      </p:sp>
      <p:sp>
        <p:nvSpPr>
          <p:cNvPr id="6" name="Rounded Rectangle 5"/>
          <p:cNvSpPr/>
          <p:nvPr/>
        </p:nvSpPr>
        <p:spPr>
          <a:xfrm>
            <a:off x="5397768" y="2759629"/>
            <a:ext cx="2008880" cy="193595"/>
          </a:xfrm>
          <a:prstGeom prst="roundRect">
            <a:avLst/>
          </a:prstGeom>
          <a:solidFill>
            <a:srgbClr val="595959"/>
          </a:solidFill>
          <a:ln>
            <a:noFill/>
          </a:ln>
          <a:effectLst>
            <a:outerShdw algn="ctr" dir="5400000" dist="381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anchor="ctr" anchorCtr="0" bIns="91440" rtlCol="0" tIns="91440" wrap="none"/>
          <a:lstStyle/>
          <a:p>
            <a:pPr algn="ctr"/>
            <a:r>
              <a:rPr lang="en-US" sz="1200">
                <a:solidFill>
                  <a:srgbClr val="FFFFFF"/>
                </a:solidFill>
                <a:latin charset="0" typeface="Roboto Condensed Light"/>
                <a:ea charset="0" typeface="Roboto Condensed Light"/>
                <a:cs charset="0" typeface="Roboto Condensed Light"/>
              </a:rPr>
              <a:t>Sample Text</a:t>
            </a:r>
          </a:p>
        </p:txBody>
      </p:sp>
      <p:sp>
        <p:nvSpPr>
          <p:cNvPr id="7" name="Rounded Rectangle 6"/>
          <p:cNvSpPr/>
          <p:nvPr/>
        </p:nvSpPr>
        <p:spPr>
          <a:xfrm>
            <a:off x="3346386" y="3283003"/>
            <a:ext cx="5708591" cy="193595"/>
          </a:xfrm>
          <a:prstGeom prst="roundRect">
            <a:avLst/>
          </a:prstGeom>
          <a:solidFill>
            <a:srgbClr val="E53238"/>
          </a:solidFill>
          <a:ln>
            <a:noFill/>
          </a:ln>
          <a:effectLst>
            <a:outerShdw algn="ctr" dir="5400000" dist="381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anchor="ctr" anchorCtr="0" bIns="91440" rtlCol="0" tIns="91440" wrap="none"/>
          <a:lstStyle/>
          <a:p>
            <a:pPr algn="ctr"/>
            <a:r>
              <a:rPr lang="en-US" sz="1200">
                <a:solidFill>
                  <a:srgbClr val="FFFFFF"/>
                </a:solidFill>
                <a:latin charset="0" typeface="Roboto Condensed Light"/>
                <a:ea charset="0" typeface="Roboto Condensed Light"/>
                <a:cs charset="0" typeface="Roboto Condensed Light"/>
              </a:rPr>
              <a:t>Sample Text</a:t>
            </a:r>
          </a:p>
        </p:txBody>
      </p:sp>
      <p:sp>
        <p:nvSpPr>
          <p:cNvPr id="8" name="Rounded Rectangle 7"/>
          <p:cNvSpPr/>
          <p:nvPr/>
        </p:nvSpPr>
        <p:spPr>
          <a:xfrm>
            <a:off x="6095206" y="3806377"/>
            <a:ext cx="3886200" cy="193595"/>
          </a:xfrm>
          <a:prstGeom prst="roundRect">
            <a:avLst/>
          </a:prstGeom>
          <a:solidFill>
            <a:srgbClr val="595959"/>
          </a:solidFill>
          <a:ln>
            <a:noFill/>
          </a:ln>
          <a:effectLst>
            <a:outerShdw algn="ctr" dir="5400000" dist="381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anchor="ctr" anchorCtr="0" bIns="91440" rtlCol="0" tIns="91440" wrap="none"/>
          <a:lstStyle/>
          <a:p>
            <a:pPr algn="ctr"/>
            <a:r>
              <a:rPr lang="en-US" sz="1200">
                <a:solidFill>
                  <a:srgbClr val="FFFFFF"/>
                </a:solidFill>
                <a:latin charset="0" typeface="Roboto Condensed Light"/>
                <a:ea charset="0" typeface="Roboto Condensed Light"/>
                <a:cs charset="0" typeface="Roboto Condensed Light"/>
              </a:rPr>
              <a:t>Sample Text</a:t>
            </a:r>
          </a:p>
        </p:txBody>
      </p:sp>
      <p:sp>
        <p:nvSpPr>
          <p:cNvPr id="9" name="Rounded Rectangle 8"/>
          <p:cNvSpPr/>
          <p:nvPr/>
        </p:nvSpPr>
        <p:spPr>
          <a:xfrm>
            <a:off x="3803190" y="4636011"/>
            <a:ext cx="1546058" cy="193595"/>
          </a:xfrm>
          <a:prstGeom prst="roundRect">
            <a:avLst/>
          </a:prstGeom>
          <a:solidFill>
            <a:srgbClr val="E53238"/>
          </a:solidFill>
          <a:ln>
            <a:noFill/>
          </a:ln>
          <a:effectLst>
            <a:outerShdw algn="ctr" dir="5400000" dist="381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anchor="ctr" anchorCtr="0" bIns="91440" rtlCol="0" tIns="91440" wrap="none"/>
          <a:lstStyle/>
          <a:p>
            <a:pPr algn="ctr"/>
            <a:r>
              <a:rPr lang="en-US" sz="1200">
                <a:solidFill>
                  <a:srgbClr val="FFFFFF"/>
                </a:solidFill>
                <a:latin charset="0" typeface="Roboto Condensed Light"/>
                <a:ea charset="0" typeface="Roboto Condensed Light"/>
                <a:cs charset="0" typeface="Roboto Condensed Light"/>
              </a:rPr>
              <a:t>Sample Text</a:t>
            </a:r>
          </a:p>
        </p:txBody>
      </p:sp>
      <p:sp>
        <p:nvSpPr>
          <p:cNvPr id="10" name="Rounded Rectangle 9"/>
          <p:cNvSpPr/>
          <p:nvPr/>
        </p:nvSpPr>
        <p:spPr>
          <a:xfrm>
            <a:off x="5635194" y="5213526"/>
            <a:ext cx="3383686" cy="193595"/>
          </a:xfrm>
          <a:prstGeom prst="roundRect">
            <a:avLst/>
          </a:prstGeom>
          <a:solidFill>
            <a:srgbClr val="595959"/>
          </a:solidFill>
          <a:ln>
            <a:noFill/>
          </a:ln>
          <a:effectLst>
            <a:outerShdw algn="ctr" dir="5400000" dist="38100"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anchor="ctr" anchorCtr="0" bIns="91440" rtlCol="0" tIns="91440" wrap="none"/>
          <a:lstStyle/>
          <a:p>
            <a:pPr algn="ctr"/>
            <a:r>
              <a:rPr lang="en-US" sz="1200">
                <a:solidFill>
                  <a:srgbClr val="FFFFFF"/>
                </a:solidFill>
                <a:latin charset="0" typeface="Roboto Condensed Light"/>
                <a:ea charset="0" typeface="Roboto Condensed Light"/>
                <a:cs charset="0" typeface="Roboto Condensed Light"/>
              </a:rPr>
              <a:t>Sample Text</a:t>
            </a:r>
          </a:p>
        </p:txBody>
      </p:sp>
      <p:grpSp>
        <p:nvGrpSpPr>
          <p:cNvPr id="16" name="组合 15"/>
          <p:cNvGrpSpPr/>
          <p:nvPr/>
        </p:nvGrpSpPr>
        <p:grpSpPr>
          <a:xfrm>
            <a:off x="3960903" y="266662"/>
            <a:ext cx="4268606" cy="919077"/>
            <a:chOff x="3925680" y="337337"/>
            <a:chExt cx="4269162" cy="919197"/>
          </a:xfrm>
        </p:grpSpPr>
        <p:sp>
          <p:nvSpPr>
            <p:cNvPr id="17" name="文本框 16"/>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18" name="文本框 17"/>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93342820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9"/>
                                        </p:tgtEl>
                                        <p:attrNameLst>
                                          <p:attrName>style.visibility</p:attrName>
                                        </p:attrNameLst>
                                      </p:cBhvr>
                                      <p:to>
                                        <p:strVal val="visible"/>
                                      </p:to>
                                    </p:set>
                                    <p:animEffect filter="wipe(left)" transition="in">
                                      <p:cBhvr>
                                        <p:cTn dur="500" id="23"/>
                                        <p:tgtEl>
                                          <p:spTgt spid="9"/>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86694" y="1916832"/>
            <a:ext cx="9453336" cy="4032448"/>
            <a:chOff x="2278782" y="1988840"/>
            <a:chExt cx="7772400" cy="3315422"/>
          </a:xfrm>
        </p:grpSpPr>
        <p:grpSp>
          <p:nvGrpSpPr>
            <p:cNvPr id="4" name="Group 3"/>
            <p:cNvGrpSpPr/>
            <p:nvPr/>
          </p:nvGrpSpPr>
          <p:grpSpPr>
            <a:xfrm>
              <a:off x="2278782" y="1988840"/>
              <a:ext cx="7772400" cy="3315422"/>
              <a:chOff x="390359" y="1634899"/>
              <a:chExt cx="8364548" cy="2138762"/>
            </a:xfrm>
          </p:grpSpPr>
          <p:sp>
            <p:nvSpPr>
              <p:cNvPr id="5" name="Rectangle 4"/>
              <p:cNvSpPr/>
              <p:nvPr/>
            </p:nvSpPr>
            <p:spPr>
              <a:xfrm>
                <a:off x="1928646" y="1634899"/>
                <a:ext cx="1710580" cy="457200"/>
              </a:xfrm>
              <a:prstGeom prst="rect">
                <a:avLst/>
              </a:prstGeom>
              <a:solidFill>
                <a:srgbClr val="E53238"/>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tx1"/>
                  </a:solidFill>
                  <a:latin charset="-122" panose="020b0503020204020204" pitchFamily="34" typeface="微软雅黑"/>
                  <a:ea charset="-122" panose="020b0503020204020204" pitchFamily="34" typeface="微软雅黑"/>
                  <a:cs charset="0" typeface="Roboto Condensed Light"/>
                </a:endParaRPr>
              </a:p>
            </p:txBody>
          </p:sp>
          <p:sp>
            <p:nvSpPr>
              <p:cNvPr id="6" name="Rectangle 5"/>
              <p:cNvSpPr/>
              <p:nvPr/>
            </p:nvSpPr>
            <p:spPr>
              <a:xfrm>
                <a:off x="3629517" y="1634899"/>
                <a:ext cx="1710580" cy="457200"/>
              </a:xfrm>
              <a:prstGeom prst="rect">
                <a:avLst/>
              </a:prstGeom>
              <a:solidFill>
                <a:srgbClr val="595959"/>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tx1"/>
                  </a:solidFill>
                  <a:latin charset="-122" panose="020b0503020204020204" pitchFamily="34" typeface="微软雅黑"/>
                  <a:ea charset="-122" panose="020b0503020204020204" pitchFamily="34" typeface="微软雅黑"/>
                  <a:cs charset="0" typeface="Roboto Condensed Light"/>
                </a:endParaRPr>
              </a:p>
            </p:txBody>
          </p:sp>
          <p:sp>
            <p:nvSpPr>
              <p:cNvPr id="7" name="Rectangle 6"/>
              <p:cNvSpPr/>
              <p:nvPr/>
            </p:nvSpPr>
            <p:spPr>
              <a:xfrm>
                <a:off x="5340097" y="1634899"/>
                <a:ext cx="1710580" cy="457200"/>
              </a:xfrm>
              <a:prstGeom prst="rect">
                <a:avLst/>
              </a:prstGeom>
              <a:solidFill>
                <a:srgbClr val="E53238"/>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bg1"/>
                  </a:solidFill>
                  <a:latin charset="-122" panose="020b0503020204020204" pitchFamily="34" typeface="微软雅黑"/>
                  <a:ea charset="-122" panose="020b0503020204020204" pitchFamily="34" typeface="微软雅黑"/>
                  <a:cs charset="0" typeface="Roboto Condensed Light"/>
                </a:endParaRPr>
              </a:p>
            </p:txBody>
          </p:sp>
          <p:sp>
            <p:nvSpPr>
              <p:cNvPr id="8" name="Rectangle 7"/>
              <p:cNvSpPr/>
              <p:nvPr/>
            </p:nvSpPr>
            <p:spPr>
              <a:xfrm>
                <a:off x="7044327" y="1634899"/>
                <a:ext cx="1710580" cy="457200"/>
              </a:xfrm>
              <a:prstGeom prst="rect">
                <a:avLst/>
              </a:prstGeom>
              <a:solidFill>
                <a:srgbClr val="595959"/>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tx1"/>
                  </a:solidFill>
                  <a:latin charset="-122" panose="020b0503020204020204" pitchFamily="34" typeface="微软雅黑"/>
                  <a:ea charset="-122" panose="020b0503020204020204" pitchFamily="34" typeface="微软雅黑"/>
                  <a:cs charset="0" typeface="Roboto Condensed Light"/>
                </a:endParaRPr>
              </a:p>
            </p:txBody>
          </p:sp>
          <p:sp>
            <p:nvSpPr>
              <p:cNvPr id="9" name="Rectangle 8"/>
              <p:cNvSpPr/>
              <p:nvPr/>
            </p:nvSpPr>
            <p:spPr>
              <a:xfrm>
                <a:off x="390359" y="2100433"/>
                <a:ext cx="8364548" cy="3345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tx1"/>
                  </a:solidFill>
                  <a:latin charset="-122" panose="020b0503020204020204" pitchFamily="34" typeface="微软雅黑"/>
                  <a:ea charset="-122" panose="020b0503020204020204" pitchFamily="34" typeface="微软雅黑"/>
                  <a:cs charset="0" typeface="Roboto Condensed Light"/>
                </a:endParaRPr>
              </a:p>
            </p:txBody>
          </p:sp>
          <p:sp>
            <p:nvSpPr>
              <p:cNvPr id="10" name="Rectangle 9"/>
              <p:cNvSpPr/>
              <p:nvPr/>
            </p:nvSpPr>
            <p:spPr>
              <a:xfrm>
                <a:off x="390359" y="2769565"/>
                <a:ext cx="8364548" cy="3345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tx1"/>
                  </a:solidFill>
                  <a:latin charset="-122" panose="020b0503020204020204" pitchFamily="34" typeface="微软雅黑"/>
                  <a:ea charset="-122" panose="020b0503020204020204" pitchFamily="34" typeface="微软雅黑"/>
                  <a:cs charset="0" typeface="Roboto Condensed Light"/>
                </a:endParaRPr>
              </a:p>
            </p:txBody>
          </p:sp>
          <p:sp>
            <p:nvSpPr>
              <p:cNvPr id="11" name="Rectangle 10"/>
              <p:cNvSpPr/>
              <p:nvPr/>
            </p:nvSpPr>
            <p:spPr>
              <a:xfrm>
                <a:off x="390359" y="3438697"/>
                <a:ext cx="8364548" cy="3345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3000">
                  <a:solidFill>
                    <a:schemeClr val="tx1"/>
                  </a:solidFill>
                  <a:latin charset="-122" panose="020b0503020204020204" pitchFamily="34" typeface="微软雅黑"/>
                  <a:ea charset="-122" panose="020b0503020204020204" pitchFamily="34" typeface="微软雅黑"/>
                  <a:cs charset="0" typeface="Roboto Condensed Light"/>
                </a:endParaRPr>
              </a:p>
            </p:txBody>
          </p:sp>
          <p:cxnSp>
            <p:nvCxnSpPr>
              <p:cNvPr id="12" name="Straight Connector 11"/>
              <p:cNvCxnSpPr/>
              <p:nvPr/>
            </p:nvCxnSpPr>
            <p:spPr>
              <a:xfrm>
                <a:off x="390359" y="2434999"/>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90359" y="2769565"/>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90359" y="3114847"/>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90359" y="3438697"/>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90359" y="3773661"/>
                <a:ext cx="836454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17" name="Rectangle 129"/>
              <p:cNvSpPr/>
              <p:nvPr/>
            </p:nvSpPr>
            <p:spPr bwMode="auto">
              <a:xfrm>
                <a:off x="561809" y="1776840"/>
                <a:ext cx="1366838"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18" name="Rectangle 129"/>
              <p:cNvSpPr/>
              <p:nvPr/>
            </p:nvSpPr>
            <p:spPr bwMode="auto">
              <a:xfrm>
                <a:off x="561809" y="2170540"/>
                <a:ext cx="1366838"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200">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19" name="Rectangle 129"/>
              <p:cNvSpPr/>
              <p:nvPr/>
            </p:nvSpPr>
            <p:spPr bwMode="auto">
              <a:xfrm>
                <a:off x="561809" y="2510265"/>
                <a:ext cx="1366838"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200">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20" name="Rectangle 129"/>
              <p:cNvSpPr/>
              <p:nvPr/>
            </p:nvSpPr>
            <p:spPr bwMode="auto">
              <a:xfrm>
                <a:off x="561809" y="2849990"/>
                <a:ext cx="1366838"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200">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21" name="Rectangle 129"/>
              <p:cNvSpPr/>
              <p:nvPr/>
            </p:nvSpPr>
            <p:spPr bwMode="auto">
              <a:xfrm>
                <a:off x="561809" y="3189715"/>
                <a:ext cx="1366838"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200">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22" name="Rectangle 129"/>
              <p:cNvSpPr/>
              <p:nvPr/>
            </p:nvSpPr>
            <p:spPr bwMode="auto">
              <a:xfrm>
                <a:off x="561809" y="3529440"/>
                <a:ext cx="1366838"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200">
                    <a:latin charset="-122" panose="020b0503020204020204" pitchFamily="34" typeface="微软雅黑"/>
                    <a:ea charset="-122" panose="020b0503020204020204" pitchFamily="34" typeface="微软雅黑"/>
                    <a:cs charset="0" typeface="Roboto Condensed Light"/>
                    <a:sym charset="0" typeface="Helvetica"/>
                  </a:rPr>
                  <a:t>添加标题</a:t>
                </a:r>
              </a:p>
            </p:txBody>
          </p:sp>
          <p:cxnSp>
            <p:nvCxnSpPr>
              <p:cNvPr id="23" name="Straight Connector 22"/>
              <p:cNvCxnSpPr/>
              <p:nvPr/>
            </p:nvCxnSpPr>
            <p:spPr>
              <a:xfrm flipH="1">
                <a:off x="362951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192864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534009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7040992"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8754907" y="2092099"/>
                <a:ext cx="0" cy="16811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90359" y="2094083"/>
                <a:ext cx="7265992"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9" name="Rectangle 129"/>
              <p:cNvSpPr/>
              <p:nvPr/>
            </p:nvSpPr>
            <p:spPr bwMode="auto">
              <a:xfrm>
                <a:off x="2264576" y="1776840"/>
                <a:ext cx="1232600"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600">
                    <a:solidFill>
                      <a:schemeClr val="bg1"/>
                    </a:solidFill>
                    <a:latin charset="-122" panose="020b0503020204020204" pitchFamily="34" typeface="微软雅黑"/>
                    <a:ea charset="-122" panose="020b0503020204020204" pitchFamily="34" typeface="微软雅黑"/>
                    <a:cs charset="0" typeface="Roboto Condensed Light"/>
                    <a:sym charset="0" typeface="Helvetica"/>
                  </a:rPr>
                  <a:t>添加标题</a:t>
                </a:r>
              </a:p>
            </p:txBody>
          </p:sp>
          <p:grpSp>
            <p:nvGrpSpPr>
              <p:cNvPr id="30" name="Group 109"/>
              <p:cNvGrpSpPr/>
              <p:nvPr/>
            </p:nvGrpSpPr>
            <p:grpSpPr>
              <a:xfrm>
                <a:off x="7189340" y="1826427"/>
                <a:ext cx="82409" cy="67148"/>
                <a:chOff x="184" y="144"/>
                <a:chExt cx="297" cy="242"/>
              </a:xfrm>
              <a:solidFill>
                <a:schemeClr val="bg1"/>
              </a:solidFill>
            </p:grpSpPr>
            <p:sp>
              <p:nvSpPr>
                <p:cNvPr id="34" name="AutoShape 91"/>
                <p:cNvSpPr/>
                <p:nvPr/>
              </p:nvSpPr>
              <p:spPr bwMode="auto">
                <a:xfrm>
                  <a:off x="304" y="144"/>
                  <a:ext cx="22" cy="7"/>
                </a:xfrm>
                <a:custGeom>
                  <a:gdLst>
                    <a:gd fmla="*/ 0 w 20542" name="T0"/>
                    <a:gd fmla="*/ 0 h 17263" name="T1"/>
                    <a:gd fmla="*/ 0 w 20542" name="T2"/>
                    <a:gd fmla="*/ 0 h 17263" name="T3"/>
                    <a:gd fmla="*/ 0 w 20542" name="T4"/>
                    <a:gd fmla="*/ 0 h 17263" name="T5"/>
                    <a:gd fmla="*/ 0 w 20542" name="T6"/>
                    <a:gd fmla="*/ 0 h 17263" name="T7"/>
                    <a:gd fmla="*/ 0 w 20542" name="T8"/>
                    <a:gd fmla="*/ 0 h 17263" name="T9"/>
                    <a:gd fmla="*/ 0 w 20542" name="T10"/>
                    <a:gd fmla="*/ 0 h 17263" name="T11"/>
                    <a:gd fmla="*/ 0 w 20542" name="T12"/>
                    <a:gd fmla="*/ 0 h 17263" name="T13"/>
                    <a:gd fmla="*/ 0 w 20542" name="T14"/>
                    <a:gd fmla="*/ 0 h 17263" name="T15"/>
                    <a:gd fmla="*/ 0 w 20542" name="T16"/>
                    <a:gd fmla="*/ 0 h 17263" name="T17"/>
                    <a:gd fmla="*/ 0 w 20542" name="T18"/>
                    <a:gd fmla="*/ 0 h 17263" name="T19"/>
                    <a:gd fmla="*/ 0 w 20542" name="T20"/>
                    <a:gd fmla="*/ 0 h 17263" name="T21"/>
                    <a:gd fmla="*/ 0 w 20542" name="T22"/>
                    <a:gd fmla="*/ 0 h 17263" name="T23"/>
                    <a:gd fmla="*/ 0 w 20542" name="T24"/>
                    <a:gd fmla="*/ 0 h 1726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263" w="20542">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35" name="AutoShape 92"/>
                <p:cNvSpPr/>
                <p:nvPr/>
              </p:nvSpPr>
              <p:spPr bwMode="auto">
                <a:xfrm>
                  <a:off x="352" y="168"/>
                  <a:ext cx="18" cy="23"/>
                </a:xfrm>
                <a:custGeom>
                  <a:gdLst>
                    <a:gd fmla="*/ 0 w 20330" name="T0"/>
                    <a:gd fmla="*/ 0 h 21462" name="T1"/>
                    <a:gd fmla="*/ 0 w 20330" name="T2"/>
                    <a:gd fmla="*/ 0 h 21462" name="T3"/>
                    <a:gd fmla="*/ 0 w 20330" name="T4"/>
                    <a:gd fmla="*/ 0 h 21462" name="T5"/>
                    <a:gd fmla="*/ 0 w 20330" name="T6"/>
                    <a:gd fmla="*/ 0 h 21462" name="T7"/>
                    <a:gd fmla="*/ 0 w 20330" name="T8"/>
                    <a:gd fmla="*/ 0 h 21462" name="T9"/>
                    <a:gd fmla="*/ 0 w 20330" name="T10"/>
                    <a:gd fmla="*/ 0 h 21462" name="T11"/>
                    <a:gd fmla="*/ 0 w 20330" name="T12"/>
                    <a:gd fmla="*/ 0 h 21462" name="T13"/>
                    <a:gd fmla="*/ 0 w 20330" name="T14"/>
                    <a:gd fmla="*/ 0 h 21462" name="T15"/>
                    <a:gd fmla="*/ 0 w 20330" name="T16"/>
                    <a:gd fmla="*/ 0 h 21462" name="T17"/>
                    <a:gd fmla="*/ 0 w 20330" name="T18"/>
                    <a:gd fmla="*/ 0 h 21462" name="T19"/>
                    <a:gd fmla="*/ 0 w 20330" name="T20"/>
                    <a:gd fmla="*/ 0 h 21462" name="T21"/>
                    <a:gd fmla="*/ 0 w 20330" name="T22"/>
                    <a:gd fmla="*/ 0 h 21462" name="T23"/>
                    <a:gd fmla="*/ 0 w 20330" name="T24"/>
                    <a:gd fmla="*/ 0 h 21462" name="T25"/>
                    <a:gd fmla="*/ 0 w 20330" name="T26"/>
                    <a:gd fmla="*/ 0 h 21462" name="T27"/>
                    <a:gd fmla="*/ 0 w 20330" name="T28"/>
                    <a:gd fmla="*/ 0 h 21462" name="T29"/>
                    <a:gd fmla="*/ 0 w 20330" name="T30"/>
                    <a:gd fmla="*/ 0 h 21462" name="T31"/>
                    <a:gd fmla="*/ 0 w 20330" name="T32"/>
                    <a:gd fmla="*/ 0 h 214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462" w="20330">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36" name="AutoShape 93"/>
                <p:cNvSpPr/>
                <p:nvPr/>
              </p:nvSpPr>
              <p:spPr bwMode="auto">
                <a:xfrm>
                  <a:off x="336" y="176"/>
                  <a:ext cx="9" cy="11"/>
                </a:xfrm>
                <a:custGeom>
                  <a:gdLst>
                    <a:gd fmla="*/ 0 w 15938" name="T0"/>
                    <a:gd fmla="*/ 0 h 19489" name="T1"/>
                    <a:gd fmla="*/ 0 w 15938" name="T2"/>
                    <a:gd fmla="*/ 0 h 19489" name="T3"/>
                    <a:gd fmla="*/ 0 w 15938" name="T4"/>
                    <a:gd fmla="*/ 0 h 19489" name="T5"/>
                    <a:gd fmla="*/ 0 w 15938" name="T6"/>
                    <a:gd fmla="*/ 0 h 19489" name="T7"/>
                    <a:gd fmla="*/ 0 w 15938" name="T8"/>
                    <a:gd fmla="*/ 0 h 19489" name="T9"/>
                    <a:gd fmla="*/ 0 w 15938" name="T10"/>
                    <a:gd fmla="*/ 0 h 19489" name="T11"/>
                    <a:gd fmla="*/ 0 w 15938" name="T12"/>
                    <a:gd fmla="*/ 0 h 19489" name="T13"/>
                    <a:gd fmla="*/ 0 w 15938" name="T14"/>
                    <a:gd fmla="*/ 0 h 1948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489" w="15938">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37" name="AutoShape 94"/>
                <p:cNvSpPr/>
                <p:nvPr/>
              </p:nvSpPr>
              <p:spPr bwMode="auto">
                <a:xfrm>
                  <a:off x="352" y="192"/>
                  <a:ext cx="2" cy="1"/>
                </a:xfrm>
                <a:custGeom>
                  <a:gdLst>
                    <a:gd fmla="*/ 0 w 21600" name="T0"/>
                    <a:gd fmla="*/ 0 h 13852" name="T1"/>
                    <a:gd fmla="*/ 0 w 21600" name="T2"/>
                    <a:gd fmla="*/ 0 h 13852" name="T3"/>
                    <a:gd fmla="*/ 0 w 21600" name="T4"/>
                    <a:gd fmla="*/ 0 h 13852" name="T5"/>
                    <a:gd fmla="*/ 0 w 21600" name="T6"/>
                    <a:gd fmla="*/ 0 h 13852" name="T7"/>
                    <a:gd fmla="*/ 0 w 21600" name="T8"/>
                    <a:gd fmla="*/ 0 h 1385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852" w="21600">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38" name="AutoShape 95"/>
                <p:cNvSpPr/>
                <p:nvPr/>
              </p:nvSpPr>
              <p:spPr bwMode="auto">
                <a:xfrm>
                  <a:off x="240" y="200"/>
                  <a:ext cx="3" cy="2"/>
                </a:xfrm>
                <a:custGeom>
                  <a:gdLst>
                    <a:gd fmla="*/ 0 w 21600" name="T0"/>
                    <a:gd fmla="*/ 0 h 21600" name="T1"/>
                    <a:gd fmla="*/ 0 w 21600" name="T2"/>
                    <a:gd fmla="*/ 0 h 21600" name="T3"/>
                    <a:gd fmla="*/ 0 w 21600" name="T4"/>
                    <a:gd fmla="*/ 0 h 21600" name="T5"/>
                    <a:gd fmla="*/ 0 w 21600" name="T6"/>
                    <a:gd fmla="*/ 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39" name="AutoShape 96"/>
                <p:cNvSpPr/>
                <p:nvPr/>
              </p:nvSpPr>
              <p:spPr bwMode="auto">
                <a:xfrm>
                  <a:off x="376" y="216"/>
                  <a:ext cx="3" cy="4"/>
                </a:xfrm>
                <a:custGeom>
                  <a:gdLst>
                    <a:gd fmla="*/ 0 w 15151" name="T0"/>
                    <a:gd fmla="*/ 0 h 21600" name="T1"/>
                    <a:gd fmla="*/ 0 w 15151" name="T2"/>
                    <a:gd fmla="*/ 0 h 21600" name="T3"/>
                    <a:gd fmla="*/ 0 w 15151" name="T4"/>
                    <a:gd fmla="*/ 0 h 21600" name="T5"/>
                    <a:gd fmla="*/ 0 w 15151" name="T6"/>
                    <a:gd fmla="*/ 0 h 21600" name="T7"/>
                    <a:gd fmla="*/ 0 w 15151"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15151">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0" name="AutoShape 97"/>
                <p:cNvSpPr/>
                <p:nvPr/>
              </p:nvSpPr>
              <p:spPr bwMode="auto">
                <a:xfrm>
                  <a:off x="376" y="216"/>
                  <a:ext cx="3" cy="5"/>
                </a:xfrm>
                <a:custGeom>
                  <a:gdLst>
                    <a:gd fmla="*/ 0 w 14680" name="T0"/>
                    <a:gd fmla="*/ 0 h 18108" name="T1"/>
                    <a:gd fmla="*/ 0 w 14680" name="T2"/>
                    <a:gd fmla="*/ 0 h 18108" name="T3"/>
                    <a:gd fmla="*/ 0 w 14680" name="T4"/>
                    <a:gd fmla="*/ 0 h 18108" name="T5"/>
                    <a:gd fmla="*/ 0 w 14680" name="T6"/>
                    <a:gd fmla="*/ 0 h 18108" name="T7"/>
                    <a:gd fmla="*/ 0 w 14680" name="T8"/>
                    <a:gd fmla="*/ 0 h 1810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108" w="14679">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1" name="AutoShape 98"/>
                <p:cNvSpPr/>
                <p:nvPr/>
              </p:nvSpPr>
              <p:spPr bwMode="auto">
                <a:xfrm>
                  <a:off x="392" y="232"/>
                  <a:ext cx="7" cy="3"/>
                </a:xfrm>
                <a:custGeom>
                  <a:gdLst>
                    <a:gd fmla="*/ 0 w 21600" name="T0"/>
                    <a:gd fmla="*/ 0 h 9393" name="T1"/>
                    <a:gd fmla="*/ 0 w 21600" name="T2"/>
                    <a:gd fmla="*/ 0 h 9393" name="T3"/>
                    <a:gd fmla="*/ 0 w 21600" name="T4"/>
                    <a:gd fmla="*/ 0 h 9393" name="T5"/>
                    <a:gd fmla="*/ 0 w 21600" name="T6"/>
                    <a:gd fmla="*/ 0 h 9393" name="T7"/>
                    <a:gd fmla="*/ 0 w 21600" name="T8"/>
                    <a:gd fmla="*/ 0 h 939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393" w="21600">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2" name="AutoShape 100"/>
                <p:cNvSpPr/>
                <p:nvPr/>
              </p:nvSpPr>
              <p:spPr bwMode="auto">
                <a:xfrm>
                  <a:off x="184" y="272"/>
                  <a:ext cx="3" cy="2"/>
                </a:xfrm>
                <a:custGeom>
                  <a:gdLst>
                    <a:gd fmla="*/ 0 w 16989" name="T0"/>
                    <a:gd fmla="*/ 0 h 15334" name="T1"/>
                    <a:gd fmla="*/ 0 w 16989" name="T2"/>
                    <a:gd fmla="*/ 0 h 15334" name="T3"/>
                    <a:gd fmla="*/ 0 w 16989" name="T4"/>
                    <a:gd fmla="*/ 0 h 15334" name="T5"/>
                    <a:gd fmla="*/ 0 w 16989" name="T6"/>
                    <a:gd fmla="*/ 0 h 15334" name="T7"/>
                    <a:gd fmla="*/ 0 w 16989" name="T8"/>
                    <a:gd fmla="*/ 0 h 153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334" w="16989">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typeface="+mn-ea"/>
                    <a:cs charset="0" typeface="Roboto Condensed Light"/>
                  </a:endParaRPr>
                </a:p>
              </p:txBody>
            </p:sp>
            <p:sp>
              <p:nvSpPr>
                <p:cNvPr id="43" name="AutoShape 101"/>
                <p:cNvSpPr/>
                <p:nvPr/>
              </p:nvSpPr>
              <p:spPr bwMode="auto">
                <a:xfrm>
                  <a:off x="192" y="272"/>
                  <a:ext cx="16" cy="8"/>
                </a:xfrm>
                <a:custGeom>
                  <a:gdLst>
                    <a:gd fmla="*/ 0 w 18999" name="T0"/>
                    <a:gd fmla="*/ 0 h 20934" name="T1"/>
                    <a:gd fmla="*/ 0 w 18999" name="T2"/>
                    <a:gd fmla="*/ 0 h 20934" name="T3"/>
                    <a:gd fmla="*/ 0 w 18999" name="T4"/>
                    <a:gd fmla="*/ 0 h 20934" name="T5"/>
                    <a:gd fmla="*/ 0 w 18999" name="T6"/>
                    <a:gd fmla="*/ 0 h 20934" name="T7"/>
                    <a:gd fmla="*/ 0 w 18999" name="T8"/>
                    <a:gd fmla="*/ 0 h 20934" name="T9"/>
                    <a:gd fmla="*/ 0 w 18999" name="T10"/>
                    <a:gd fmla="*/ 0 h 20934" name="T11"/>
                    <a:gd fmla="*/ 0 w 18999" name="T12"/>
                    <a:gd fmla="*/ 0 h 209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0934" w="18999">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4" name="AutoShape 102"/>
                <p:cNvSpPr/>
                <p:nvPr/>
              </p:nvSpPr>
              <p:spPr bwMode="auto">
                <a:xfrm>
                  <a:off x="208" y="288"/>
                  <a:ext cx="15" cy="4"/>
                </a:xfrm>
                <a:custGeom>
                  <a:gdLst>
                    <a:gd fmla="*/ 0 w 21600" name="T0"/>
                    <a:gd fmla="*/ 0 h 19826" name="T1"/>
                    <a:gd fmla="*/ 0 w 21600" name="T2"/>
                    <a:gd fmla="*/ 0 h 19826" name="T3"/>
                    <a:gd fmla="*/ 0 w 21600" name="T4"/>
                    <a:gd fmla="*/ 0 h 19826" name="T5"/>
                    <a:gd fmla="*/ 0 w 21600" name="T6"/>
                    <a:gd fmla="*/ 0 h 19826" name="T7"/>
                    <a:gd fmla="*/ 0 w 21600" name="T8"/>
                    <a:gd fmla="*/ 0 h 19826" name="T9"/>
                    <a:gd fmla="*/ 0 w 21600" name="T10"/>
                    <a:gd fmla="*/ 0 h 19826" name="T11"/>
                    <a:gd fmla="*/ 0 w 21600" name="T12"/>
                    <a:gd fmla="*/ 0 h 19826" name="T13"/>
                    <a:gd fmla="*/ 0 w 21600" name="T14"/>
                    <a:gd fmla="*/ 0 h 19826" name="T15"/>
                    <a:gd fmla="*/ 0 w 21600" name="T16"/>
                    <a:gd fmla="*/ 0 h 1982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9826" w="21600">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5" name="AutoShape 103"/>
                <p:cNvSpPr/>
                <p:nvPr/>
              </p:nvSpPr>
              <p:spPr bwMode="auto">
                <a:xfrm>
                  <a:off x="200" y="288"/>
                  <a:ext cx="2" cy="2"/>
                </a:xfrm>
                <a:custGeom>
                  <a:gdLst>
                    <a:gd fmla="*/ 0 w 16604" name="T0"/>
                    <a:gd fmla="*/ 0 h 17442" name="T1"/>
                    <a:gd fmla="*/ 0 w 16604" name="T2"/>
                    <a:gd fmla="*/ 0 h 17442" name="T3"/>
                    <a:gd fmla="*/ 0 w 16604" name="T4"/>
                    <a:gd fmla="*/ 0 h 17442" name="T5"/>
                    <a:gd fmla="*/ 0 w 16604" name="T6"/>
                    <a:gd fmla="*/ 0 h 174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42" w="16604">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6" name="AutoShape 104"/>
                <p:cNvSpPr/>
                <p:nvPr/>
              </p:nvSpPr>
              <p:spPr bwMode="auto">
                <a:xfrm>
                  <a:off x="200" y="288"/>
                  <a:ext cx="2" cy="2"/>
                </a:xfrm>
                <a:custGeom>
                  <a:gdLst>
                    <a:gd fmla="*/ 0 w 21600" name="T0"/>
                    <a:gd fmla="*/ 0 h 12742" name="T1"/>
                    <a:gd fmla="*/ 0 w 21600" name="T2"/>
                    <a:gd fmla="*/ 0 h 12742" name="T3"/>
                    <a:gd fmla="*/ 0 w 21600" name="T4"/>
                    <a:gd fmla="*/ 0 h 12742" name="T5"/>
                    <a:gd fmla="*/ 0 w 21600" name="T6"/>
                    <a:gd fmla="*/ 0 h 1274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742" w="21600">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7" name="AutoShape 105"/>
                <p:cNvSpPr/>
                <p:nvPr/>
              </p:nvSpPr>
              <p:spPr bwMode="auto">
                <a:xfrm>
                  <a:off x="232" y="288"/>
                  <a:ext cx="2" cy="1"/>
                </a:xfrm>
                <a:custGeom>
                  <a:gdLst>
                    <a:gd fmla="*/ 0 w 17161" name="T0"/>
                    <a:gd fmla="*/ 0 h 13638" name="T1"/>
                    <a:gd fmla="*/ 0 w 17161" name="T2"/>
                    <a:gd fmla="*/ 0 h 13638" name="T3"/>
                    <a:gd fmla="*/ 0 w 17161" name="T4"/>
                    <a:gd fmla="*/ 0 h 13638" name="T5"/>
                    <a:gd fmla="*/ 0 w 17161" name="T6"/>
                    <a:gd fmla="*/ 0 h 1363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3638" w="17161">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8" name="AutoShape 106"/>
                <p:cNvSpPr/>
                <p:nvPr/>
              </p:nvSpPr>
              <p:spPr bwMode="auto">
                <a:xfrm>
                  <a:off x="224" y="288"/>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49" name="AutoShape 107"/>
                <p:cNvSpPr/>
                <p:nvPr/>
              </p:nvSpPr>
              <p:spPr bwMode="auto">
                <a:xfrm>
                  <a:off x="216" y="304"/>
                  <a:ext cx="1" cy="1"/>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sp>
              <p:nvSpPr>
                <p:cNvPr id="50" name="AutoShape 108"/>
                <p:cNvSpPr/>
                <p:nvPr/>
              </p:nvSpPr>
              <p:spPr bwMode="auto">
                <a:xfrm>
                  <a:off x="480" y="384"/>
                  <a:ext cx="1" cy="2"/>
                </a:xfrm>
                <a:custGeom>
                  <a:gdLst>
                    <a:gd fmla="*/ 0 w 16557" name="T0"/>
                    <a:gd fmla="*/ 0 h 18344" name="T1"/>
                    <a:gd fmla="*/ 0 w 16557" name="T2"/>
                    <a:gd fmla="*/ 0 h 18344" name="T3"/>
                    <a:gd fmla="*/ 0 w 16557" name="T4"/>
                    <a:gd fmla="*/ 0 h 18344" name="T5"/>
                    <a:gd fmla="*/ 0 w 16557" name="T6"/>
                    <a:gd fmla="*/ 0 h 1834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344" w="16557">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endParaRPr lang="en-US" sz="3000">
                    <a:latin charset="-122" panose="020b0503020204020204" pitchFamily="34" typeface="微软雅黑"/>
                    <a:ea charset="-122" panose="020b0503020204020204" pitchFamily="34" typeface="微软雅黑"/>
                    <a:cs charset="0" typeface="Roboto Condensed Light"/>
                  </a:endParaRPr>
                </a:p>
              </p:txBody>
            </p:sp>
          </p:grpSp>
          <p:sp>
            <p:nvSpPr>
              <p:cNvPr id="31" name="Rectangle 129"/>
              <p:cNvSpPr/>
              <p:nvPr/>
            </p:nvSpPr>
            <p:spPr bwMode="auto">
              <a:xfrm>
                <a:off x="3951458" y="1776840"/>
                <a:ext cx="1232600"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600">
                    <a:solidFill>
                      <a:schemeClr val="bg1"/>
                    </a:solidFill>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32" name="Rectangle 129"/>
              <p:cNvSpPr/>
              <p:nvPr/>
            </p:nvSpPr>
            <p:spPr bwMode="auto">
              <a:xfrm>
                <a:off x="5646612" y="1776840"/>
                <a:ext cx="1232600"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600">
                    <a:solidFill>
                      <a:schemeClr val="bg1"/>
                    </a:solidFill>
                    <a:latin charset="-122" panose="020b0503020204020204" pitchFamily="34" typeface="微软雅黑"/>
                    <a:ea charset="-122" panose="020b0503020204020204" pitchFamily="34" typeface="微软雅黑"/>
                    <a:cs charset="0" typeface="Roboto Condensed Light"/>
                    <a:sym charset="0" typeface="Helvetica"/>
                  </a:rPr>
                  <a:t>添加标题</a:t>
                </a:r>
              </a:p>
            </p:txBody>
          </p:sp>
          <p:sp>
            <p:nvSpPr>
              <p:cNvPr id="33" name="Rectangle 129"/>
              <p:cNvSpPr/>
              <p:nvPr/>
            </p:nvSpPr>
            <p:spPr bwMode="auto">
              <a:xfrm>
                <a:off x="7360454" y="1776840"/>
                <a:ext cx="1232600" cy="1949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p>
                <a:pPr>
                  <a:tabLst>
                    <a:tab pos="266700"/>
                    <a:tab pos="533400"/>
                    <a:tab pos="800100"/>
                    <a:tab pos="1066800"/>
                    <a:tab pos="1333500"/>
                    <a:tab pos="1600200"/>
                    <a:tab pos="1866900"/>
                    <a:tab pos="2133600"/>
                    <a:tab pos="2400300"/>
                    <a:tab pos="2667000"/>
                    <a:tab pos="2933700"/>
                    <a:tab pos="3200400"/>
                  </a:tabLst>
                </a:pPr>
                <a:r>
                  <a:rPr altLang="en-US" lang="zh-CN" sz="1600">
                    <a:solidFill>
                      <a:schemeClr val="bg1"/>
                    </a:solidFill>
                    <a:latin charset="-122" panose="020b0503020204020204" pitchFamily="34" typeface="微软雅黑"/>
                    <a:ea charset="-122" panose="020b0503020204020204" pitchFamily="34" typeface="微软雅黑"/>
                    <a:cs charset="0" typeface="Roboto Condensed Light"/>
                    <a:sym charset="0" typeface="Helvetica"/>
                  </a:rPr>
                  <a:t>添加标题</a:t>
                </a:r>
              </a:p>
            </p:txBody>
          </p:sp>
        </p:grpSp>
        <p:sp>
          <p:nvSpPr>
            <p:cNvPr id="51" name="AutoShape 152"/>
            <p:cNvSpPr/>
            <p:nvPr/>
          </p:nvSpPr>
          <p:spPr bwMode="auto">
            <a:xfrm>
              <a:off x="4334730" y="2818350"/>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E53238"/>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2" name="AutoShape 125"/>
            <p:cNvSpPr/>
            <p:nvPr/>
          </p:nvSpPr>
          <p:spPr bwMode="auto">
            <a:xfrm>
              <a:off x="4339050" y="3838897"/>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5584845 w 21600" name="T10"/>
                <a:gd fmla="*/ 137006275 h 21600" name="T11"/>
                <a:gd fmla="*/ 137588895 w 21600" name="T12"/>
                <a:gd fmla="*/ 164992622 h 21600" name="T13"/>
                <a:gd fmla="*/ 102105183 w 21600" name="T14"/>
                <a:gd fmla="*/ 129508900 h 21600" name="T15"/>
                <a:gd fmla="*/ 66621373 w 21600" name="T16"/>
                <a:gd fmla="*/ 164992622 h 21600" name="T17"/>
                <a:gd fmla="*/ 38625434 w 21600" name="T18"/>
                <a:gd fmla="*/ 137006275 h 21600" name="T19"/>
                <a:gd fmla="*/ 74110110 w 21600" name="T20"/>
                <a:gd fmla="*/ 101512961 h 21600" name="T21"/>
                <a:gd fmla="*/ 38625434 w 21600" name="T22"/>
                <a:gd fmla="*/ 66029151 h 21600" name="T23"/>
                <a:gd fmla="*/ 66621373 w 21600" name="T24"/>
                <a:gd fmla="*/ 38033211 h 21600" name="T25"/>
                <a:gd fmla="*/ 102105183 w 21600" name="T26"/>
                <a:gd fmla="*/ 73517021 h 21600" name="T27"/>
                <a:gd fmla="*/ 137588895 w 21600" name="T28"/>
                <a:gd fmla="*/ 38033211 h 21600" name="T29"/>
                <a:gd fmla="*/ 165584845 w 21600" name="T30"/>
                <a:gd fmla="*/ 66029151 h 21600" name="T31"/>
                <a:gd fmla="*/ 130101133 w 21600" name="T32"/>
                <a:gd fmla="*/ 101512961 h 21600" name="T33"/>
                <a:gd fmla="*/ 165584845 w 21600" name="T34"/>
                <a:gd fmla="*/ 137006275 h 21600" name="T35"/>
                <a:gd fmla="*/ 165584845 w 21600" name="T36"/>
                <a:gd fmla="*/ 137006275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02" y="14564"/>
                  </a:moveTo>
                  <a:lnTo>
                    <a:pt x="14626" y="17539"/>
                  </a:lnTo>
                  <a:lnTo>
                    <a:pt x="10854" y="13767"/>
                  </a:lnTo>
                  <a:lnTo>
                    <a:pt x="7082" y="17539"/>
                  </a:lnTo>
                  <a:lnTo>
                    <a:pt x="4106" y="14564"/>
                  </a:lnTo>
                  <a:lnTo>
                    <a:pt x="7878" y="10791"/>
                  </a:lnTo>
                  <a:lnTo>
                    <a:pt x="4106" y="7019"/>
                  </a:lnTo>
                  <a:lnTo>
                    <a:pt x="7082" y="4043"/>
                  </a:lnTo>
                  <a:lnTo>
                    <a:pt x="10854" y="7815"/>
                  </a:lnTo>
                  <a:lnTo>
                    <a:pt x="14626" y="4043"/>
                  </a:lnTo>
                  <a:lnTo>
                    <a:pt x="17602" y="7019"/>
                  </a:lnTo>
                  <a:lnTo>
                    <a:pt x="13830" y="10791"/>
                  </a:lnTo>
                  <a:lnTo>
                    <a:pt x="17602" y="14564"/>
                  </a:lnTo>
                  <a:close/>
                  <a:moveTo>
                    <a:pt x="17602" y="14564"/>
                  </a:moveTo>
                </a:path>
              </a:pathLst>
            </a:custGeom>
            <a:solidFill>
              <a:srgbClr val="E53238"/>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3" name="AutoShape 152"/>
            <p:cNvSpPr/>
            <p:nvPr/>
          </p:nvSpPr>
          <p:spPr bwMode="auto">
            <a:xfrm>
              <a:off x="5929472" y="2818350"/>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4" name="AutoShape 152"/>
            <p:cNvSpPr/>
            <p:nvPr/>
          </p:nvSpPr>
          <p:spPr bwMode="auto">
            <a:xfrm>
              <a:off x="5929472" y="3328090"/>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5" name="AutoShape 152"/>
            <p:cNvSpPr/>
            <p:nvPr/>
          </p:nvSpPr>
          <p:spPr bwMode="auto">
            <a:xfrm>
              <a:off x="5929472" y="4888878"/>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6" name="AutoShape 125"/>
            <p:cNvSpPr/>
            <p:nvPr/>
          </p:nvSpPr>
          <p:spPr bwMode="auto">
            <a:xfrm>
              <a:off x="7529113" y="2820075"/>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5584845 w 21600" name="T10"/>
                <a:gd fmla="*/ 137006275 h 21600" name="T11"/>
                <a:gd fmla="*/ 137588895 w 21600" name="T12"/>
                <a:gd fmla="*/ 164992622 h 21600" name="T13"/>
                <a:gd fmla="*/ 102105183 w 21600" name="T14"/>
                <a:gd fmla="*/ 129508900 h 21600" name="T15"/>
                <a:gd fmla="*/ 66621373 w 21600" name="T16"/>
                <a:gd fmla="*/ 164992622 h 21600" name="T17"/>
                <a:gd fmla="*/ 38625434 w 21600" name="T18"/>
                <a:gd fmla="*/ 137006275 h 21600" name="T19"/>
                <a:gd fmla="*/ 74110110 w 21600" name="T20"/>
                <a:gd fmla="*/ 101512961 h 21600" name="T21"/>
                <a:gd fmla="*/ 38625434 w 21600" name="T22"/>
                <a:gd fmla="*/ 66029151 h 21600" name="T23"/>
                <a:gd fmla="*/ 66621373 w 21600" name="T24"/>
                <a:gd fmla="*/ 38033211 h 21600" name="T25"/>
                <a:gd fmla="*/ 102105183 w 21600" name="T26"/>
                <a:gd fmla="*/ 73517021 h 21600" name="T27"/>
                <a:gd fmla="*/ 137588895 w 21600" name="T28"/>
                <a:gd fmla="*/ 38033211 h 21600" name="T29"/>
                <a:gd fmla="*/ 165584845 w 21600" name="T30"/>
                <a:gd fmla="*/ 66029151 h 21600" name="T31"/>
                <a:gd fmla="*/ 130101133 w 21600" name="T32"/>
                <a:gd fmla="*/ 101512961 h 21600" name="T33"/>
                <a:gd fmla="*/ 165584845 w 21600" name="T34"/>
                <a:gd fmla="*/ 137006275 h 21600" name="T35"/>
                <a:gd fmla="*/ 165584845 w 21600" name="T36"/>
                <a:gd fmla="*/ 137006275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02" y="14564"/>
                  </a:moveTo>
                  <a:lnTo>
                    <a:pt x="14626" y="17539"/>
                  </a:lnTo>
                  <a:lnTo>
                    <a:pt x="10854" y="13767"/>
                  </a:lnTo>
                  <a:lnTo>
                    <a:pt x="7082" y="17539"/>
                  </a:lnTo>
                  <a:lnTo>
                    <a:pt x="4106" y="14564"/>
                  </a:lnTo>
                  <a:lnTo>
                    <a:pt x="7878" y="10791"/>
                  </a:lnTo>
                  <a:lnTo>
                    <a:pt x="4106" y="7019"/>
                  </a:lnTo>
                  <a:lnTo>
                    <a:pt x="7082" y="4043"/>
                  </a:lnTo>
                  <a:lnTo>
                    <a:pt x="10854" y="7815"/>
                  </a:lnTo>
                  <a:lnTo>
                    <a:pt x="14626" y="4043"/>
                  </a:lnTo>
                  <a:lnTo>
                    <a:pt x="17602" y="7019"/>
                  </a:lnTo>
                  <a:lnTo>
                    <a:pt x="13830" y="10791"/>
                  </a:lnTo>
                  <a:lnTo>
                    <a:pt x="17602" y="14564"/>
                  </a:lnTo>
                  <a:close/>
                  <a:moveTo>
                    <a:pt x="17602" y="14564"/>
                  </a:moveTo>
                </a:path>
              </a:pathLst>
            </a:custGeom>
            <a:solidFill>
              <a:srgbClr val="E53238"/>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7" name="AutoShape 152"/>
            <p:cNvSpPr/>
            <p:nvPr/>
          </p:nvSpPr>
          <p:spPr bwMode="auto">
            <a:xfrm>
              <a:off x="7535808" y="3337401"/>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E53238"/>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8" name="AutoShape 152"/>
            <p:cNvSpPr/>
            <p:nvPr/>
          </p:nvSpPr>
          <p:spPr bwMode="auto">
            <a:xfrm>
              <a:off x="7535808" y="4366706"/>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E53238"/>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59" name="AutoShape 152"/>
            <p:cNvSpPr/>
            <p:nvPr/>
          </p:nvSpPr>
          <p:spPr bwMode="auto">
            <a:xfrm>
              <a:off x="9099440" y="4888878"/>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60" name="AutoShape 152"/>
            <p:cNvSpPr/>
            <p:nvPr/>
          </p:nvSpPr>
          <p:spPr bwMode="auto">
            <a:xfrm>
              <a:off x="9099440" y="4373238"/>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61" name="AutoShape 152"/>
            <p:cNvSpPr/>
            <p:nvPr/>
          </p:nvSpPr>
          <p:spPr bwMode="auto">
            <a:xfrm>
              <a:off x="9099440" y="3868101"/>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62" name="AutoShape 152"/>
            <p:cNvSpPr/>
            <p:nvPr/>
          </p:nvSpPr>
          <p:spPr bwMode="auto">
            <a:xfrm>
              <a:off x="9099440" y="3345059"/>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sp>
          <p:nvSpPr>
            <p:cNvPr id="63" name="AutoShape 152"/>
            <p:cNvSpPr/>
            <p:nvPr/>
          </p:nvSpPr>
          <p:spPr bwMode="auto">
            <a:xfrm>
              <a:off x="9099440" y="2820074"/>
              <a:ext cx="310907" cy="310907"/>
            </a:xfrm>
            <a:custGeom>
              <a:gdLst>
                <a:gd fmla="*/ 101597923 w 21600" name="T0"/>
                <a:gd fmla="*/ 0 h 21600" name="T1"/>
                <a:gd fmla="*/ 0 w 21600" name="T2"/>
                <a:gd fmla="*/ 101597923 h 21600" name="T3"/>
                <a:gd fmla="*/ 101597923 w 21600" name="T4"/>
                <a:gd fmla="*/ 203194979 h 21600" name="T5"/>
                <a:gd fmla="*/ 203194979 w 21600" name="T6"/>
                <a:gd fmla="*/ 101597923 h 21600" name="T7"/>
                <a:gd fmla="*/ 101597923 w 21600" name="T8"/>
                <a:gd fmla="*/ 0 h 21600" name="T9"/>
                <a:gd fmla="*/ 166497139 w 21600" name="T10"/>
                <a:gd fmla="*/ 74834154 h 21600" name="T11"/>
                <a:gd fmla="*/ 95172298 w 21600" name="T12"/>
                <a:gd fmla="*/ 146329007 h 21600" name="T13"/>
                <a:gd fmla="*/ 86150424 w 21600" name="T14"/>
                <a:gd fmla="*/ 150072455 h 21600" name="T15"/>
                <a:gd fmla="*/ 79989396 w 21600" name="T16"/>
                <a:gd fmla="*/ 150072455 h 21600" name="T17"/>
                <a:gd fmla="*/ 70967522 w 21600" name="T18"/>
                <a:gd fmla="*/ 146329007 h 21600" name="T19"/>
                <a:gd fmla="*/ 37383661 w 21600" name="T20"/>
                <a:gd fmla="*/ 112584627 h 21600" name="T21"/>
                <a:gd fmla="*/ 37393263 w 21600" name="T22"/>
                <a:gd fmla="*/ 105096865 h 21600" name="T23"/>
                <a:gd fmla="*/ 50610360 w 21600" name="T24"/>
                <a:gd fmla="*/ 91879759 h 21600" name="T25"/>
                <a:gd fmla="*/ 58089505 w 21600" name="T26"/>
                <a:gd fmla="*/ 91879759 h 21600" name="T27"/>
                <a:gd fmla="*/ 79547115 w 21600" name="T28"/>
                <a:gd fmla="*/ 113290530 h 21600" name="T29"/>
                <a:gd fmla="*/ 87025384 w 21600" name="T30"/>
                <a:gd fmla="*/ 113281026 h 21600" name="T31"/>
                <a:gd fmla="*/ 145848524 w 21600" name="T32"/>
                <a:gd fmla="*/ 54326075 h 21600" name="T33"/>
                <a:gd fmla="*/ 153327758 w 21600" name="T34"/>
                <a:gd fmla="*/ 54307934 h 21600" name="T35"/>
                <a:gd fmla="*/ 166478999 w 21600" name="T36"/>
                <a:gd fmla="*/ 67364522 h 21600" name="T37"/>
                <a:gd fmla="*/ 166497139 w 21600" name="T38"/>
                <a:gd fmla="*/ 74834154 h 21600" name="T39"/>
                <a:gd fmla="*/ 166497139 w 21600" name="T40"/>
                <a:gd fmla="*/ 74834154 h 2160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699" y="7955"/>
                  </a:moveTo>
                  <a:lnTo>
                    <a:pt x="10117" y="15555"/>
                  </a:lnTo>
                  <a:cubicBezTo>
                    <a:pt x="9898" y="15774"/>
                    <a:pt x="9467" y="15953"/>
                    <a:pt x="9158" y="15953"/>
                  </a:cubicBezTo>
                  <a:lnTo>
                    <a:pt x="8503" y="15953"/>
                  </a:lnTo>
                  <a:cubicBezTo>
                    <a:pt x="8194" y="15953"/>
                    <a:pt x="7763" y="15773"/>
                    <a:pt x="7544" y="15555"/>
                  </a:cubicBezTo>
                  <a:lnTo>
                    <a:pt x="3974" y="11968"/>
                  </a:lnTo>
                  <a:cubicBezTo>
                    <a:pt x="3756" y="11749"/>
                    <a:pt x="3756" y="11391"/>
                    <a:pt x="3975" y="11172"/>
                  </a:cubicBezTo>
                  <a:lnTo>
                    <a:pt x="5380" y="9767"/>
                  </a:lnTo>
                  <a:cubicBezTo>
                    <a:pt x="5599" y="9548"/>
                    <a:pt x="5956" y="9548"/>
                    <a:pt x="6175" y="9767"/>
                  </a:cubicBezTo>
                  <a:lnTo>
                    <a:pt x="8456" y="12043"/>
                  </a:lnTo>
                  <a:cubicBezTo>
                    <a:pt x="8675" y="12262"/>
                    <a:pt x="9033" y="12261"/>
                    <a:pt x="9251" y="12042"/>
                  </a:cubicBezTo>
                  <a:lnTo>
                    <a:pt x="15504" y="5775"/>
                  </a:lnTo>
                  <a:cubicBezTo>
                    <a:pt x="15722" y="5557"/>
                    <a:pt x="16080" y="5555"/>
                    <a:pt x="16299" y="5773"/>
                  </a:cubicBezTo>
                  <a:lnTo>
                    <a:pt x="17697" y="7161"/>
                  </a:lnTo>
                  <a:cubicBezTo>
                    <a:pt x="17916" y="7379"/>
                    <a:pt x="17917" y="7736"/>
                    <a:pt x="17699" y="7955"/>
                  </a:cubicBezTo>
                  <a:close/>
                  <a:moveTo>
                    <a:pt x="17699" y="7955"/>
                  </a:moveTo>
                </a:path>
              </a:pathLst>
            </a:custGeom>
            <a:solidFill>
              <a:srgbClr val="595959"/>
            </a:solidFill>
            <a:ln>
              <a:noFill/>
            </a:ln>
            <a:effectLst>
              <a:outerShdw algn="ctr" dir="5400000" dist="38100" rotWithShape="0">
                <a:srgbClr val="000000">
                  <a:alpha val="10000"/>
                </a:srgbClr>
              </a:outerShdw>
            </a:effectLst>
          </p:spPr>
          <p:txBody>
            <a:bodyPr bIns="0" lIns="0" rIns="0" tIns="0"/>
            <a:lstStyle/>
            <a:p>
              <a:endParaRPr lang="en-US" sz="1350">
                <a:latin charset="-122" panose="020b0503020204020204" pitchFamily="34" typeface="微软雅黑"/>
                <a:ea charset="-122" panose="020b0503020204020204" pitchFamily="34" typeface="微软雅黑"/>
              </a:endParaRPr>
            </a:p>
          </p:txBody>
        </p:sp>
      </p:grpSp>
      <p:grpSp>
        <p:nvGrpSpPr>
          <p:cNvPr id="69" name="组合 68"/>
          <p:cNvGrpSpPr/>
          <p:nvPr/>
        </p:nvGrpSpPr>
        <p:grpSpPr>
          <a:xfrm>
            <a:off x="3960903" y="266662"/>
            <a:ext cx="4268606" cy="919077"/>
            <a:chOff x="3925680" y="337337"/>
            <a:chExt cx="4269162" cy="919197"/>
          </a:xfrm>
        </p:grpSpPr>
        <p:sp>
          <p:nvSpPr>
            <p:cNvPr id="70" name="文本框 69"/>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71" name="文本框 70"/>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839074726"/>
      </p:ext>
    </p:extLst>
  </p:cSld>
  <p:clrMapOvr>
    <a:masterClrMapping/>
  </p:clrMapOvr>
  <mc:AlternateContent>
    <mc:Choice Requires="p14">
      <p:transition advClick="0" p14:dur="1600" spd="slow">
        <p14:gallery dir="l"/>
      </p:transition>
    </mc:Choice>
    <mc:Fallback>
      <p:transition advClick="0" spd="slow">
        <p:fade/>
      </p:transition>
    </mc:Fallback>
  </mc:AlternateConten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Chart 2"/>
          <p:cNvGraphicFramePr/>
          <p:nvPr>
            <p:extLst>
              <p:ext uri="{D42A27DB-BD31-4B8C-83A1-F6EECF244321}">
                <p14:modId val="3249289641"/>
              </p:ext>
            </p:extLst>
          </p:nvPr>
        </p:nvGraphicFramePr>
        <p:xfrm>
          <a:off x="1679354" y="1355454"/>
          <a:ext cx="4315318" cy="4658187"/>
        </p:xfrm>
        <a:graphic>
          <a:graphicData uri="http://schemas.openxmlformats.org/drawingml/2006/chart">
            <c:chart xmlns:c="http://schemas.openxmlformats.org/drawingml/2006/chart" r:id="rId3"/>
          </a:graphicData>
        </a:graphic>
      </p:graphicFrame>
      <p:graphicFrame>
        <p:nvGraphicFramePr>
          <p:cNvPr id="6" name="Chart 5"/>
          <p:cNvGraphicFramePr/>
          <p:nvPr>
            <p:extLst>
              <p:ext uri="{D42A27DB-BD31-4B8C-83A1-F6EECF244321}">
                <p14:modId val="4248982996"/>
              </p:ext>
            </p:extLst>
          </p:nvPr>
        </p:nvGraphicFramePr>
        <p:xfrm>
          <a:off x="6455246" y="1355454"/>
          <a:ext cx="4369124" cy="4725215"/>
        </p:xfrm>
        <a:graphic>
          <a:graphicData uri="http://schemas.openxmlformats.org/drawingml/2006/chart">
            <c:chart xmlns:c="http://schemas.openxmlformats.org/drawingml/2006/chart" r:id="rId4"/>
          </a:graphicData>
        </a:graphic>
      </p:graphicFrame>
      <p:grpSp>
        <p:nvGrpSpPr>
          <p:cNvPr id="12" name="组合 11"/>
          <p:cNvGrpSpPr/>
          <p:nvPr/>
        </p:nvGrpSpPr>
        <p:grpSpPr>
          <a:xfrm>
            <a:off x="3960903" y="266662"/>
            <a:ext cx="4268606" cy="919077"/>
            <a:chOff x="3925680" y="337337"/>
            <a:chExt cx="4269162" cy="919197"/>
          </a:xfrm>
        </p:grpSpPr>
        <p:sp>
          <p:nvSpPr>
            <p:cNvPr id="13" name="文本框 12"/>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14" name="文本框 13"/>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1209765397"/>
      </p:ext>
    </p:extLst>
  </p:cSld>
  <p:clrMapOvr>
    <a:masterClrMapping/>
  </p:clrMapOvr>
  <mc:AlternateContent>
    <mc:Choice Requires="p14">
      <p:transition advClick="0" p14:dur="1600" spd="slow">
        <p14:gallery dir="l"/>
      </p:transition>
    </mc:Choice>
    <mc:Fallback>
      <p:transition advClick="0" spd="slow">
        <p:fade/>
      </p:transition>
    </mc:Fallback>
  </mc:AlternateConten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687801" y="2155951"/>
            <a:ext cx="1478449" cy="1478448"/>
            <a:chOff x="1140357" y="1660936"/>
            <a:chExt cx="1224001" cy="1224000"/>
          </a:xfrm>
          <a:effectLst>
            <a:outerShdw algn="ctr" dir="5400000" dist="38100" rotWithShape="0">
              <a:srgbClr val="000000">
                <a:alpha val="10000"/>
              </a:srgbClr>
            </a:outerShdw>
          </a:effectLst>
        </p:grpSpPr>
        <p:sp>
          <p:nvSpPr>
            <p:cNvPr id="5" name="타원 69"/>
            <p:cNvSpPr/>
            <p:nvPr/>
          </p:nvSpPr>
          <p:spPr>
            <a:xfrm>
              <a:off x="1140357" y="1660936"/>
              <a:ext cx="1224000" cy="1224000"/>
            </a:xfrm>
            <a:prstGeom prst="ellipse">
              <a:avLst/>
            </a:prstGeom>
            <a:solidFill>
              <a:srgbClr val="595959"/>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6" name="타원 69"/>
            <p:cNvSpPr/>
            <p:nvPr/>
          </p:nvSpPr>
          <p:spPr>
            <a:xfrm>
              <a:off x="1140358" y="1660936"/>
              <a:ext cx="1224000" cy="1224000"/>
            </a:xfrm>
            <a:prstGeom prst="chord">
              <a:avLst>
                <a:gd fmla="val 21580614" name="adj1"/>
                <a:gd fmla="val 10795957" name="adj2"/>
              </a:avLst>
            </a:prstGeom>
            <a:solidFill>
              <a:srgbClr val="E53238"/>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7" name="TextBox 6"/>
            <p:cNvSpPr txBox="1"/>
            <p:nvPr/>
          </p:nvSpPr>
          <p:spPr>
            <a:xfrm>
              <a:off x="1210690" y="2397081"/>
              <a:ext cx="1138554" cy="358912"/>
            </a:xfrm>
            <a:prstGeom prst="rect">
              <a:avLst/>
            </a:prstGeom>
            <a:noFill/>
          </p:spPr>
          <p:txBody>
            <a:bodyPr anchor="ctr" bIns="0" lIns="0" rIns="0" rtlCol="0" tIns="0" wrap="square">
              <a:noAutofit/>
            </a:bodyPr>
            <a:lstStyle/>
            <a:p>
              <a:pPr algn="ctr">
                <a:spcAft>
                  <a:spcPts val="225"/>
                </a:spcAft>
              </a:pPr>
              <a:r>
                <a:rPr lang="nb-NO" sz="3000">
                  <a:solidFill>
                    <a:srgbClr val="FFFFFF"/>
                  </a:solidFill>
                  <a:latin charset="0" typeface="Roboto Condensed Light"/>
                  <a:ea charset="0" typeface="Roboto Condensed Light"/>
                  <a:cs charset="0" typeface="Roboto Condensed Light"/>
                </a:rPr>
                <a:t>50%</a:t>
              </a:r>
            </a:p>
          </p:txBody>
        </p:sp>
      </p:grpSp>
      <p:grpSp>
        <p:nvGrpSpPr>
          <p:cNvPr id="8" name="Group 7"/>
          <p:cNvGrpSpPr/>
          <p:nvPr/>
        </p:nvGrpSpPr>
        <p:grpSpPr>
          <a:xfrm>
            <a:off x="4125030" y="2155951"/>
            <a:ext cx="1478448" cy="1478448"/>
            <a:chOff x="1140357" y="1660936"/>
            <a:chExt cx="1224000" cy="1224000"/>
          </a:xfrm>
          <a:effectLst>
            <a:outerShdw algn="ctr" dir="5400000" dist="38100" rotWithShape="0">
              <a:srgbClr val="000000">
                <a:alpha val="10000"/>
              </a:srgbClr>
            </a:outerShdw>
          </a:effectLst>
        </p:grpSpPr>
        <p:sp>
          <p:nvSpPr>
            <p:cNvPr id="9" name="타원 69"/>
            <p:cNvSpPr/>
            <p:nvPr/>
          </p:nvSpPr>
          <p:spPr>
            <a:xfrm>
              <a:off x="1140357" y="1660936"/>
              <a:ext cx="1224000" cy="1224000"/>
            </a:xfrm>
            <a:prstGeom prst="ellipse">
              <a:avLst/>
            </a:prstGeom>
            <a:solidFill>
              <a:srgbClr val="595959"/>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10" name="타원 69"/>
            <p:cNvSpPr/>
            <p:nvPr/>
          </p:nvSpPr>
          <p:spPr>
            <a:xfrm>
              <a:off x="1140357" y="1660936"/>
              <a:ext cx="1224000" cy="1224000"/>
            </a:xfrm>
            <a:prstGeom prst="chord">
              <a:avLst>
                <a:gd fmla="val 19343047" name="adj1"/>
                <a:gd fmla="val 13024249" name="adj2"/>
              </a:avLst>
            </a:prstGeom>
            <a:solidFill>
              <a:srgbClr val="E53238"/>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11" name="TextBox 10"/>
            <p:cNvSpPr txBox="1"/>
            <p:nvPr/>
          </p:nvSpPr>
          <p:spPr>
            <a:xfrm>
              <a:off x="1210690" y="2098262"/>
              <a:ext cx="1138554" cy="358912"/>
            </a:xfrm>
            <a:prstGeom prst="rect">
              <a:avLst/>
            </a:prstGeom>
            <a:noFill/>
          </p:spPr>
          <p:txBody>
            <a:bodyPr anchor="ctr" bIns="0" lIns="0" rIns="0" rtlCol="0" tIns="0" wrap="square">
              <a:noAutofit/>
            </a:bodyPr>
            <a:lstStyle/>
            <a:p>
              <a:pPr algn="ctr">
                <a:spcAft>
                  <a:spcPts val="225"/>
                </a:spcAft>
              </a:pPr>
              <a:r>
                <a:rPr lang="nb-NO" sz="3000">
                  <a:solidFill>
                    <a:srgbClr val="FFFFFF"/>
                  </a:solidFill>
                  <a:latin charset="0" typeface="Roboto Condensed Light"/>
                  <a:ea charset="0" typeface="Roboto Condensed Light"/>
                  <a:cs charset="0" typeface="Roboto Condensed Light"/>
                </a:rPr>
                <a:t>80%</a:t>
              </a:r>
            </a:p>
          </p:txBody>
        </p:sp>
      </p:grpSp>
      <p:grpSp>
        <p:nvGrpSpPr>
          <p:cNvPr id="12" name="Group 11"/>
          <p:cNvGrpSpPr/>
          <p:nvPr/>
        </p:nvGrpSpPr>
        <p:grpSpPr>
          <a:xfrm>
            <a:off x="6562259" y="2155951"/>
            <a:ext cx="1478448" cy="1478448"/>
            <a:chOff x="1140357" y="1660936"/>
            <a:chExt cx="1224000" cy="1224000"/>
          </a:xfrm>
          <a:effectLst>
            <a:outerShdw algn="ctr" dir="5400000" dist="38100" rotWithShape="0">
              <a:srgbClr val="000000">
                <a:alpha val="10000"/>
              </a:srgbClr>
            </a:outerShdw>
          </a:effectLst>
        </p:grpSpPr>
        <p:sp>
          <p:nvSpPr>
            <p:cNvPr id="13" name="타원 69"/>
            <p:cNvSpPr/>
            <p:nvPr/>
          </p:nvSpPr>
          <p:spPr>
            <a:xfrm>
              <a:off x="1140357" y="1660936"/>
              <a:ext cx="1224000" cy="1224000"/>
            </a:xfrm>
            <a:prstGeom prst="ellipse">
              <a:avLst/>
            </a:prstGeom>
            <a:solidFill>
              <a:srgbClr val="595959"/>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14" name="타원 69"/>
            <p:cNvSpPr/>
            <p:nvPr/>
          </p:nvSpPr>
          <p:spPr>
            <a:xfrm>
              <a:off x="1140357" y="1660936"/>
              <a:ext cx="1224000" cy="1224000"/>
            </a:xfrm>
            <a:prstGeom prst="chord">
              <a:avLst>
                <a:gd fmla="val 1227871" name="adj1"/>
                <a:gd fmla="val 9519582" name="adj2"/>
              </a:avLst>
            </a:prstGeom>
            <a:solidFill>
              <a:srgbClr val="E53238"/>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15" name="TextBox 14"/>
            <p:cNvSpPr txBox="1"/>
            <p:nvPr/>
          </p:nvSpPr>
          <p:spPr>
            <a:xfrm>
              <a:off x="1210690" y="2455710"/>
              <a:ext cx="1138554" cy="358912"/>
            </a:xfrm>
            <a:prstGeom prst="rect">
              <a:avLst/>
            </a:prstGeom>
            <a:noFill/>
          </p:spPr>
          <p:txBody>
            <a:bodyPr anchor="ctr" bIns="0" lIns="0" rIns="0" rtlCol="0" tIns="0" wrap="square">
              <a:noAutofit/>
            </a:bodyPr>
            <a:lstStyle/>
            <a:p>
              <a:pPr algn="ctr">
                <a:spcAft>
                  <a:spcPts val="225"/>
                </a:spcAft>
              </a:pPr>
              <a:r>
                <a:rPr lang="nb-NO" sz="3000">
                  <a:solidFill>
                    <a:srgbClr val="FFFFFF"/>
                  </a:solidFill>
                  <a:latin charset="0" typeface="Roboto Condensed Light"/>
                  <a:ea charset="0" typeface="Roboto Condensed Light"/>
                  <a:cs charset="0" typeface="Roboto Condensed Light"/>
                </a:rPr>
                <a:t>30%</a:t>
              </a:r>
            </a:p>
          </p:txBody>
        </p:sp>
      </p:grpSp>
      <p:grpSp>
        <p:nvGrpSpPr>
          <p:cNvPr id="16" name="Group 15"/>
          <p:cNvGrpSpPr/>
          <p:nvPr/>
        </p:nvGrpSpPr>
        <p:grpSpPr>
          <a:xfrm>
            <a:off x="8999487" y="2155951"/>
            <a:ext cx="1478448" cy="1478448"/>
            <a:chOff x="1140357" y="1660936"/>
            <a:chExt cx="1224000" cy="1224000"/>
          </a:xfrm>
          <a:effectLst>
            <a:outerShdw algn="ctr" dir="5400000" dist="38100" rotWithShape="0">
              <a:srgbClr val="000000">
                <a:alpha val="10000"/>
              </a:srgbClr>
            </a:outerShdw>
          </a:effectLst>
        </p:grpSpPr>
        <p:sp>
          <p:nvSpPr>
            <p:cNvPr id="17" name="타원 69"/>
            <p:cNvSpPr/>
            <p:nvPr/>
          </p:nvSpPr>
          <p:spPr>
            <a:xfrm>
              <a:off x="1140357" y="1660936"/>
              <a:ext cx="1224000" cy="1224000"/>
            </a:xfrm>
            <a:prstGeom prst="ellipse">
              <a:avLst/>
            </a:prstGeom>
            <a:solidFill>
              <a:srgbClr val="595959"/>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18" name="타원 69"/>
            <p:cNvSpPr/>
            <p:nvPr/>
          </p:nvSpPr>
          <p:spPr>
            <a:xfrm>
              <a:off x="1140357" y="1660936"/>
              <a:ext cx="1224000" cy="1224000"/>
            </a:xfrm>
            <a:prstGeom prst="chord">
              <a:avLst>
                <a:gd fmla="val 20572023" name="adj1"/>
                <a:gd fmla="val 11837175" name="adj2"/>
              </a:avLst>
            </a:prstGeom>
            <a:solidFill>
              <a:srgbClr val="E53238"/>
            </a:solidFill>
            <a:ln algn="ctr" cap="flat" cmpd="sng" w="1016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2100">
                <a:solidFill>
                  <a:srgbClr val="FFFFFF"/>
                </a:solidFill>
                <a:latin charset="0" typeface="Roboto Condensed Light"/>
                <a:ea charset="0" typeface="Roboto Condensed Light"/>
                <a:cs charset="0" typeface="Roboto Condensed Light"/>
              </a:endParaRPr>
            </a:p>
          </p:txBody>
        </p:sp>
        <p:sp>
          <p:nvSpPr>
            <p:cNvPr id="19" name="TextBox 18"/>
            <p:cNvSpPr txBox="1"/>
            <p:nvPr/>
          </p:nvSpPr>
          <p:spPr>
            <a:xfrm>
              <a:off x="1210690" y="2272936"/>
              <a:ext cx="1138554" cy="358912"/>
            </a:xfrm>
            <a:prstGeom prst="rect">
              <a:avLst/>
            </a:prstGeom>
            <a:noFill/>
          </p:spPr>
          <p:txBody>
            <a:bodyPr anchor="ctr" bIns="0" lIns="0" rIns="0" rtlCol="0" tIns="0" wrap="square">
              <a:noAutofit/>
            </a:bodyPr>
            <a:lstStyle/>
            <a:p>
              <a:pPr algn="ctr">
                <a:spcAft>
                  <a:spcPts val="225"/>
                </a:spcAft>
              </a:pPr>
              <a:r>
                <a:rPr lang="nb-NO" sz="3000">
                  <a:solidFill>
                    <a:srgbClr val="FFFFFF"/>
                  </a:solidFill>
                  <a:latin charset="0" typeface="Roboto Condensed Light"/>
                  <a:ea charset="0" typeface="Roboto Condensed Light"/>
                  <a:cs charset="0" typeface="Roboto Condensed Light"/>
                </a:rPr>
                <a:t>65%</a:t>
              </a:r>
            </a:p>
          </p:txBody>
        </p:sp>
      </p:grpSp>
      <p:sp>
        <p:nvSpPr>
          <p:cNvPr id="20" name="Rounded Rectangle 19"/>
          <p:cNvSpPr/>
          <p:nvPr/>
        </p:nvSpPr>
        <p:spPr>
          <a:xfrm>
            <a:off x="1687801" y="3898058"/>
            <a:ext cx="1478448" cy="370609"/>
          </a:xfrm>
          <a:prstGeom prst="roundRect">
            <a:avLst/>
          </a:prstGeom>
          <a:solidFill>
            <a:srgbClr val="595959"/>
          </a:solidFill>
          <a:ln>
            <a:noFill/>
          </a:ln>
          <a:effectLst>
            <a:outerShdw algn="ctr" dir="5400000" dist="38100"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anchor="ctr" bIns="0" lIns="0" rIns="0" rtlCol="0" tIns="0"/>
          <a:lstStyle/>
          <a:p>
            <a:pPr algn="ctr" lvl="0"/>
            <a:r>
              <a:rPr altLang="en-US" lang="zh-CN" smtClean="0" sz="1500">
                <a:solidFill>
                  <a:srgbClr val="FFFFFF"/>
                </a:solidFill>
                <a:latin charset="-122" panose="020b0503020204020204" pitchFamily="34" typeface="微软雅黑"/>
                <a:ea charset="-122" panose="020b0503020204020204" pitchFamily="34" typeface="微软雅黑"/>
                <a:cs charset="0" typeface="Roboto Condensed Light"/>
              </a:rPr>
              <a:t>添加标题</a:t>
            </a:r>
          </a:p>
        </p:txBody>
      </p:sp>
      <p:sp>
        <p:nvSpPr>
          <p:cNvPr id="21" name="Rounded Rectangle 20"/>
          <p:cNvSpPr/>
          <p:nvPr/>
        </p:nvSpPr>
        <p:spPr>
          <a:xfrm>
            <a:off x="4125030" y="3898058"/>
            <a:ext cx="1478448" cy="370609"/>
          </a:xfrm>
          <a:prstGeom prst="roundRect">
            <a:avLst/>
          </a:prstGeom>
          <a:solidFill>
            <a:srgbClr val="E53238"/>
          </a:solidFill>
          <a:ln>
            <a:noFill/>
          </a:ln>
          <a:effectLst>
            <a:outerShdw algn="ctr" dir="5400000" dist="38100"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anchor="ctr" bIns="0" lIns="0" rIns="0" rtlCol="0" tIns="0"/>
          <a:lstStyle/>
          <a:p>
            <a:pPr algn="ctr" lvl="0"/>
            <a:r>
              <a:rPr altLang="en-US" lang="zh-CN" sz="1500">
                <a:solidFill>
                  <a:srgbClr val="FFFFFF"/>
                </a:solidFill>
                <a:latin charset="-122" panose="020b0503020204020204" pitchFamily="34" typeface="微软雅黑"/>
                <a:ea charset="-122" panose="020b0503020204020204" pitchFamily="34" typeface="微软雅黑"/>
                <a:cs charset="0" typeface="Roboto Condensed Light"/>
              </a:rPr>
              <a:t>添加标题</a:t>
            </a:r>
          </a:p>
        </p:txBody>
      </p:sp>
      <p:sp>
        <p:nvSpPr>
          <p:cNvPr id="22" name="Rounded Rectangle 21"/>
          <p:cNvSpPr/>
          <p:nvPr/>
        </p:nvSpPr>
        <p:spPr>
          <a:xfrm>
            <a:off x="6562259" y="3898058"/>
            <a:ext cx="1478448" cy="370609"/>
          </a:xfrm>
          <a:prstGeom prst="roundRect">
            <a:avLst/>
          </a:prstGeom>
          <a:solidFill>
            <a:srgbClr val="595959"/>
          </a:solidFill>
          <a:ln>
            <a:noFill/>
          </a:ln>
          <a:effectLst>
            <a:outerShdw algn="ctr" dir="5400000" dist="38100"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anchor="ctr" bIns="0" lIns="0" rIns="0" rtlCol="0" tIns="0"/>
          <a:lstStyle/>
          <a:p>
            <a:pPr algn="ctr" lvl="0"/>
            <a:r>
              <a:rPr altLang="en-US" lang="zh-CN" sz="1500">
                <a:solidFill>
                  <a:srgbClr val="FFFFFF"/>
                </a:solidFill>
                <a:latin charset="-122" panose="020b0503020204020204" pitchFamily="34" typeface="微软雅黑"/>
                <a:ea charset="-122" panose="020b0503020204020204" pitchFamily="34" typeface="微软雅黑"/>
                <a:cs charset="0" typeface="Roboto Condensed Light"/>
              </a:rPr>
              <a:t>添加标题</a:t>
            </a:r>
          </a:p>
        </p:txBody>
      </p:sp>
      <p:sp>
        <p:nvSpPr>
          <p:cNvPr id="23" name="Rounded Rectangle 22"/>
          <p:cNvSpPr/>
          <p:nvPr/>
        </p:nvSpPr>
        <p:spPr>
          <a:xfrm>
            <a:off x="8999487" y="3898058"/>
            <a:ext cx="1478448" cy="370609"/>
          </a:xfrm>
          <a:prstGeom prst="roundRect">
            <a:avLst/>
          </a:prstGeom>
          <a:solidFill>
            <a:srgbClr val="E53238"/>
          </a:solidFill>
          <a:ln>
            <a:noFill/>
          </a:ln>
          <a:effectLst>
            <a:outerShdw algn="ctr" dir="5400000" dist="38100"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anchor="ctr" bIns="0" lIns="0" rIns="0" rtlCol="0" tIns="0"/>
          <a:lstStyle/>
          <a:p>
            <a:pPr algn="ctr" lvl="0"/>
            <a:r>
              <a:rPr altLang="en-US" lang="zh-CN" sz="1500">
                <a:solidFill>
                  <a:srgbClr val="FFFFFF"/>
                </a:solidFill>
                <a:latin charset="-122" panose="020b0503020204020204" pitchFamily="34" typeface="微软雅黑"/>
                <a:ea charset="-122" panose="020b0503020204020204" pitchFamily="34" typeface="微软雅黑"/>
                <a:cs charset="0" typeface="Roboto Condensed Light"/>
              </a:rPr>
              <a:t>添加标题</a:t>
            </a:r>
          </a:p>
        </p:txBody>
      </p:sp>
      <p:sp>
        <p:nvSpPr>
          <p:cNvPr id="33" name="Text Placeholder 9">
            <a:extLst>
              <a:ext uri="{FF2B5EF4-FFF2-40B4-BE49-F238E27FC236}">
                <a16:creationId xmlns:a16="http://schemas.microsoft.com/office/drawing/2014/main" id="{724F69F4-C35B-4525-925A-3E084C95659C}"/>
              </a:ext>
            </a:extLst>
          </p:cNvPr>
          <p:cNvSpPr txBox="1"/>
          <p:nvPr/>
        </p:nvSpPr>
        <p:spPr>
          <a:xfrm>
            <a:off x="1390011" y="4545314"/>
            <a:ext cx="2074029"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请在此粘贴或者输入你的文字内容请在此粘贴请在此粘贴或者输入你的文字内容请在此粘贴或者输入你的文字内容或者</a:t>
            </a:r>
          </a:p>
        </p:txBody>
      </p:sp>
      <p:sp>
        <p:nvSpPr>
          <p:cNvPr id="34" name="Text Placeholder 9">
            <a:extLst>
              <a:ext uri="{FF2B5EF4-FFF2-40B4-BE49-F238E27FC236}">
                <a16:creationId xmlns:a16="http://schemas.microsoft.com/office/drawing/2014/main" id="{724F69F4-C35B-4525-925A-3E084C95659C}"/>
              </a:ext>
            </a:extLst>
          </p:cNvPr>
          <p:cNvSpPr txBox="1"/>
          <p:nvPr/>
        </p:nvSpPr>
        <p:spPr>
          <a:xfrm>
            <a:off x="3827240" y="4545314"/>
            <a:ext cx="2074029"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请在此粘贴或者输入你的文字内容请在此粘贴请在此粘贴或者输入你的文字内容请在此粘贴或者输入你的文字内容或者</a:t>
            </a:r>
          </a:p>
        </p:txBody>
      </p:sp>
      <p:sp>
        <p:nvSpPr>
          <p:cNvPr id="35" name="Text Placeholder 9">
            <a:extLst>
              <a:ext uri="{FF2B5EF4-FFF2-40B4-BE49-F238E27FC236}">
                <a16:creationId xmlns:a16="http://schemas.microsoft.com/office/drawing/2014/main" id="{724F69F4-C35B-4525-925A-3E084C95659C}"/>
              </a:ext>
            </a:extLst>
          </p:cNvPr>
          <p:cNvSpPr txBox="1"/>
          <p:nvPr/>
        </p:nvSpPr>
        <p:spPr>
          <a:xfrm>
            <a:off x="6264469" y="4545314"/>
            <a:ext cx="2074029"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请在此粘贴或者输入你的文字内容请在此粘贴请在此粘贴或者输入你的文字内容请在此粘贴或者输入你的文字内容或者</a:t>
            </a:r>
          </a:p>
        </p:txBody>
      </p:sp>
      <p:sp>
        <p:nvSpPr>
          <p:cNvPr id="36" name="Text Placeholder 9">
            <a:extLst>
              <a:ext uri="{FF2B5EF4-FFF2-40B4-BE49-F238E27FC236}">
                <a16:creationId xmlns:a16="http://schemas.microsoft.com/office/drawing/2014/main" id="{724F69F4-C35B-4525-925A-3E084C95659C}"/>
              </a:ext>
            </a:extLst>
          </p:cNvPr>
          <p:cNvSpPr txBox="1"/>
          <p:nvPr/>
        </p:nvSpPr>
        <p:spPr>
          <a:xfrm>
            <a:off x="8701697" y="4545314"/>
            <a:ext cx="2074029" cy="564728"/>
          </a:xfrm>
          <a:prstGeom prst="rect">
            <a:avLst/>
          </a:prstGeom>
        </p:spPr>
        <p:txBody>
          <a:bodyPr bIns="45714" lIns="91428" rIns="91428" rtlCol="0" tIns="45714"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50000"/>
              </a:lnSpc>
              <a:buNone/>
            </a:pPr>
            <a:r>
              <a:rPr altLang="en-US" lang="zh-CN" sz="1000">
                <a:solidFill>
                  <a:srgbClr val="4F4D50"/>
                </a:solidFill>
                <a:latin charset="-122" panose="020b0500000000000000" pitchFamily="34" typeface="思源黑体"/>
                <a:ea charset="-122" panose="020b0500000000000000" pitchFamily="34" typeface="思源黑体"/>
                <a:sym charset="-122" panose="020b0503020204020204" pitchFamily="34" typeface="微软雅黑"/>
              </a:rPr>
              <a:t>请在此粘贴或者输入你的文字内容请在此粘贴请在此粘贴或者输入你的文字内容请在此粘贴或者输入你的文字内容或者</a:t>
            </a:r>
          </a:p>
        </p:txBody>
      </p:sp>
      <p:grpSp>
        <p:nvGrpSpPr>
          <p:cNvPr id="37" name="组合 36"/>
          <p:cNvGrpSpPr/>
          <p:nvPr/>
        </p:nvGrpSpPr>
        <p:grpSpPr>
          <a:xfrm>
            <a:off x="3960903" y="266662"/>
            <a:ext cx="4268606" cy="919077"/>
            <a:chOff x="3925680" y="337337"/>
            <a:chExt cx="4269162" cy="919197"/>
          </a:xfrm>
        </p:grpSpPr>
        <p:sp>
          <p:nvSpPr>
            <p:cNvPr id="38" name="文本框 37"/>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39" name="文本框 38"/>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85067735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16">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16">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500" fill="hold" id="22"/>
                                        <p:tgtEl>
                                          <p:spTgt spid="16"/>
                                        </p:tgtEl>
                                        <p:attrNameLst>
                                          <p:attrName>ppt_w</p:attrName>
                                        </p:attrNameLst>
                                      </p:cBhvr>
                                      <p:tavLst>
                                        <p:tav tm="0">
                                          <p:val>
                                            <p:fltVal val="0"/>
                                          </p:val>
                                        </p:tav>
                                        <p:tav tm="100000">
                                          <p:val>
                                            <p:strVal val="#ppt_w"/>
                                          </p:val>
                                        </p:tav>
                                      </p:tavLst>
                                    </p:anim>
                                    <p:anim calcmode="lin" valueType="num">
                                      <p:cBhvr>
                                        <p:cTn dur="500" fill="hold" id="23"/>
                                        <p:tgtEl>
                                          <p:spTgt spid="16"/>
                                        </p:tgtEl>
                                        <p:attrNameLst>
                                          <p:attrName>ppt_h</p:attrName>
                                        </p:attrNameLst>
                                      </p:cBhvr>
                                      <p:tavLst>
                                        <p:tav tm="0">
                                          <p:val>
                                            <p:fltVal val="0"/>
                                          </p:val>
                                        </p:tav>
                                        <p:tav tm="100000">
                                          <p:val>
                                            <p:strVal val="#ppt_h"/>
                                          </p:val>
                                        </p:tav>
                                      </p:tavLst>
                                    </p:anim>
                                  </p:childTnLst>
                                </p:cTn>
                              </p:par>
                              <p:par>
                                <p:cTn fill="hold" grpId="0" id="24" nodeType="withEffect" presetClass="entr" presetID="2" presetSubtype="4">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1250" fill="hold" id="26"/>
                                        <p:tgtEl>
                                          <p:spTgt spid="20"/>
                                        </p:tgtEl>
                                        <p:attrNameLst>
                                          <p:attrName>ppt_x</p:attrName>
                                        </p:attrNameLst>
                                      </p:cBhvr>
                                      <p:tavLst>
                                        <p:tav tm="0">
                                          <p:val>
                                            <p:strVal val="#ppt_x"/>
                                          </p:val>
                                        </p:tav>
                                        <p:tav tm="100000">
                                          <p:val>
                                            <p:strVal val="#ppt_x"/>
                                          </p:val>
                                        </p:tav>
                                      </p:tavLst>
                                    </p:anim>
                                    <p:anim calcmode="lin" valueType="num">
                                      <p:cBhvr additive="base">
                                        <p:cTn dur="1250" fill="hold" id="27"/>
                                        <p:tgtEl>
                                          <p:spTgt spid="20"/>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25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1250" fill="hold" id="30"/>
                                        <p:tgtEl>
                                          <p:spTgt spid="21"/>
                                        </p:tgtEl>
                                        <p:attrNameLst>
                                          <p:attrName>ppt_x</p:attrName>
                                        </p:attrNameLst>
                                      </p:cBhvr>
                                      <p:tavLst>
                                        <p:tav tm="0">
                                          <p:val>
                                            <p:strVal val="#ppt_x"/>
                                          </p:val>
                                        </p:tav>
                                        <p:tav tm="100000">
                                          <p:val>
                                            <p:strVal val="#ppt_x"/>
                                          </p:val>
                                        </p:tav>
                                      </p:tavLst>
                                    </p:anim>
                                    <p:anim calcmode="lin" valueType="num">
                                      <p:cBhvr additive="base">
                                        <p:cTn dur="1250" fill="hold" id="31"/>
                                        <p:tgtEl>
                                          <p:spTgt spid="21"/>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500"/>
                                  </p:stCondLst>
                                  <p:childTnLst>
                                    <p:set>
                                      <p:cBhvr>
                                        <p:cTn dur="1" fill="hold" id="33">
                                          <p:stCondLst>
                                            <p:cond delay="0"/>
                                          </p:stCondLst>
                                        </p:cTn>
                                        <p:tgtEl>
                                          <p:spTgt spid="22"/>
                                        </p:tgtEl>
                                        <p:attrNameLst>
                                          <p:attrName>style.visibility</p:attrName>
                                        </p:attrNameLst>
                                      </p:cBhvr>
                                      <p:to>
                                        <p:strVal val="visible"/>
                                      </p:to>
                                    </p:set>
                                    <p:anim calcmode="lin" valueType="num">
                                      <p:cBhvr additive="base">
                                        <p:cTn dur="1250" fill="hold" id="34"/>
                                        <p:tgtEl>
                                          <p:spTgt spid="22"/>
                                        </p:tgtEl>
                                        <p:attrNameLst>
                                          <p:attrName>ppt_x</p:attrName>
                                        </p:attrNameLst>
                                      </p:cBhvr>
                                      <p:tavLst>
                                        <p:tav tm="0">
                                          <p:val>
                                            <p:strVal val="#ppt_x"/>
                                          </p:val>
                                        </p:tav>
                                        <p:tav tm="100000">
                                          <p:val>
                                            <p:strVal val="#ppt_x"/>
                                          </p:val>
                                        </p:tav>
                                      </p:tavLst>
                                    </p:anim>
                                    <p:anim calcmode="lin" valueType="num">
                                      <p:cBhvr additive="base">
                                        <p:cTn dur="1250" fill="hold" id="35"/>
                                        <p:tgtEl>
                                          <p:spTgt spid="22"/>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75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1250" fill="hold" id="38"/>
                                        <p:tgtEl>
                                          <p:spTgt spid="23"/>
                                        </p:tgtEl>
                                        <p:attrNameLst>
                                          <p:attrName>ppt_x</p:attrName>
                                        </p:attrNameLst>
                                      </p:cBhvr>
                                      <p:tavLst>
                                        <p:tav tm="0">
                                          <p:val>
                                            <p:strVal val="#ppt_x"/>
                                          </p:val>
                                        </p:tav>
                                        <p:tav tm="100000">
                                          <p:val>
                                            <p:strVal val="#ppt_x"/>
                                          </p:val>
                                        </p:tav>
                                      </p:tavLst>
                                    </p:anim>
                                    <p:anim calcmode="lin" valueType="num">
                                      <p:cBhvr additive="base">
                                        <p:cTn dur="1250" fill="hold" id="39"/>
                                        <p:tgtEl>
                                          <p:spTgt spid="23"/>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2" presetSubtype="4">
                                  <p:stCondLst>
                                    <p:cond delay="0"/>
                                  </p:stCondLst>
                                  <p:childTnLst>
                                    <p:set>
                                      <p:cBhvr>
                                        <p:cTn dur="1" fill="hold" id="42">
                                          <p:stCondLst>
                                            <p:cond delay="0"/>
                                          </p:stCondLst>
                                        </p:cTn>
                                        <p:tgtEl>
                                          <p:spTgt spid="33">
                                            <p:txEl>
                                              <p:pRg end="0" st="0"/>
                                            </p:txEl>
                                          </p:spTgt>
                                        </p:tgtEl>
                                        <p:attrNameLst>
                                          <p:attrName>style.visibility</p:attrName>
                                        </p:attrNameLst>
                                      </p:cBhvr>
                                      <p:to>
                                        <p:strVal val="visible"/>
                                      </p:to>
                                    </p:set>
                                    <p:animEffect filter="wipe(down)" transition="in">
                                      <p:cBhvr>
                                        <p:cTn dur="500" id="43"/>
                                        <p:tgtEl>
                                          <p:spTgt spid="33">
                                            <p:txEl>
                                              <p:pRg end="0" st="0"/>
                                            </p:txEl>
                                          </p:spTgt>
                                        </p:tgtEl>
                                      </p:cBhvr>
                                    </p:animEffect>
                                  </p:childTnLst>
                                </p:cTn>
                              </p:par>
                            </p:childTnLst>
                          </p:cTn>
                        </p:par>
                        <p:par>
                          <p:cTn fill="hold" id="44" nodeType="afterGroup">
                            <p:stCondLst>
                              <p:cond delay="4000"/>
                            </p:stCondLst>
                            <p:childTnLst>
                              <p:par>
                                <p:cTn fill="hold" grpId="0" id="45" nodeType="afterEffect" presetClass="entr" presetID="22" presetSubtype="4">
                                  <p:stCondLst>
                                    <p:cond delay="0"/>
                                  </p:stCondLst>
                                  <p:childTnLst>
                                    <p:set>
                                      <p:cBhvr>
                                        <p:cTn dur="1" fill="hold" id="46">
                                          <p:stCondLst>
                                            <p:cond delay="0"/>
                                          </p:stCondLst>
                                        </p:cTn>
                                        <p:tgtEl>
                                          <p:spTgt spid="34">
                                            <p:txEl>
                                              <p:pRg end="0" st="0"/>
                                            </p:txEl>
                                          </p:spTgt>
                                        </p:tgtEl>
                                        <p:attrNameLst>
                                          <p:attrName>style.visibility</p:attrName>
                                        </p:attrNameLst>
                                      </p:cBhvr>
                                      <p:to>
                                        <p:strVal val="visible"/>
                                      </p:to>
                                    </p:set>
                                    <p:animEffect filter="wipe(down)" transition="in">
                                      <p:cBhvr>
                                        <p:cTn dur="500" id="47"/>
                                        <p:tgtEl>
                                          <p:spTgt spid="34">
                                            <p:txEl>
                                              <p:pRg end="0" st="0"/>
                                            </p:txEl>
                                          </p:spTgt>
                                        </p:tgtEl>
                                      </p:cBhvr>
                                    </p:animEffect>
                                  </p:childTnLst>
                                </p:cTn>
                              </p:par>
                            </p:childTnLst>
                          </p:cTn>
                        </p:par>
                        <p:par>
                          <p:cTn fill="hold" id="48" nodeType="afterGroup">
                            <p:stCondLst>
                              <p:cond delay="4500"/>
                            </p:stCondLst>
                            <p:childTnLst>
                              <p:par>
                                <p:cTn fill="hold" grpId="0" id="49" nodeType="afterEffect" presetClass="entr" presetID="22" presetSubtype="4">
                                  <p:stCondLst>
                                    <p:cond delay="0"/>
                                  </p:stCondLst>
                                  <p:childTnLst>
                                    <p:set>
                                      <p:cBhvr>
                                        <p:cTn dur="1" fill="hold" id="50">
                                          <p:stCondLst>
                                            <p:cond delay="0"/>
                                          </p:stCondLst>
                                        </p:cTn>
                                        <p:tgtEl>
                                          <p:spTgt spid="35">
                                            <p:txEl>
                                              <p:pRg end="0" st="0"/>
                                            </p:txEl>
                                          </p:spTgt>
                                        </p:tgtEl>
                                        <p:attrNameLst>
                                          <p:attrName>style.visibility</p:attrName>
                                        </p:attrNameLst>
                                      </p:cBhvr>
                                      <p:to>
                                        <p:strVal val="visible"/>
                                      </p:to>
                                    </p:set>
                                    <p:animEffect filter="wipe(down)" transition="in">
                                      <p:cBhvr>
                                        <p:cTn dur="500" id="51"/>
                                        <p:tgtEl>
                                          <p:spTgt spid="35">
                                            <p:txEl>
                                              <p:pRg end="0" st="0"/>
                                            </p:txEl>
                                          </p:spTgt>
                                        </p:tgtEl>
                                      </p:cBhvr>
                                    </p:animEffect>
                                  </p:childTnLst>
                                </p:cTn>
                              </p:par>
                            </p:childTnLst>
                          </p:cTn>
                        </p:par>
                        <p:par>
                          <p:cTn fill="hold" id="52" nodeType="afterGroup">
                            <p:stCondLst>
                              <p:cond delay="5000"/>
                            </p:stCondLst>
                            <p:childTnLst>
                              <p:par>
                                <p:cTn fill="hold" grpId="0" id="53" nodeType="afterEffect" presetClass="entr" presetID="22" presetSubtype="4">
                                  <p:stCondLst>
                                    <p:cond delay="0"/>
                                  </p:stCondLst>
                                  <p:childTnLst>
                                    <p:set>
                                      <p:cBhvr>
                                        <p:cTn dur="1" fill="hold" id="54">
                                          <p:stCondLst>
                                            <p:cond delay="0"/>
                                          </p:stCondLst>
                                        </p:cTn>
                                        <p:tgtEl>
                                          <p:spTgt spid="36">
                                            <p:txEl>
                                              <p:pRg end="0" st="0"/>
                                            </p:txEl>
                                          </p:spTgt>
                                        </p:tgtEl>
                                        <p:attrNameLst>
                                          <p:attrName>style.visibility</p:attrName>
                                        </p:attrNameLst>
                                      </p:cBhvr>
                                      <p:to>
                                        <p:strVal val="visible"/>
                                      </p:to>
                                    </p:set>
                                    <p:animEffect filter="wipe(down)" transition="in">
                                      <p:cBhvr>
                                        <p:cTn dur="500" id="55"/>
                                        <p:tgtEl>
                                          <p:spTgt spid="3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build="p" grpId="0" spid="33"/>
      <p:bldP build="p" grpId="0" spid="34"/>
      <p:bldP build="p" grpId="0" spid="35"/>
      <p:bldP build="p" grpId="0" spid="36"/>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Content Placeholder 4"/>
          <p:cNvGraphicFramePr/>
          <p:nvPr>
            <p:extLst>
              <p:ext uri="{D42A27DB-BD31-4B8C-83A1-F6EECF244321}">
                <p14:modId val="2347000470"/>
              </p:ext>
            </p:extLst>
          </p:nvPr>
        </p:nvGraphicFramePr>
        <p:xfrm>
          <a:off x="1630710" y="1772816"/>
          <a:ext cx="9073006" cy="4268902"/>
        </p:xfrm>
        <a:graphic>
          <a:graphicData uri="http://schemas.openxmlformats.org/drawingml/2006/table">
            <a:tbl>
              <a:tblPr bandRow="1" firstCol="1" firstRow="1">
                <a:tableStyleId>{5C22544A-7EE6-4342-B048-85BDC9FD1C3A}</a:tableStyleId>
              </a:tblPr>
              <a:tblGrid>
                <a:gridCol w="1411672"/>
                <a:gridCol w="1276889"/>
                <a:gridCol w="1276889"/>
                <a:gridCol w="1276889"/>
                <a:gridCol w="1276889"/>
                <a:gridCol w="1276889"/>
                <a:gridCol w="1276889"/>
              </a:tblGrid>
              <a:tr h="388082">
                <a:tc>
                  <a:txBody>
                    <a:bodyPr vert="horz" wrap="square"/>
                    <a:lstStyle/>
                    <a:p>
                      <a:pPr algn="ctr"/>
                      <a:r>
                        <a:rPr altLang="en-US" b="1" cap="none" i="0" lang="zh-CN" smtClean="0" spc="-20" sz="1200">
                          <a:solidFill>
                            <a:schemeClr val="bg1"/>
                          </a:solidFill>
                          <a:latin charset="-122" panose="020b0503020204020204" pitchFamily="34" typeface="微软雅黑"/>
                          <a:ea charset="-122" panose="020b0503020204020204" pitchFamily="34" typeface="微软雅黑"/>
                          <a:cs charset="0" typeface="Roboto Condensed Light"/>
                        </a:rPr>
                        <a:t>项目名称</a:t>
                      </a:r>
                      <a:endParaRPr b="1" cap="none" i="0" lang="en-US" spc="-20" sz="12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noFill/>
                      <a:prstDash val="solid"/>
                      <a:round/>
                      <a:headEnd len="med" type="none" w="med"/>
                      <a:tailEnd len="med" type="none" w="med"/>
                    </a:lnR>
                    <a:lnT algn="ctr" cap="flat" cmpd="sng" w="6350">
                      <a:no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595959"/>
                    </a:solidFill>
                  </a:tcPr>
                </a:tc>
                <a:tc>
                  <a:txBody>
                    <a:bodyPr vert="horz" wrap="square"/>
                    <a:lstStyle/>
                    <a:p>
                      <a:pPr algn="ctr"/>
                      <a:r>
                        <a:rPr altLang="en-US" b="0" baseline="0" cap="none" i="0" lang="zh-CN" smtClean="0" spc="-20" sz="1200">
                          <a:solidFill>
                            <a:srgbClr val="FFFFFF"/>
                          </a:solidFill>
                          <a:latin charset="-122" panose="020b0503020204020204" pitchFamily="34" typeface="微软雅黑"/>
                          <a:ea charset="-122" panose="020b0503020204020204" pitchFamily="34" typeface="微软雅黑"/>
                          <a:cs charset="0" typeface="Roboto Condensed Light"/>
                        </a:rPr>
                        <a:t>添加标题</a:t>
                      </a:r>
                      <a:endParaRPr b="0" baseline="0" cap="none" i="0" lang="en-US" spc="-20" sz="12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no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altLang="en-US" b="0" baseline="0" cap="none" i="0" lang="zh-CN" smtClean="0" spc="-20" sz="1200">
                          <a:solidFill>
                            <a:srgbClr val="FFFFFF"/>
                          </a:solidFill>
                          <a:latin charset="-122" panose="020b0503020204020204" pitchFamily="34" typeface="微软雅黑"/>
                          <a:ea charset="-122" panose="020b0503020204020204" pitchFamily="34" typeface="微软雅黑"/>
                          <a:cs charset="0" typeface="Roboto Condensed Light"/>
                        </a:rPr>
                        <a:t>添加标题</a:t>
                      </a:r>
                      <a:endParaRPr altLang="zh-CN" b="0" baseline="0" cap="none" i="0" lang="en-US" spc="-20" sz="12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no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altLang="en-US" b="0" baseline="0" cap="none" i="0" lang="zh-CN" smtClean="0" spc="-20" sz="1200">
                          <a:solidFill>
                            <a:srgbClr val="FFFFFF"/>
                          </a:solidFill>
                          <a:latin charset="-122" panose="020b0503020204020204" pitchFamily="34" typeface="微软雅黑"/>
                          <a:ea charset="-122" panose="020b0503020204020204" pitchFamily="34" typeface="微软雅黑"/>
                          <a:cs charset="0" typeface="Roboto Condensed Light"/>
                        </a:rPr>
                        <a:t>添加标题</a:t>
                      </a:r>
                      <a:endParaRPr altLang="zh-CN" b="0" baseline="0" cap="none" i="0" lang="en-US" spc="-20" sz="12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no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altLang="en-US" b="0" baseline="0" cap="none" i="0" lang="zh-CN" smtClean="0" spc="-20" sz="1200">
                          <a:solidFill>
                            <a:srgbClr val="FFFFFF"/>
                          </a:solidFill>
                          <a:latin charset="-122" panose="020b0503020204020204" pitchFamily="34" typeface="微软雅黑"/>
                          <a:ea charset="-122" panose="020b0503020204020204" pitchFamily="34" typeface="微软雅黑"/>
                          <a:cs charset="0" typeface="Roboto Condensed Light"/>
                        </a:rPr>
                        <a:t>添加标题</a:t>
                      </a:r>
                      <a:endParaRPr altLang="zh-CN" b="0" baseline="0" cap="none" i="0" lang="en-US" spc="-20" sz="12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no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altLang="en-US" b="0" baseline="0" cap="none" i="0" lang="zh-CN" smtClean="0" spc="-20" sz="1200">
                          <a:solidFill>
                            <a:srgbClr val="FFFFFF"/>
                          </a:solidFill>
                          <a:latin charset="-122" panose="020b0503020204020204" pitchFamily="34" typeface="微软雅黑"/>
                          <a:ea charset="-122" panose="020b0503020204020204" pitchFamily="34" typeface="微软雅黑"/>
                          <a:cs charset="0" typeface="Roboto Condensed Light"/>
                        </a:rPr>
                        <a:t>添加标题</a:t>
                      </a:r>
                      <a:endParaRPr altLang="zh-CN" b="0" baseline="0" cap="none" i="0" lang="en-US" spc="-20" sz="12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no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altLang="en-US" b="0" baseline="0" cap="none" i="0" lang="zh-CN" smtClean="0" spc="-20" sz="1200">
                          <a:solidFill>
                            <a:srgbClr val="FFFFFF"/>
                          </a:solidFill>
                          <a:latin charset="-122" panose="020b0503020204020204" pitchFamily="34" typeface="微软雅黑"/>
                          <a:ea charset="-122" panose="020b0503020204020204" pitchFamily="34" typeface="微软雅黑"/>
                          <a:cs charset="0" typeface="Roboto Condensed Light"/>
                        </a:rPr>
                        <a:t>添加标题</a:t>
                      </a:r>
                      <a:endParaRPr altLang="zh-CN" b="0" baseline="0" cap="none" i="0" lang="en-US" spc="-20" sz="1200">
                        <a:solidFill>
                          <a:srgbClr val="FFFFFF"/>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no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01</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02</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89</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03</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04</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70</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84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52</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05</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06</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89</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07</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08</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70</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84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52</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55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Row Sample 09</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48</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75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45</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66</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c>
                  <a:txBody>
                    <a:bodyPr vert="horz" wrap="square"/>
                    <a:lstStyle/>
                    <a:p>
                      <a:pPr algn="ctr"/>
                      <a:r>
                        <a:rPr b="0" cap="none" i="0" lang="en-US" smtClean="0" spc="-20" sz="1200">
                          <a:solidFill>
                            <a:schemeClr val="tx1"/>
                          </a:solidFill>
                          <a:latin charset="-122" panose="020b0503020204020204" pitchFamily="34" typeface="微软雅黑"/>
                          <a:ea charset="-122" panose="020b0503020204020204" pitchFamily="34" typeface="微软雅黑"/>
                          <a:cs charset="0" typeface="Roboto Condensed Light"/>
                        </a:rPr>
                        <a:t>34</a:t>
                      </a:r>
                      <a:endParaRPr b="0" cap="none" i="0" lang="en-US" spc="-20" sz="1200">
                        <a:solidFill>
                          <a:schemeClr val="tx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noFill/>
                  </a:tcPr>
                </a:tc>
              </a:tr>
              <a:tr h="388082">
                <a:tc>
                  <a:txBody>
                    <a:bodyPr vert="horz" wrap="square"/>
                    <a:lstStyle/>
                    <a:p>
                      <a:r>
                        <a:rPr b="0" cap="none" i="0" lang="en-US" smtClean="0" spc="-20" sz="1100">
                          <a:solidFill>
                            <a:schemeClr val="bg1"/>
                          </a:solidFill>
                          <a:latin charset="-122" panose="020b0503020204020204" pitchFamily="34" typeface="微软雅黑"/>
                          <a:ea charset="-122" panose="020b0503020204020204" pitchFamily="34" typeface="微软雅黑"/>
                          <a:cs charset="0" typeface="Roboto Condensed Light"/>
                        </a:rPr>
                        <a:t>Total Row</a:t>
                      </a:r>
                      <a:endParaRPr b="0" cap="none" i="0" lang="en-US" spc="-20" sz="1100">
                        <a:solidFill>
                          <a:schemeClr val="bg1"/>
                        </a:solidFill>
                        <a:latin charset="-122" panose="020b0503020204020204" pitchFamily="34" typeface="微软雅黑"/>
                        <a:ea charset="-122" panose="020b0503020204020204" pitchFamily="34" typeface="微软雅黑"/>
                        <a:cs charset="0" typeface="Roboto Condensed Light"/>
                      </a:endParaRPr>
                    </a:p>
                  </a:txBody>
                  <a:tcPr anchor="ctr">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rgbClr val="E53238"/>
                    </a:solidFill>
                  </a:tcPr>
                </a:tc>
                <a:tc>
                  <a:txBody>
                    <a:bodyPr vert="horz" wrap="square"/>
                    <a:lstStyle/>
                    <a:p>
                      <a:pPr algn="ctr" defTabSz="914400" eaLnBrk="1" fontAlgn="b" hangingPunct="1" latinLnBrk="0" marL="0" rtl="0"/>
                      <a:r>
                        <a:rPr b="0" cap="none" i="0" kern="1200" lang="en-US" spc="-20" sz="1200">
                          <a:solidFill>
                            <a:schemeClr val="tx1"/>
                          </a:solidFill>
                          <a:latin charset="-122" panose="020b0503020204020204" pitchFamily="34" typeface="微软雅黑"/>
                          <a:ea charset="-122" panose="020b0503020204020204" pitchFamily="34" typeface="微软雅黑"/>
                          <a:cs charset="0" typeface="Roboto Condensed Light"/>
                        </a:rPr>
                        <a:t>456</a:t>
                      </a:r>
                    </a:p>
                  </a:txBody>
                  <a:tcPr anchor="b">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chemeClr val="accent1">
                        <a:alpha val="10000"/>
                      </a:schemeClr>
                    </a:solidFill>
                  </a:tcPr>
                </a:tc>
                <a:tc>
                  <a:txBody>
                    <a:bodyPr vert="horz" wrap="square"/>
                    <a:lstStyle/>
                    <a:p>
                      <a:pPr algn="ctr" defTabSz="914400" eaLnBrk="1" fontAlgn="b" hangingPunct="1" latinLnBrk="0" marL="0" rtl="0"/>
                      <a:r>
                        <a:rPr b="0" cap="none" i="0" kern="1200" lang="en-US" spc="-20" sz="1200">
                          <a:solidFill>
                            <a:schemeClr val="tx1"/>
                          </a:solidFill>
                          <a:latin charset="-122" panose="020b0503020204020204" pitchFamily="34" typeface="微软雅黑"/>
                          <a:ea charset="-122" panose="020b0503020204020204" pitchFamily="34" typeface="微软雅黑"/>
                          <a:cs charset="0" typeface="Roboto Condensed Light"/>
                        </a:rPr>
                        <a:t>556</a:t>
                      </a:r>
                    </a:p>
                  </a:txBody>
                  <a:tcPr anchor="b">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chemeClr val="accent1">
                        <a:alpha val="10000"/>
                      </a:schemeClr>
                    </a:solidFill>
                  </a:tcPr>
                </a:tc>
                <a:tc>
                  <a:txBody>
                    <a:bodyPr vert="horz" wrap="square"/>
                    <a:lstStyle/>
                    <a:p>
                      <a:pPr algn="ctr" defTabSz="914400" eaLnBrk="1" fontAlgn="b" hangingPunct="1" latinLnBrk="0" marL="0" rtl="0"/>
                      <a:r>
                        <a:rPr b="0" cap="none" i="0" kern="1200" lang="en-US" spc="-20" sz="1200">
                          <a:solidFill>
                            <a:schemeClr val="tx1"/>
                          </a:solidFill>
                          <a:latin charset="-122" panose="020b0503020204020204" pitchFamily="34" typeface="微软雅黑"/>
                          <a:ea charset="-122" panose="020b0503020204020204" pitchFamily="34" typeface="微软雅黑"/>
                          <a:cs charset="0" typeface="Roboto Condensed Light"/>
                        </a:rPr>
                        <a:t>681</a:t>
                      </a:r>
                    </a:p>
                  </a:txBody>
                  <a:tcPr anchor="b">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chemeClr val="accent1">
                        <a:alpha val="10000"/>
                      </a:schemeClr>
                    </a:solidFill>
                  </a:tcPr>
                </a:tc>
                <a:tc>
                  <a:txBody>
                    <a:bodyPr vert="horz" wrap="square"/>
                    <a:lstStyle/>
                    <a:p>
                      <a:pPr algn="ctr" defTabSz="914400" eaLnBrk="1" fontAlgn="b" hangingPunct="1" latinLnBrk="0" marL="0" rtl="0"/>
                      <a:r>
                        <a:rPr b="0" cap="none" i="0" kern="1200" lang="en-US" spc="-20" sz="1200">
                          <a:solidFill>
                            <a:schemeClr val="tx1"/>
                          </a:solidFill>
                          <a:latin charset="-122" panose="020b0503020204020204" pitchFamily="34" typeface="微软雅黑"/>
                          <a:ea charset="-122" panose="020b0503020204020204" pitchFamily="34" typeface="微软雅黑"/>
                          <a:cs charset="0" typeface="Roboto Condensed Light"/>
                        </a:rPr>
                        <a:t>425</a:t>
                      </a:r>
                    </a:p>
                  </a:txBody>
                  <a:tcPr anchor="b">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chemeClr val="accent1">
                        <a:alpha val="10000"/>
                      </a:schemeClr>
                    </a:solidFill>
                  </a:tcPr>
                </a:tc>
                <a:tc>
                  <a:txBody>
                    <a:bodyPr vert="horz" wrap="square"/>
                    <a:lstStyle/>
                    <a:p>
                      <a:pPr algn="ctr" defTabSz="914400" eaLnBrk="1" fontAlgn="b" hangingPunct="1" latinLnBrk="0" marL="0" rtl="0"/>
                      <a:r>
                        <a:rPr b="0" cap="none" i="0" kern="1200" lang="en-US" spc="-20" sz="1200">
                          <a:solidFill>
                            <a:schemeClr val="tx1"/>
                          </a:solidFill>
                          <a:latin charset="-122" panose="020b0503020204020204" pitchFamily="34" typeface="微软雅黑"/>
                          <a:ea charset="-122" panose="020b0503020204020204" pitchFamily="34" typeface="微软雅黑"/>
                          <a:cs charset="0" typeface="Roboto Condensed Light"/>
                        </a:rPr>
                        <a:t>474</a:t>
                      </a:r>
                    </a:p>
                  </a:txBody>
                  <a:tcPr anchor="b">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chemeClr val="accent1">
                        <a:alpha val="10000"/>
                      </a:schemeClr>
                    </a:solidFill>
                  </a:tcPr>
                </a:tc>
                <a:tc>
                  <a:txBody>
                    <a:bodyPr vert="horz" wrap="square"/>
                    <a:lstStyle/>
                    <a:p>
                      <a:pPr algn="ctr" defTabSz="914400" eaLnBrk="1" fontAlgn="b" hangingPunct="1" latinLnBrk="0" marL="0" rtl="0"/>
                      <a:r>
                        <a:rPr b="0" cap="none" i="0" kern="1200" lang="en-US" spc="-20" sz="1200">
                          <a:solidFill>
                            <a:schemeClr val="tx1"/>
                          </a:solidFill>
                          <a:latin charset="-122" panose="020b0503020204020204" pitchFamily="34" typeface="微软雅黑"/>
                          <a:ea charset="-122" panose="020b0503020204020204" pitchFamily="34" typeface="微软雅黑"/>
                          <a:cs charset="0" typeface="Roboto Condensed Light"/>
                        </a:rPr>
                        <a:t>454</a:t>
                      </a:r>
                    </a:p>
                  </a:txBody>
                  <a:tcPr anchor="b">
                    <a:lnL algn="ctr" cap="flat" cmpd="sng" w="6350">
                      <a:solidFill>
                        <a:srgbClr val="7F7F7F">
                          <a:alpha val="50196"/>
                        </a:srgbClr>
                      </a:solidFill>
                      <a:prstDash val="solid"/>
                      <a:round/>
                      <a:headEnd len="med" type="none" w="med"/>
                      <a:tailEnd len="med" type="none" w="med"/>
                    </a:lnL>
                    <a:lnR algn="ctr" cap="flat" cmpd="sng" w="6350">
                      <a:solidFill>
                        <a:srgbClr val="7F7F7F">
                          <a:alpha val="50196"/>
                        </a:srgbClr>
                      </a:solidFill>
                      <a:prstDash val="solid"/>
                      <a:round/>
                      <a:headEnd len="med" type="none" w="med"/>
                      <a:tailEnd len="med" type="none" w="med"/>
                    </a:lnR>
                    <a:lnT algn="ctr" cap="flat" cmpd="sng" w="6350">
                      <a:solidFill>
                        <a:srgbClr val="7F7F7F">
                          <a:alpha val="50196"/>
                        </a:srgbClr>
                      </a:solidFill>
                      <a:prstDash val="solid"/>
                      <a:round/>
                      <a:headEnd len="med" type="none" w="med"/>
                      <a:tailEnd len="med" type="none" w="med"/>
                    </a:lnT>
                    <a:lnB algn="ctr" cap="flat" cmpd="sng" w="6350">
                      <a:solidFill>
                        <a:srgbClr val="7F7F7F">
                          <a:alpha val="50196"/>
                        </a:srgbClr>
                      </a:solidFill>
                      <a:prstDash val="solid"/>
                      <a:round/>
                      <a:headEnd len="med" type="none" w="med"/>
                      <a:tailEnd len="med" type="none" w="med"/>
                    </a:lnB>
                    <a:solidFill>
                      <a:schemeClr val="accent1">
                        <a:alpha val="10000"/>
                      </a:schemeClr>
                    </a:solidFill>
                  </a:tcPr>
                </a:tc>
              </a:tr>
            </a:tbl>
          </a:graphicData>
        </a:graphic>
      </p:graphicFrame>
      <p:grpSp>
        <p:nvGrpSpPr>
          <p:cNvPr id="10" name="组合 9"/>
          <p:cNvGrpSpPr/>
          <p:nvPr/>
        </p:nvGrpSpPr>
        <p:grpSpPr>
          <a:xfrm>
            <a:off x="3960903" y="266662"/>
            <a:ext cx="4268606" cy="919077"/>
            <a:chOff x="3925680" y="337337"/>
            <a:chExt cx="4269162" cy="919197"/>
          </a:xfrm>
        </p:grpSpPr>
        <p:sp>
          <p:nvSpPr>
            <p:cNvPr id="11" name="文本框 10"/>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可编辑图表样式</a:t>
              </a:r>
            </a:p>
          </p:txBody>
        </p:sp>
        <p:sp>
          <p:nvSpPr>
            <p:cNvPr id="12" name="文本框 1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828281919"/>
      </p:ext>
    </p:extLst>
  </p:cSld>
  <p:clrMapOvr>
    <a:masterClrMapping/>
  </p:clrMapOvr>
  <mc:AlternateContent>
    <mc:Choice Requires="p14">
      <p:transition advClick="0" p14:dur="1600" spd="slow">
        <p14:gallery dir="l"/>
      </p:transition>
    </mc:Choice>
    <mc:Fallback>
      <p:transition advClick="0" spd="slow">
        <p:fade/>
      </p:transition>
    </mc:Fallback>
  </mc:AlternateConten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矩形 52"/>
          <p:cNvSpPr/>
          <p:nvPr/>
        </p:nvSpPr>
        <p:spPr>
          <a:xfrm>
            <a:off x="-30480" y="0"/>
            <a:ext cx="12220894" cy="6858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39" name="矩形 38"/>
          <p:cNvSpPr/>
          <p:nvPr/>
        </p:nvSpPr>
        <p:spPr>
          <a:xfrm>
            <a:off x="-30480" y="0"/>
            <a:ext cx="12220893" cy="6858000"/>
          </a:xfrm>
          <a:prstGeom prst="rect">
            <a:avLst/>
          </a:prstGeom>
          <a:solidFill>
            <a:srgbClr val="E5323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0" name="任意多边形 39"/>
          <p:cNvSpPr/>
          <p:nvPr/>
        </p:nvSpPr>
        <p:spPr>
          <a:xfrm>
            <a:off x="1236408" y="-237955"/>
            <a:ext cx="9687116" cy="7333910"/>
          </a:xfrm>
          <a:custGeom>
            <a:gdLst>
              <a:gd fmla="*/ 1572046 w 9058502" name="connsiteX0"/>
              <a:gd fmla="*/ 0 h 6858000" name="connsiteY0"/>
              <a:gd fmla="*/ 7486457 w 9058502" name="connsiteX1"/>
              <a:gd fmla="*/ 0 h 6858000" name="connsiteY1"/>
              <a:gd fmla="*/ 7574617 w 9058502" name="connsiteX2"/>
              <a:gd fmla="*/ 76367 h 6858000" name="connsiteY2"/>
              <a:gd fmla="*/ 9058502 w 9058502" name="connsiteX3"/>
              <a:gd fmla="*/ 3429000 h 6858000" name="connsiteY3"/>
              <a:gd fmla="*/ 7574617 w 9058502" name="connsiteX4"/>
              <a:gd fmla="*/ 6781634 h 6858000" name="connsiteY4"/>
              <a:gd fmla="*/ 7486457 w 9058502" name="connsiteX5"/>
              <a:gd fmla="*/ 6858000 h 6858000" name="connsiteY5"/>
              <a:gd fmla="*/ 1572046 w 9058502" name="connsiteX6"/>
              <a:gd fmla="*/ 6858000 h 6858000" name="connsiteY6"/>
              <a:gd fmla="*/ 1483885 w 9058502" name="connsiteX7"/>
              <a:gd fmla="*/ 6781634 h 6858000" name="connsiteY7"/>
              <a:gd fmla="*/ 0 w 9058502" name="connsiteX8"/>
              <a:gd fmla="*/ 3429000 h 6858000" name="connsiteY8"/>
              <a:gd fmla="*/ 1483885 w 9058502" name="connsiteX9"/>
              <a:gd fmla="*/ 76367 h 6858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858000" w="9058502">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gradFill>
            <a:gsLst>
              <a:gs pos="0">
                <a:srgbClr val="E53238">
                  <a:alpha val="95000"/>
                </a:srgbClr>
              </a:gs>
              <a:gs pos="100000">
                <a:srgbClr val="E53238">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38" name="任意多边形 37"/>
          <p:cNvSpPr/>
          <p:nvPr/>
        </p:nvSpPr>
        <p:spPr>
          <a:xfrm>
            <a:off x="1550715" y="0"/>
            <a:ext cx="9058502" cy="6858000"/>
          </a:xfrm>
          <a:custGeom>
            <a:gdLst>
              <a:gd fmla="*/ 1572046 w 9058502" name="connsiteX0"/>
              <a:gd fmla="*/ 0 h 6858000" name="connsiteY0"/>
              <a:gd fmla="*/ 7486457 w 9058502" name="connsiteX1"/>
              <a:gd fmla="*/ 0 h 6858000" name="connsiteY1"/>
              <a:gd fmla="*/ 7574617 w 9058502" name="connsiteX2"/>
              <a:gd fmla="*/ 76367 h 6858000" name="connsiteY2"/>
              <a:gd fmla="*/ 9058502 w 9058502" name="connsiteX3"/>
              <a:gd fmla="*/ 3429000 h 6858000" name="connsiteY3"/>
              <a:gd fmla="*/ 7574617 w 9058502" name="connsiteX4"/>
              <a:gd fmla="*/ 6781634 h 6858000" name="connsiteY4"/>
              <a:gd fmla="*/ 7486457 w 9058502" name="connsiteX5"/>
              <a:gd fmla="*/ 6858000 h 6858000" name="connsiteY5"/>
              <a:gd fmla="*/ 1572046 w 9058502" name="connsiteX6"/>
              <a:gd fmla="*/ 6858000 h 6858000" name="connsiteY6"/>
              <a:gd fmla="*/ 1483885 w 9058502" name="connsiteX7"/>
              <a:gd fmla="*/ 6781634 h 6858000" name="connsiteY7"/>
              <a:gd fmla="*/ 0 w 9058502" name="connsiteX8"/>
              <a:gd fmla="*/ 3429000 h 6858000" name="connsiteY8"/>
              <a:gd fmla="*/ 1483885 w 9058502" name="connsiteX9"/>
              <a:gd fmla="*/ 76367 h 6858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858000" w="9058502">
                <a:moveTo>
                  <a:pt x="1572046" y="0"/>
                </a:moveTo>
                <a:lnTo>
                  <a:pt x="7486457" y="0"/>
                </a:lnTo>
                <a:lnTo>
                  <a:pt x="7574617" y="76367"/>
                </a:lnTo>
                <a:cubicBezTo>
                  <a:pt x="8486199" y="904893"/>
                  <a:pt x="9058502" y="2100112"/>
                  <a:pt x="9058502" y="3429000"/>
                </a:cubicBezTo>
                <a:cubicBezTo>
                  <a:pt x="9058502" y="4757888"/>
                  <a:pt x="8486199" y="5953108"/>
                  <a:pt x="7574617" y="6781634"/>
                </a:cubicBezTo>
                <a:lnTo>
                  <a:pt x="7486457" y="6858000"/>
                </a:lnTo>
                <a:lnTo>
                  <a:pt x="1572046" y="6858000"/>
                </a:lnTo>
                <a:lnTo>
                  <a:pt x="1483885" y="6781634"/>
                </a:lnTo>
                <a:cubicBezTo>
                  <a:pt x="572304" y="5953108"/>
                  <a:pt x="0" y="4757888"/>
                  <a:pt x="0" y="3429000"/>
                </a:cubicBezTo>
                <a:cubicBezTo>
                  <a:pt x="0" y="2100112"/>
                  <a:pt x="572304" y="904893"/>
                  <a:pt x="1483885" y="76367"/>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1" name="文本框 40"/>
          <p:cNvSpPr txBox="1"/>
          <p:nvPr/>
        </p:nvSpPr>
        <p:spPr>
          <a:xfrm>
            <a:off x="2804319" y="2583596"/>
            <a:ext cx="1980478" cy="1097280"/>
          </a:xfrm>
          <a:prstGeom prst="rect">
            <a:avLst/>
          </a:prstGeom>
          <a:noFill/>
        </p:spPr>
        <p:txBody>
          <a:bodyPr rtlCol="0" wrap="square">
            <a:spAutoFit/>
            <a:scene3d>
              <a:camera prst="orthographicFront"/>
              <a:lightRig dir="t" rig="threePt"/>
            </a:scene3d>
            <a:sp3d contourW="12700"/>
          </a:bodyPr>
          <a:lstStyle/>
          <a:p>
            <a:pPr algn="dist"/>
            <a:r>
              <a:rPr altLang="en-US" b="1" lang="zh-CN" smtClean="0" sz="6600">
                <a:solidFill>
                  <a:schemeClr val="tx1">
                    <a:lumMod val="75000"/>
                    <a:lumOff val="25000"/>
                  </a:schemeClr>
                </a:solidFill>
                <a:ea charset="-122" panose="020b0500000000000000" pitchFamily="34" typeface="思源黑体"/>
              </a:rPr>
              <a:t>谢谢</a:t>
            </a:r>
          </a:p>
        </p:txBody>
      </p:sp>
      <p:grpSp>
        <p:nvGrpSpPr>
          <p:cNvPr id="55" name="组合 54"/>
          <p:cNvGrpSpPr/>
          <p:nvPr/>
        </p:nvGrpSpPr>
        <p:grpSpPr>
          <a:xfrm>
            <a:off x="4323472" y="5805264"/>
            <a:ext cx="1662583" cy="337783"/>
            <a:chOff x="4293620" y="5370940"/>
            <a:chExt cx="1662583" cy="337783"/>
          </a:xfrm>
        </p:grpSpPr>
        <p:sp>
          <p:nvSpPr>
            <p:cNvPr id="47" name="Rectangle: Rounded Corners 100"/>
            <p:cNvSpPr/>
            <p:nvPr/>
          </p:nvSpPr>
          <p:spPr>
            <a:xfrm>
              <a:off x="4293620" y="5370940"/>
              <a:ext cx="1662583" cy="337783"/>
            </a:xfrm>
            <a:prstGeom prst="roundRect">
              <a:avLst>
                <a:gd fmla="val 50000" name="adj"/>
              </a:avLst>
            </a:prstGeom>
            <a:gradFill>
              <a:gsLst>
                <a:gs pos="0">
                  <a:srgbClr val="595959"/>
                </a:gs>
                <a:gs pos="100000">
                  <a:schemeClr val="tx1">
                    <a:lumMod val="85000"/>
                    <a:lumOff val="15000"/>
                  </a:schemeClr>
                </a:gs>
              </a:gsLst>
              <a:lin ang="5400000" scaled="0"/>
            </a:gra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0" panose="020b0502020202020204" pitchFamily="34" typeface="Century Gothic"/>
                <a:ea charset="-122" panose="020b0500000000000000" pitchFamily="34" typeface="思源黑体"/>
              </a:endParaRPr>
            </a:p>
          </p:txBody>
        </p:sp>
        <p:sp>
          <p:nvSpPr>
            <p:cNvPr id="49" name="原创设计师          _5"/>
            <p:cNvSpPr/>
            <p:nvPr/>
          </p:nvSpPr>
          <p:spPr>
            <a:xfrm>
              <a:off x="4293620" y="5394476"/>
              <a:ext cx="1662583" cy="274320"/>
            </a:xfrm>
            <a:prstGeom prst="rect">
              <a:avLst/>
            </a:prstGeom>
            <a:effectLst/>
          </p:spPr>
          <p:txBody>
            <a:bodyPr wrap="square">
              <a:spAutoFit/>
              <a:scene3d>
                <a:camera prst="orthographicFront"/>
                <a:lightRig dir="t" rig="threePt"/>
              </a:scene3d>
              <a:sp3d contourW="12700"/>
            </a:bodyPr>
            <a:lstStyle/>
            <a:p>
              <a:pPr algn="ctr"/>
              <a:r>
                <a:rPr altLang="en-US" lang="zh-CN" sz="1200">
                  <a:solidFill>
                    <a:schemeClr val="bg1"/>
                  </a:solidFill>
                  <a:latin charset="-122" panose="020b0500000000000000" pitchFamily="34" typeface="思源黑体"/>
                  <a:ea charset="-122" panose="020b0500000000000000" pitchFamily="34" typeface="思源黑体"/>
                </a:rPr>
                <a:t>汇报人：优页PPT</a:t>
              </a:r>
            </a:p>
          </p:txBody>
        </p:sp>
      </p:grpSp>
      <p:grpSp>
        <p:nvGrpSpPr>
          <p:cNvPr id="56" name="组合 55"/>
          <p:cNvGrpSpPr/>
          <p:nvPr/>
        </p:nvGrpSpPr>
        <p:grpSpPr>
          <a:xfrm>
            <a:off x="6264047" y="5805264"/>
            <a:ext cx="1662583" cy="337783"/>
            <a:chOff x="6234195" y="5370940"/>
            <a:chExt cx="1662583" cy="337783"/>
          </a:xfrm>
        </p:grpSpPr>
        <p:sp>
          <p:nvSpPr>
            <p:cNvPr id="48" name="Rectangle:"/>
            <p:cNvSpPr/>
            <p:nvPr/>
          </p:nvSpPr>
          <p:spPr>
            <a:xfrm>
              <a:off x="6234195" y="5370940"/>
              <a:ext cx="1662583" cy="337783"/>
            </a:xfrm>
            <a:prstGeom prst="roundRect">
              <a:avLst>
                <a:gd fmla="val 50000" name="adj"/>
              </a:avLst>
            </a:prstGeom>
            <a:gradFill>
              <a:gsLst>
                <a:gs pos="0">
                  <a:srgbClr val="595959"/>
                </a:gs>
                <a:gs pos="100000">
                  <a:schemeClr val="tx1">
                    <a:lumMod val="85000"/>
                    <a:lumOff val="15000"/>
                  </a:schemeClr>
                </a:gs>
              </a:gsLst>
              <a:lin ang="5400000" scaled="0"/>
            </a:gradFill>
            <a:ln w="19050">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charset="0" panose="020b0502020202020204" pitchFamily="34" typeface="Century Gothic"/>
                <a:ea charset="-122" panose="020b0500000000000000" pitchFamily="34" typeface="思源黑体"/>
              </a:endParaRPr>
            </a:p>
          </p:txBody>
        </p:sp>
        <p:sp>
          <p:nvSpPr>
            <p:cNvPr id="50" name="原创       _5"/>
            <p:cNvSpPr/>
            <p:nvPr/>
          </p:nvSpPr>
          <p:spPr>
            <a:xfrm>
              <a:off x="6234195" y="5394476"/>
              <a:ext cx="1662583" cy="274320"/>
            </a:xfrm>
            <a:prstGeom prst="rect">
              <a:avLst/>
            </a:prstGeom>
            <a:effectLst/>
          </p:spPr>
          <p:txBody>
            <a:bodyPr wrap="square">
              <a:spAutoFit/>
              <a:scene3d>
                <a:camera prst="orthographicFront"/>
                <a:lightRig dir="t" rig="threePt"/>
              </a:scene3d>
              <a:sp3d contourW="12700"/>
            </a:bodyPr>
            <a:lstStyle/>
            <a:p>
              <a:pPr algn="ctr"/>
              <a:r>
                <a:rPr altLang="en-US" lang="zh-CN" sz="1200">
                  <a:solidFill>
                    <a:schemeClr val="bg1"/>
                  </a:solidFill>
                  <a:latin charset="-122" panose="020b0500000000000000" pitchFamily="34" typeface="思源黑体"/>
                  <a:ea charset="-122" panose="020b0500000000000000" pitchFamily="34" typeface="思源黑体"/>
                </a:rPr>
                <a:t>时间：2021.01.01</a:t>
              </a:r>
            </a:p>
          </p:txBody>
        </p:sp>
      </p:grpSp>
      <p:sp>
        <p:nvSpPr>
          <p:cNvPr id="51" name="文本框 50"/>
          <p:cNvSpPr txBox="1"/>
          <p:nvPr/>
        </p:nvSpPr>
        <p:spPr>
          <a:xfrm>
            <a:off x="7391350" y="2583596"/>
            <a:ext cx="1980478" cy="1097280"/>
          </a:xfrm>
          <a:prstGeom prst="rect">
            <a:avLst/>
          </a:prstGeom>
          <a:noFill/>
        </p:spPr>
        <p:txBody>
          <a:bodyPr rtlCol="0" wrap="square">
            <a:spAutoFit/>
            <a:scene3d>
              <a:camera prst="orthographicFront"/>
              <a:lightRig dir="t" rig="threePt"/>
            </a:scene3d>
            <a:sp3d contourW="12700"/>
          </a:bodyPr>
          <a:lstStyle/>
          <a:p>
            <a:pPr algn="dist"/>
            <a:r>
              <a:rPr altLang="en-US" b="1" lang="zh-CN" smtClean="0" sz="6600">
                <a:solidFill>
                  <a:schemeClr val="tx1">
                    <a:lumMod val="75000"/>
                    <a:lumOff val="25000"/>
                  </a:schemeClr>
                </a:solidFill>
                <a:ea charset="-122" panose="020b0500000000000000" pitchFamily="34" typeface="思源黑体"/>
              </a:rPr>
              <a:t>观看</a:t>
            </a:r>
          </a:p>
        </p:txBody>
      </p:sp>
      <p:sp>
        <p:nvSpPr>
          <p:cNvPr id="52" name="椭圆 51"/>
          <p:cNvSpPr/>
          <p:nvPr/>
        </p:nvSpPr>
        <p:spPr>
          <a:xfrm>
            <a:off x="5018903" y="2014979"/>
            <a:ext cx="2122126" cy="2122126"/>
          </a:xfrm>
          <a:prstGeom prst="ellipse">
            <a:avLst/>
          </a:prstGeom>
          <a:gradFill>
            <a:gsLst>
              <a:gs pos="0">
                <a:srgbClr val="E53238"/>
              </a:gs>
              <a:gs pos="100000">
                <a:srgbClr val="C00000"/>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800">
              <a:ea charset="-122" panose="020b0500000000000000" pitchFamily="34" typeface="思源黑体"/>
            </a:endParaRPr>
          </a:p>
        </p:txBody>
      </p:sp>
      <p:sp>
        <p:nvSpPr>
          <p:cNvPr id="42" name="文本框 41"/>
          <p:cNvSpPr txBox="1"/>
          <p:nvPr/>
        </p:nvSpPr>
        <p:spPr>
          <a:xfrm>
            <a:off x="5180409" y="2521924"/>
            <a:ext cx="1833880" cy="1066800"/>
          </a:xfrm>
          <a:prstGeom prst="rect">
            <a:avLst/>
          </a:prstGeom>
          <a:noFill/>
          <a:effectLst>
            <a:outerShdw algn="tl" blurRad="254000" dir="2700000" dist="63500" rotWithShape="0">
              <a:prstClr val="black">
                <a:alpha val="30000"/>
              </a:prstClr>
            </a:outerShdw>
          </a:effectLst>
        </p:spPr>
        <p:txBody>
          <a:bodyPr rtlCol="0" wrap="none">
            <a:spAutoFit/>
            <a:scene3d>
              <a:camera prst="orthographicFront"/>
              <a:lightRig dir="t" rig="threePt"/>
            </a:scene3d>
            <a:sp3d contourW="12700"/>
          </a:bodyPr>
          <a:lstStyle/>
          <a:p>
            <a:pPr algn="ctr"/>
            <a:r>
              <a:rPr altLang="zh-CN" lang="en-US" smtClean="0" sz="6400">
                <a:solidFill>
                  <a:schemeClr val="bg1"/>
                </a:solidFill>
                <a:latin charset="0" panose="020b0502020202020204" pitchFamily="34" typeface="Century Gothic"/>
                <a:ea charset="-122" panose="020b0500000000000000" pitchFamily="34" typeface="思源黑体"/>
              </a:rPr>
              <a:t>2021</a:t>
            </a:r>
          </a:p>
        </p:txBody>
      </p:sp>
      <p:sp>
        <p:nvSpPr>
          <p:cNvPr id="21" name="文本框 20"/>
          <p:cNvSpPr txBox="1"/>
          <p:nvPr/>
        </p:nvSpPr>
        <p:spPr>
          <a:xfrm>
            <a:off x="2821029" y="4451333"/>
            <a:ext cx="6557790" cy="577901"/>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zh-CN" lang="en-US" sz="1400">
                <a:solidFill>
                  <a:prstClr val="white">
                    <a:lumMod val="50000"/>
                  </a:prstClr>
                </a:solidFill>
                <a:latin charset="-122" panose="02020300000000000000" pitchFamily="18" typeface="Adobe 宋体 Std L"/>
                <a:ea charset="-122" panose="02020300000000000000" pitchFamily="18" typeface="Adobe 宋体 Std L"/>
              </a:rPr>
              <a:t>The user can demonstrate on a projector or computer, or print the presentation and make it into a film to be used in a wider field</a:t>
            </a:r>
          </a:p>
        </p:txBody>
      </p:sp>
    </p:spTree>
    <p:extLst>
      <p:ext uri="{BB962C8B-B14F-4D97-AF65-F5344CB8AC3E}">
        <p14:creationId val="102407089"/>
      </p:ext>
    </p:extLst>
  </p:cSld>
  <p:clrMapOvr>
    <a:masterClrMapping/>
  </p:clrMapOvr>
  <mc:AlternateContent>
    <mc:Choice Requires="p14">
      <p:transition advClick="0" advTm="3000" p14:dur="1400" spd="slow">
        <p14:ripple/>
      </p:transition>
    </mc:Choice>
    <mc:Fallback>
      <p:transition advClick="0"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9"/>
                                        </p:tgtEl>
                                        <p:attrNameLst>
                                          <p:attrName>style.visibility</p:attrName>
                                        </p:attrNameLst>
                                      </p:cBhvr>
                                      <p:to>
                                        <p:strVal val="visible"/>
                                      </p:to>
                                    </p:set>
                                    <p:animEffect filter="randombar(horizontal)" transition="in">
                                      <p:cBhvr>
                                        <p:cTn dur="500" id="7"/>
                                        <p:tgtEl>
                                          <p:spTgt spid="39"/>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53"/>
                                        </p:tgtEl>
                                        <p:attrNameLst>
                                          <p:attrName>style.visibility</p:attrName>
                                        </p:attrNameLst>
                                      </p:cBhvr>
                                      <p:to>
                                        <p:strVal val="visible"/>
                                      </p:to>
                                    </p:set>
                                    <p:animEffect filter="randombar(horizontal)" transition="in">
                                      <p:cBhvr>
                                        <p:cTn dur="500" id="10"/>
                                        <p:tgtEl>
                                          <p:spTgt spid="53"/>
                                        </p:tgtEl>
                                      </p:cBhvr>
                                    </p:animEffect>
                                  </p:childTnLst>
                                </p:cTn>
                              </p:par>
                              <p:par>
                                <p:cTn fill="hold" grpId="0" id="11" nodeType="withEffect" presetClass="entr" presetID="53" presetSubtype="0">
                                  <p:stCondLst>
                                    <p:cond delay="0"/>
                                  </p:stCondLst>
                                  <p:childTnLst>
                                    <p:set>
                                      <p:cBhvr>
                                        <p:cTn dur="1" fill="hold" id="12">
                                          <p:stCondLst>
                                            <p:cond delay="0"/>
                                          </p:stCondLst>
                                        </p:cTn>
                                        <p:tgtEl>
                                          <p:spTgt spid="38"/>
                                        </p:tgtEl>
                                        <p:attrNameLst>
                                          <p:attrName>style.visibility</p:attrName>
                                        </p:attrNameLst>
                                      </p:cBhvr>
                                      <p:to>
                                        <p:strVal val="visible"/>
                                      </p:to>
                                    </p:set>
                                    <p:anim calcmode="lin" valueType="num">
                                      <p:cBhvr>
                                        <p:cTn dur="500" fill="hold" id="13"/>
                                        <p:tgtEl>
                                          <p:spTgt spid="38"/>
                                        </p:tgtEl>
                                        <p:attrNameLst>
                                          <p:attrName>ppt_w</p:attrName>
                                        </p:attrNameLst>
                                      </p:cBhvr>
                                      <p:tavLst>
                                        <p:tav tm="0">
                                          <p:val>
                                            <p:fltVal val="0"/>
                                          </p:val>
                                        </p:tav>
                                        <p:tav tm="100000">
                                          <p:val>
                                            <p:strVal val="#ppt_w"/>
                                          </p:val>
                                        </p:tav>
                                      </p:tavLst>
                                    </p:anim>
                                    <p:anim calcmode="lin" valueType="num">
                                      <p:cBhvr>
                                        <p:cTn dur="500" fill="hold" id="14"/>
                                        <p:tgtEl>
                                          <p:spTgt spid="38"/>
                                        </p:tgtEl>
                                        <p:attrNameLst>
                                          <p:attrName>ppt_h</p:attrName>
                                        </p:attrNameLst>
                                      </p:cBhvr>
                                      <p:tavLst>
                                        <p:tav tm="0">
                                          <p:val>
                                            <p:fltVal val="0"/>
                                          </p:val>
                                        </p:tav>
                                        <p:tav tm="100000">
                                          <p:val>
                                            <p:strVal val="#ppt_h"/>
                                          </p:val>
                                        </p:tav>
                                      </p:tavLst>
                                    </p:anim>
                                    <p:animEffect filter="fade" transition="in">
                                      <p:cBhvr>
                                        <p:cTn dur="500" id="15"/>
                                        <p:tgtEl>
                                          <p:spTgt spid="38"/>
                                        </p:tgtEl>
                                      </p:cBhvr>
                                    </p:animEffect>
                                  </p:childTnLst>
                                </p:cTn>
                              </p:par>
                              <p:par>
                                <p:cTn fill="hold" grpId="0" id="16" nodeType="withEffect" presetClass="entr" presetID="22" presetSubtype="1">
                                  <p:stCondLst>
                                    <p:cond delay="500"/>
                                  </p:stCondLst>
                                  <p:childTnLst>
                                    <p:set>
                                      <p:cBhvr>
                                        <p:cTn dur="1" fill="hold" id="17">
                                          <p:stCondLst>
                                            <p:cond delay="0"/>
                                          </p:stCondLst>
                                        </p:cTn>
                                        <p:tgtEl>
                                          <p:spTgt spid="40"/>
                                        </p:tgtEl>
                                        <p:attrNameLst>
                                          <p:attrName>style.visibility</p:attrName>
                                        </p:attrNameLst>
                                      </p:cBhvr>
                                      <p:to>
                                        <p:strVal val="visible"/>
                                      </p:to>
                                    </p:set>
                                    <p:animEffect filter="wipe(up)" transition="in">
                                      <p:cBhvr>
                                        <p:cTn dur="500" id="18"/>
                                        <p:tgtEl>
                                          <p:spTgt spid="40"/>
                                        </p:tgtEl>
                                      </p:cBhvr>
                                    </p:animEffect>
                                  </p:childTnLst>
                                </p:cTn>
                              </p:par>
                              <p:par>
                                <p:cTn fill="hold" grpId="0" id="19" nodeType="withEffect" presetClass="entr" presetID="53" presetSubtype="0">
                                  <p:stCondLst>
                                    <p:cond delay="750"/>
                                  </p:stCondLst>
                                  <p:childTnLst>
                                    <p:set>
                                      <p:cBhvr>
                                        <p:cTn dur="1" fill="hold" id="20">
                                          <p:stCondLst>
                                            <p:cond delay="0"/>
                                          </p:stCondLst>
                                        </p:cTn>
                                        <p:tgtEl>
                                          <p:spTgt spid="52"/>
                                        </p:tgtEl>
                                        <p:attrNameLst>
                                          <p:attrName>style.visibility</p:attrName>
                                        </p:attrNameLst>
                                      </p:cBhvr>
                                      <p:to>
                                        <p:strVal val="visible"/>
                                      </p:to>
                                    </p:set>
                                    <p:anim calcmode="lin" valueType="num">
                                      <p:cBhvr>
                                        <p:cTn dur="500" fill="hold" id="21"/>
                                        <p:tgtEl>
                                          <p:spTgt spid="52"/>
                                        </p:tgtEl>
                                        <p:attrNameLst>
                                          <p:attrName>ppt_w</p:attrName>
                                        </p:attrNameLst>
                                      </p:cBhvr>
                                      <p:tavLst>
                                        <p:tav tm="0">
                                          <p:val>
                                            <p:fltVal val="0"/>
                                          </p:val>
                                        </p:tav>
                                        <p:tav tm="100000">
                                          <p:val>
                                            <p:strVal val="#ppt_w"/>
                                          </p:val>
                                        </p:tav>
                                      </p:tavLst>
                                    </p:anim>
                                    <p:anim calcmode="lin" valueType="num">
                                      <p:cBhvr>
                                        <p:cTn dur="500" fill="hold" id="22"/>
                                        <p:tgtEl>
                                          <p:spTgt spid="52"/>
                                        </p:tgtEl>
                                        <p:attrNameLst>
                                          <p:attrName>ppt_h</p:attrName>
                                        </p:attrNameLst>
                                      </p:cBhvr>
                                      <p:tavLst>
                                        <p:tav tm="0">
                                          <p:val>
                                            <p:fltVal val="0"/>
                                          </p:val>
                                        </p:tav>
                                        <p:tav tm="100000">
                                          <p:val>
                                            <p:strVal val="#ppt_h"/>
                                          </p:val>
                                        </p:tav>
                                      </p:tavLst>
                                    </p:anim>
                                    <p:animEffect filter="fade" transition="in">
                                      <p:cBhvr>
                                        <p:cTn dur="500" id="23"/>
                                        <p:tgtEl>
                                          <p:spTgt spid="52"/>
                                        </p:tgtEl>
                                      </p:cBhvr>
                                    </p:animEffect>
                                  </p:childTnLst>
                                </p:cTn>
                              </p:par>
                            </p:childTnLst>
                          </p:cTn>
                        </p:par>
                        <p:par>
                          <p:cTn fill="hold" id="24" nodeType="afterGroup">
                            <p:stCondLst>
                              <p:cond delay="1250"/>
                            </p:stCondLst>
                            <p:childTnLst>
                              <p:par>
                                <p:cTn fill="hold" grpId="0" id="25" nodeType="afterEffect" presetClass="entr" presetID="53" presetSubtype="0">
                                  <p:stCondLst>
                                    <p:cond delay="0"/>
                                  </p:stCondLst>
                                  <p:childTnLst>
                                    <p:set>
                                      <p:cBhvr>
                                        <p:cTn dur="1" fill="hold" id="26">
                                          <p:stCondLst>
                                            <p:cond delay="0"/>
                                          </p:stCondLst>
                                        </p:cTn>
                                        <p:tgtEl>
                                          <p:spTgt spid="42"/>
                                        </p:tgtEl>
                                        <p:attrNameLst>
                                          <p:attrName>style.visibility</p:attrName>
                                        </p:attrNameLst>
                                      </p:cBhvr>
                                      <p:to>
                                        <p:strVal val="visible"/>
                                      </p:to>
                                    </p:set>
                                    <p:anim calcmode="lin" valueType="num">
                                      <p:cBhvr>
                                        <p:cTn dur="500" fill="hold" id="27"/>
                                        <p:tgtEl>
                                          <p:spTgt spid="42"/>
                                        </p:tgtEl>
                                        <p:attrNameLst>
                                          <p:attrName>ppt_w</p:attrName>
                                        </p:attrNameLst>
                                      </p:cBhvr>
                                      <p:tavLst>
                                        <p:tav tm="0">
                                          <p:val>
                                            <p:fltVal val="0"/>
                                          </p:val>
                                        </p:tav>
                                        <p:tav tm="100000">
                                          <p:val>
                                            <p:strVal val="#ppt_w"/>
                                          </p:val>
                                        </p:tav>
                                      </p:tavLst>
                                    </p:anim>
                                    <p:anim calcmode="lin" valueType="num">
                                      <p:cBhvr>
                                        <p:cTn dur="500" fill="hold" id="28"/>
                                        <p:tgtEl>
                                          <p:spTgt spid="42"/>
                                        </p:tgtEl>
                                        <p:attrNameLst>
                                          <p:attrName>ppt_h</p:attrName>
                                        </p:attrNameLst>
                                      </p:cBhvr>
                                      <p:tavLst>
                                        <p:tav tm="0">
                                          <p:val>
                                            <p:fltVal val="0"/>
                                          </p:val>
                                        </p:tav>
                                        <p:tav tm="100000">
                                          <p:val>
                                            <p:strVal val="#ppt_h"/>
                                          </p:val>
                                        </p:tav>
                                      </p:tavLst>
                                    </p:anim>
                                    <p:animEffect filter="fade" transition="in">
                                      <p:cBhvr>
                                        <p:cTn dur="500" id="29"/>
                                        <p:tgtEl>
                                          <p:spTgt spid="42"/>
                                        </p:tgtEl>
                                      </p:cBhvr>
                                    </p:animEffect>
                                  </p:childTnLst>
                                </p:cTn>
                              </p:par>
                            </p:childTnLst>
                          </p:cTn>
                        </p:par>
                        <p:par>
                          <p:cTn fill="hold" id="30" nodeType="afterGroup">
                            <p:stCondLst>
                              <p:cond delay="1750"/>
                            </p:stCondLst>
                            <p:childTnLst>
                              <p:par>
                                <p:cTn decel="100000" fill="hold" grpId="0" id="31" nodeType="afterEffect" presetClass="entr" presetID="50" presetSubtype="0">
                                  <p:stCondLst>
                                    <p:cond delay="0"/>
                                  </p:stCondLst>
                                  <p:childTnLst>
                                    <p:set>
                                      <p:cBhvr>
                                        <p:cTn dur="1" fill="hold" id="32">
                                          <p:stCondLst>
                                            <p:cond delay="0"/>
                                          </p:stCondLst>
                                        </p:cTn>
                                        <p:tgtEl>
                                          <p:spTgt spid="41"/>
                                        </p:tgtEl>
                                        <p:attrNameLst>
                                          <p:attrName>style.visibility</p:attrName>
                                        </p:attrNameLst>
                                      </p:cBhvr>
                                      <p:to>
                                        <p:strVal val="visible"/>
                                      </p:to>
                                    </p:set>
                                    <p:anim calcmode="lin" valueType="num">
                                      <p:cBhvr>
                                        <p:cTn dur="1000" fill="hold" id="33"/>
                                        <p:tgtEl>
                                          <p:spTgt spid="41"/>
                                        </p:tgtEl>
                                        <p:attrNameLst>
                                          <p:attrName>ppt_w</p:attrName>
                                        </p:attrNameLst>
                                      </p:cBhvr>
                                      <p:tavLst>
                                        <p:tav tm="0">
                                          <p:val>
                                            <p:strVal val="#ppt_w+.3"/>
                                          </p:val>
                                        </p:tav>
                                        <p:tav tm="100000">
                                          <p:val>
                                            <p:strVal val="#ppt_w"/>
                                          </p:val>
                                        </p:tav>
                                      </p:tavLst>
                                    </p:anim>
                                    <p:anim calcmode="lin" valueType="num">
                                      <p:cBhvr>
                                        <p:cTn dur="1000" fill="hold" id="34"/>
                                        <p:tgtEl>
                                          <p:spTgt spid="41"/>
                                        </p:tgtEl>
                                        <p:attrNameLst>
                                          <p:attrName>ppt_h</p:attrName>
                                        </p:attrNameLst>
                                      </p:cBhvr>
                                      <p:tavLst>
                                        <p:tav tm="0">
                                          <p:val>
                                            <p:strVal val="#ppt_h"/>
                                          </p:val>
                                        </p:tav>
                                        <p:tav tm="100000">
                                          <p:val>
                                            <p:strVal val="#ppt_h"/>
                                          </p:val>
                                        </p:tav>
                                      </p:tavLst>
                                    </p:anim>
                                    <p:animEffect filter="fade" transition="in">
                                      <p:cBhvr>
                                        <p:cTn dur="1000" id="35"/>
                                        <p:tgtEl>
                                          <p:spTgt spid="41"/>
                                        </p:tgtEl>
                                      </p:cBhvr>
                                    </p:animEffect>
                                  </p:childTnLst>
                                </p:cTn>
                              </p:par>
                              <p:par>
                                <p:cTn decel="100000" fill="hold" grpId="0" id="36" nodeType="withEffect" presetClass="entr" presetID="50" presetSubtype="0">
                                  <p:stCondLst>
                                    <p:cond delay="0"/>
                                  </p:stCondLst>
                                  <p:childTnLst>
                                    <p:set>
                                      <p:cBhvr>
                                        <p:cTn dur="1" fill="hold" id="37">
                                          <p:stCondLst>
                                            <p:cond delay="0"/>
                                          </p:stCondLst>
                                        </p:cTn>
                                        <p:tgtEl>
                                          <p:spTgt spid="51"/>
                                        </p:tgtEl>
                                        <p:attrNameLst>
                                          <p:attrName>style.visibility</p:attrName>
                                        </p:attrNameLst>
                                      </p:cBhvr>
                                      <p:to>
                                        <p:strVal val="visible"/>
                                      </p:to>
                                    </p:set>
                                    <p:anim calcmode="lin" valueType="num">
                                      <p:cBhvr>
                                        <p:cTn dur="1000" fill="hold" id="38"/>
                                        <p:tgtEl>
                                          <p:spTgt spid="51"/>
                                        </p:tgtEl>
                                        <p:attrNameLst>
                                          <p:attrName>ppt_w</p:attrName>
                                        </p:attrNameLst>
                                      </p:cBhvr>
                                      <p:tavLst>
                                        <p:tav tm="0">
                                          <p:val>
                                            <p:strVal val="#ppt_w+.3"/>
                                          </p:val>
                                        </p:tav>
                                        <p:tav tm="100000">
                                          <p:val>
                                            <p:strVal val="#ppt_w"/>
                                          </p:val>
                                        </p:tav>
                                      </p:tavLst>
                                    </p:anim>
                                    <p:anim calcmode="lin" valueType="num">
                                      <p:cBhvr>
                                        <p:cTn dur="1000" fill="hold" id="39"/>
                                        <p:tgtEl>
                                          <p:spTgt spid="51"/>
                                        </p:tgtEl>
                                        <p:attrNameLst>
                                          <p:attrName>ppt_h</p:attrName>
                                        </p:attrNameLst>
                                      </p:cBhvr>
                                      <p:tavLst>
                                        <p:tav tm="0">
                                          <p:val>
                                            <p:strVal val="#ppt_h"/>
                                          </p:val>
                                        </p:tav>
                                        <p:tav tm="100000">
                                          <p:val>
                                            <p:strVal val="#ppt_h"/>
                                          </p:val>
                                        </p:tav>
                                      </p:tavLst>
                                    </p:anim>
                                    <p:animEffect filter="fade" transition="in">
                                      <p:cBhvr>
                                        <p:cTn dur="1000" id="40"/>
                                        <p:tgtEl>
                                          <p:spTgt spid="51"/>
                                        </p:tgtEl>
                                      </p:cBhvr>
                                    </p:animEffect>
                                  </p:childTnLst>
                                </p:cTn>
                              </p:par>
                              <p:par>
                                <p:cTn fill="hold" grpId="0" id="41" nodeType="withEffect" presetClass="entr" presetID="22" presetSubtype="1">
                                  <p:stCondLst>
                                    <p:cond delay="500"/>
                                  </p:stCondLst>
                                  <p:childTnLst>
                                    <p:set>
                                      <p:cBhvr>
                                        <p:cTn dur="1" fill="hold" id="42">
                                          <p:stCondLst>
                                            <p:cond delay="0"/>
                                          </p:stCondLst>
                                        </p:cTn>
                                        <p:tgtEl>
                                          <p:spTgt spid="21"/>
                                        </p:tgtEl>
                                        <p:attrNameLst>
                                          <p:attrName>style.visibility</p:attrName>
                                        </p:attrNameLst>
                                      </p:cBhvr>
                                      <p:to>
                                        <p:strVal val="visible"/>
                                      </p:to>
                                    </p:set>
                                    <p:animEffect filter="wipe(up)" transition="in">
                                      <p:cBhvr>
                                        <p:cTn dur="500" id="43"/>
                                        <p:tgtEl>
                                          <p:spTgt spid="21"/>
                                        </p:tgtEl>
                                      </p:cBhvr>
                                    </p:animEffect>
                                  </p:childTnLst>
                                </p:cTn>
                              </p:par>
                            </p:childTnLst>
                          </p:cTn>
                        </p:par>
                        <p:par>
                          <p:cTn fill="hold" id="44" nodeType="afterGroup">
                            <p:stCondLst>
                              <p:cond delay="2750"/>
                            </p:stCondLst>
                            <p:childTnLst>
                              <p:par>
                                <p:cTn fill="hold" id="45" nodeType="afterEffect" presetClass="entr" presetID="2" presetSubtype="4">
                                  <p:stCondLst>
                                    <p:cond delay="0"/>
                                  </p:stCondLst>
                                  <p:childTnLst>
                                    <p:set>
                                      <p:cBhvr>
                                        <p:cTn dur="1" fill="hold" id="46">
                                          <p:stCondLst>
                                            <p:cond delay="0"/>
                                          </p:stCondLst>
                                        </p:cTn>
                                        <p:tgtEl>
                                          <p:spTgt spid="55"/>
                                        </p:tgtEl>
                                        <p:attrNameLst>
                                          <p:attrName>style.visibility</p:attrName>
                                        </p:attrNameLst>
                                      </p:cBhvr>
                                      <p:to>
                                        <p:strVal val="visible"/>
                                      </p:to>
                                    </p:set>
                                    <p:anim calcmode="lin" valueType="num">
                                      <p:cBhvr additive="base">
                                        <p:cTn dur="750" fill="hold" id="47"/>
                                        <p:tgtEl>
                                          <p:spTgt spid="55"/>
                                        </p:tgtEl>
                                        <p:attrNameLst>
                                          <p:attrName>ppt_x</p:attrName>
                                        </p:attrNameLst>
                                      </p:cBhvr>
                                      <p:tavLst>
                                        <p:tav tm="0">
                                          <p:val>
                                            <p:strVal val="#ppt_x"/>
                                          </p:val>
                                        </p:tav>
                                        <p:tav tm="100000">
                                          <p:val>
                                            <p:strVal val="#ppt_x"/>
                                          </p:val>
                                        </p:tav>
                                      </p:tavLst>
                                    </p:anim>
                                    <p:anim calcmode="lin" valueType="num">
                                      <p:cBhvr additive="base">
                                        <p:cTn dur="750" fill="hold" id="48"/>
                                        <p:tgtEl>
                                          <p:spTgt spid="55"/>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4">
                                  <p:stCondLst>
                                    <p:cond delay="500"/>
                                  </p:stCondLst>
                                  <p:childTnLst>
                                    <p:set>
                                      <p:cBhvr>
                                        <p:cTn dur="1" fill="hold" id="50">
                                          <p:stCondLst>
                                            <p:cond delay="0"/>
                                          </p:stCondLst>
                                        </p:cTn>
                                        <p:tgtEl>
                                          <p:spTgt spid="56"/>
                                        </p:tgtEl>
                                        <p:attrNameLst>
                                          <p:attrName>style.visibility</p:attrName>
                                        </p:attrNameLst>
                                      </p:cBhvr>
                                      <p:to>
                                        <p:strVal val="visible"/>
                                      </p:to>
                                    </p:set>
                                    <p:anim calcmode="lin" valueType="num">
                                      <p:cBhvr additive="base">
                                        <p:cTn dur="750" fill="hold" id="51"/>
                                        <p:tgtEl>
                                          <p:spTgt spid="56"/>
                                        </p:tgtEl>
                                        <p:attrNameLst>
                                          <p:attrName>ppt_x</p:attrName>
                                        </p:attrNameLst>
                                      </p:cBhvr>
                                      <p:tavLst>
                                        <p:tav tm="0">
                                          <p:val>
                                            <p:strVal val="#ppt_x"/>
                                          </p:val>
                                        </p:tav>
                                        <p:tav tm="100000">
                                          <p:val>
                                            <p:strVal val="#ppt_x"/>
                                          </p:val>
                                        </p:tav>
                                      </p:tavLst>
                                    </p:anim>
                                    <p:anim calcmode="lin" valueType="num">
                                      <p:cBhvr additive="base">
                                        <p:cTn dur="750" fill="hold" id="52"/>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39"/>
      <p:bldP grpId="0" spid="40"/>
      <p:bldP grpId="0" spid="38"/>
      <p:bldP grpId="0" spid="41"/>
      <p:bldP grpId="0" spid="51"/>
      <p:bldP grpId="0" spid="52"/>
      <p:bldP grpId="0" spid="42"/>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Oval 4"/>
          <p:cNvSpPr/>
          <p:nvPr/>
        </p:nvSpPr>
        <p:spPr>
          <a:xfrm>
            <a:off x="766614" y="1795806"/>
            <a:ext cx="676215" cy="67621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01</a:t>
            </a:r>
          </a:p>
        </p:txBody>
      </p:sp>
      <p:grpSp>
        <p:nvGrpSpPr>
          <p:cNvPr id="51" name="组合 50"/>
          <p:cNvGrpSpPr/>
          <p:nvPr/>
        </p:nvGrpSpPr>
        <p:grpSpPr>
          <a:xfrm>
            <a:off x="1513401" y="1772816"/>
            <a:ext cx="4317544" cy="722194"/>
            <a:chOff x="7175326" y="1196752"/>
            <a:chExt cx="4317544" cy="722194"/>
          </a:xfrm>
        </p:grpSpPr>
        <p:sp>
          <p:nvSpPr>
            <p:cNvPr id="52"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mtClean="0"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常规工作项目一</a:t>
              </a:r>
            </a:p>
          </p:txBody>
        </p:sp>
        <p:sp>
          <p:nvSpPr>
            <p:cNvPr id="53"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54" name="Oval 4"/>
          <p:cNvSpPr/>
          <p:nvPr/>
        </p:nvSpPr>
        <p:spPr>
          <a:xfrm>
            <a:off x="769550" y="2788790"/>
            <a:ext cx="676215" cy="67621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02</a:t>
            </a:r>
          </a:p>
        </p:txBody>
      </p:sp>
      <p:grpSp>
        <p:nvGrpSpPr>
          <p:cNvPr id="55" name="组合 54"/>
          <p:cNvGrpSpPr/>
          <p:nvPr/>
        </p:nvGrpSpPr>
        <p:grpSpPr>
          <a:xfrm>
            <a:off x="1516337" y="2765800"/>
            <a:ext cx="4317544" cy="722194"/>
            <a:chOff x="7175326" y="1196752"/>
            <a:chExt cx="4317544" cy="722194"/>
          </a:xfrm>
        </p:grpSpPr>
        <p:sp>
          <p:nvSpPr>
            <p:cNvPr id="56"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常规工作项目二</a:t>
              </a:r>
            </a:p>
          </p:txBody>
        </p:sp>
        <p:sp>
          <p:nvSpPr>
            <p:cNvPr id="57"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58" name="Oval 4"/>
          <p:cNvSpPr/>
          <p:nvPr/>
        </p:nvSpPr>
        <p:spPr>
          <a:xfrm>
            <a:off x="793321" y="3794788"/>
            <a:ext cx="676215" cy="67621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03</a:t>
            </a:r>
          </a:p>
        </p:txBody>
      </p:sp>
      <p:grpSp>
        <p:nvGrpSpPr>
          <p:cNvPr id="59" name="组合 58"/>
          <p:cNvGrpSpPr/>
          <p:nvPr/>
        </p:nvGrpSpPr>
        <p:grpSpPr>
          <a:xfrm>
            <a:off x="1540108" y="3771798"/>
            <a:ext cx="4317544" cy="722194"/>
            <a:chOff x="7175326" y="1196752"/>
            <a:chExt cx="4317544" cy="722194"/>
          </a:xfrm>
        </p:grpSpPr>
        <p:sp>
          <p:nvSpPr>
            <p:cNvPr id="60"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常规工作项目三</a:t>
              </a:r>
            </a:p>
          </p:txBody>
        </p:sp>
        <p:sp>
          <p:nvSpPr>
            <p:cNvPr id="61"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62" name="Oval 4"/>
          <p:cNvSpPr/>
          <p:nvPr/>
        </p:nvSpPr>
        <p:spPr>
          <a:xfrm>
            <a:off x="793321" y="4818028"/>
            <a:ext cx="676215" cy="67621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04</a:t>
            </a:r>
          </a:p>
        </p:txBody>
      </p:sp>
      <p:grpSp>
        <p:nvGrpSpPr>
          <p:cNvPr id="63" name="组合 62"/>
          <p:cNvGrpSpPr/>
          <p:nvPr/>
        </p:nvGrpSpPr>
        <p:grpSpPr>
          <a:xfrm>
            <a:off x="1540108" y="4795038"/>
            <a:ext cx="4317544" cy="722194"/>
            <a:chOff x="7175326" y="1196752"/>
            <a:chExt cx="4317544" cy="722194"/>
          </a:xfrm>
        </p:grpSpPr>
        <p:sp>
          <p:nvSpPr>
            <p:cNvPr id="64"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常规工作项目四</a:t>
              </a:r>
            </a:p>
          </p:txBody>
        </p:sp>
        <p:sp>
          <p:nvSpPr>
            <p:cNvPr id="65"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66" name="Oval 4"/>
          <p:cNvSpPr/>
          <p:nvPr/>
        </p:nvSpPr>
        <p:spPr>
          <a:xfrm>
            <a:off x="6527254" y="1795806"/>
            <a:ext cx="676215" cy="67621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05</a:t>
            </a:r>
          </a:p>
        </p:txBody>
      </p:sp>
      <p:grpSp>
        <p:nvGrpSpPr>
          <p:cNvPr id="67" name="组合 66"/>
          <p:cNvGrpSpPr/>
          <p:nvPr/>
        </p:nvGrpSpPr>
        <p:grpSpPr>
          <a:xfrm>
            <a:off x="7274041" y="1772816"/>
            <a:ext cx="4317544" cy="722194"/>
            <a:chOff x="7175326" y="1196752"/>
            <a:chExt cx="4317544" cy="722194"/>
          </a:xfrm>
        </p:grpSpPr>
        <p:sp>
          <p:nvSpPr>
            <p:cNvPr id="68"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常规工作项目五</a:t>
              </a:r>
            </a:p>
          </p:txBody>
        </p:sp>
        <p:sp>
          <p:nvSpPr>
            <p:cNvPr id="69"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70" name="Oval 4"/>
          <p:cNvSpPr/>
          <p:nvPr/>
        </p:nvSpPr>
        <p:spPr>
          <a:xfrm>
            <a:off x="6530190" y="2788790"/>
            <a:ext cx="676215" cy="67621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06</a:t>
            </a:r>
          </a:p>
        </p:txBody>
      </p:sp>
      <p:grpSp>
        <p:nvGrpSpPr>
          <p:cNvPr id="71" name="组合 70"/>
          <p:cNvGrpSpPr/>
          <p:nvPr/>
        </p:nvGrpSpPr>
        <p:grpSpPr>
          <a:xfrm>
            <a:off x="7276977" y="2765800"/>
            <a:ext cx="4317544" cy="722194"/>
            <a:chOff x="7175326" y="1196752"/>
            <a:chExt cx="4317544" cy="722194"/>
          </a:xfrm>
        </p:grpSpPr>
        <p:sp>
          <p:nvSpPr>
            <p:cNvPr id="72" name="Text Box 7"/>
            <p:cNvSpPr txBox="1">
              <a:spLocks noChangeArrowheads="1"/>
            </p:cNvSpPr>
            <p:nvPr/>
          </p:nvSpPr>
          <p:spPr bwMode="gray">
            <a:xfrm>
              <a:off x="7175327"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常规工作项目六</a:t>
              </a:r>
            </a:p>
          </p:txBody>
        </p:sp>
        <p:sp>
          <p:nvSpPr>
            <p:cNvPr id="73"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74" name="Oval 4"/>
          <p:cNvSpPr/>
          <p:nvPr/>
        </p:nvSpPr>
        <p:spPr>
          <a:xfrm>
            <a:off x="6553961" y="3794788"/>
            <a:ext cx="676215" cy="676215"/>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07</a:t>
            </a:r>
          </a:p>
        </p:txBody>
      </p:sp>
      <p:grpSp>
        <p:nvGrpSpPr>
          <p:cNvPr id="75" name="组合 74"/>
          <p:cNvGrpSpPr/>
          <p:nvPr/>
        </p:nvGrpSpPr>
        <p:grpSpPr>
          <a:xfrm>
            <a:off x="7300748" y="3771798"/>
            <a:ext cx="4317544" cy="722194"/>
            <a:chOff x="7175326" y="1196752"/>
            <a:chExt cx="4317544" cy="722194"/>
          </a:xfrm>
        </p:grpSpPr>
        <p:sp>
          <p:nvSpPr>
            <p:cNvPr id="76"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常规工作项目七</a:t>
              </a:r>
            </a:p>
          </p:txBody>
        </p:sp>
        <p:sp>
          <p:nvSpPr>
            <p:cNvPr id="77"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sp>
        <p:nvSpPr>
          <p:cNvPr id="78" name="Oval 4"/>
          <p:cNvSpPr/>
          <p:nvPr/>
        </p:nvSpPr>
        <p:spPr>
          <a:xfrm>
            <a:off x="6553961" y="4818028"/>
            <a:ext cx="676215" cy="676215"/>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lang="en-US" smtClean="0">
                <a:latin charset="-122" panose="020b0500000000000000" pitchFamily="34" typeface="思源黑体"/>
                <a:ea charset="-122" panose="020b0500000000000000" pitchFamily="34" typeface="思源黑体"/>
                <a:cs typeface="+mn-ea"/>
                <a:sym typeface="+mn-lt"/>
              </a:rPr>
              <a:t>08</a:t>
            </a:r>
          </a:p>
        </p:txBody>
      </p:sp>
      <p:grpSp>
        <p:nvGrpSpPr>
          <p:cNvPr id="79" name="组合 78"/>
          <p:cNvGrpSpPr/>
          <p:nvPr/>
        </p:nvGrpSpPr>
        <p:grpSpPr>
          <a:xfrm>
            <a:off x="7300748" y="4795038"/>
            <a:ext cx="4317544" cy="722194"/>
            <a:chOff x="7175326" y="1196752"/>
            <a:chExt cx="4317544" cy="722194"/>
          </a:xfrm>
        </p:grpSpPr>
        <p:sp>
          <p:nvSpPr>
            <p:cNvPr id="80" name="Text Box 7"/>
            <p:cNvSpPr txBox="1">
              <a:spLocks noChangeArrowheads="1"/>
            </p:cNvSpPr>
            <p:nvPr/>
          </p:nvSpPr>
          <p:spPr bwMode="gray">
            <a:xfrm>
              <a:off x="7175326" y="1196752"/>
              <a:ext cx="2160240" cy="487680"/>
            </a:xfrm>
            <a:prstGeom prst="rect">
              <a:avLst/>
            </a:prstGeom>
            <a:noFill/>
            <a:ln algn="ctr" w="9525">
              <a:noFill/>
              <a:miter lim="800000"/>
            </a:ln>
            <a:extLst>
              <a:ext uri="{909E8E84-426E-40DD-AFC4-6F175D3DCCD1}">
                <a14:hiddenFill>
                  <a:solidFill>
                    <a:srgbClr val="FFFFFF"/>
                  </a:solidFill>
                </a14:hiddenFill>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nSpc>
                  <a:spcPct val="130000"/>
                </a:lnSpc>
              </a:pPr>
              <a:r>
                <a:rPr altLang="en-US" lang="zh-CN" sz="200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常规工作项目八</a:t>
              </a:r>
            </a:p>
          </p:txBody>
        </p:sp>
        <p:sp>
          <p:nvSpPr>
            <p:cNvPr id="81" name="Rectangle 5"/>
            <p:cNvSpPr/>
            <p:nvPr/>
          </p:nvSpPr>
          <p:spPr bwMode="auto">
            <a:xfrm>
              <a:off x="7247334" y="1566467"/>
              <a:ext cx="4245536" cy="35247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30000"/>
                </a:lnSpc>
                <a:spcBef>
                  <a:spcPct val="0"/>
                </a:spcBef>
                <a:spcAft>
                  <a:spcPct val="0"/>
                </a:spcAft>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此处添加详细文本描述，建议与标题相关并符合整体语言风格，语言描述尽量简洁生动。尽量将每页幻灯片的字数控制在 。</a:t>
              </a:r>
            </a:p>
          </p:txBody>
        </p:sp>
      </p:grpSp>
      <p:grpSp>
        <p:nvGrpSpPr>
          <p:cNvPr id="42" name="组合 41"/>
          <p:cNvGrpSpPr/>
          <p:nvPr/>
        </p:nvGrpSpPr>
        <p:grpSpPr>
          <a:xfrm>
            <a:off x="3960903" y="266662"/>
            <a:ext cx="4268606" cy="919077"/>
            <a:chOff x="3925680" y="337337"/>
            <a:chExt cx="4269162" cy="919197"/>
          </a:xfrm>
        </p:grpSpPr>
        <p:sp>
          <p:nvSpPr>
            <p:cNvPr id="43" name="文本框 42"/>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日常工作事项</a:t>
              </a:r>
            </a:p>
          </p:txBody>
        </p:sp>
        <p:sp>
          <p:nvSpPr>
            <p:cNvPr id="44" name="文本框 43"/>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222029264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0"/>
                                        </p:tgtEl>
                                        <p:attrNameLst>
                                          <p:attrName>style.visibility</p:attrName>
                                        </p:attrNameLst>
                                      </p:cBhvr>
                                      <p:to>
                                        <p:strVal val="visible"/>
                                      </p:to>
                                    </p:set>
                                    <p:animEffect filter="fade" transition="in">
                                      <p:cBhvr>
                                        <p:cTn dur="500" id="7"/>
                                        <p:tgtEl>
                                          <p:spTgt spid="50"/>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1"/>
                                        </p:tgtEl>
                                        <p:attrNameLst>
                                          <p:attrName>style.visibility</p:attrName>
                                        </p:attrNameLst>
                                      </p:cBhvr>
                                      <p:to>
                                        <p:strVal val="visible"/>
                                      </p:to>
                                    </p:set>
                                    <p:animEffect filter="wipe(left)" transition="in">
                                      <p:cBhvr>
                                        <p:cTn dur="500" id="11"/>
                                        <p:tgtEl>
                                          <p:spTgt spid="5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4"/>
                                        </p:tgtEl>
                                        <p:attrNameLst>
                                          <p:attrName>style.visibility</p:attrName>
                                        </p:attrNameLst>
                                      </p:cBhvr>
                                      <p:to>
                                        <p:strVal val="visible"/>
                                      </p:to>
                                    </p:set>
                                    <p:animEffect filter="fade" transition="in">
                                      <p:cBhvr>
                                        <p:cTn dur="500" id="15"/>
                                        <p:tgtEl>
                                          <p:spTgt spid="54"/>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55"/>
                                        </p:tgtEl>
                                        <p:attrNameLst>
                                          <p:attrName>style.visibility</p:attrName>
                                        </p:attrNameLst>
                                      </p:cBhvr>
                                      <p:to>
                                        <p:strVal val="visible"/>
                                      </p:to>
                                    </p:set>
                                    <p:animEffect filter="wipe(left)" transition="in">
                                      <p:cBhvr>
                                        <p:cTn dur="500" id="19"/>
                                        <p:tgtEl>
                                          <p:spTgt spid="5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8"/>
                                        </p:tgtEl>
                                        <p:attrNameLst>
                                          <p:attrName>style.visibility</p:attrName>
                                        </p:attrNameLst>
                                      </p:cBhvr>
                                      <p:to>
                                        <p:strVal val="visible"/>
                                      </p:to>
                                    </p:set>
                                    <p:animEffect filter="fade" transition="in">
                                      <p:cBhvr>
                                        <p:cTn dur="500" id="23"/>
                                        <p:tgtEl>
                                          <p:spTgt spid="58"/>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59"/>
                                        </p:tgtEl>
                                        <p:attrNameLst>
                                          <p:attrName>style.visibility</p:attrName>
                                        </p:attrNameLst>
                                      </p:cBhvr>
                                      <p:to>
                                        <p:strVal val="visible"/>
                                      </p:to>
                                    </p:set>
                                    <p:animEffect filter="wipe(left)" transition="in">
                                      <p:cBhvr>
                                        <p:cTn dur="500" id="27"/>
                                        <p:tgtEl>
                                          <p:spTgt spid="5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500" id="31"/>
                                        <p:tgtEl>
                                          <p:spTgt spid="62"/>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63"/>
                                        </p:tgtEl>
                                        <p:attrNameLst>
                                          <p:attrName>style.visibility</p:attrName>
                                        </p:attrNameLst>
                                      </p:cBhvr>
                                      <p:to>
                                        <p:strVal val="visible"/>
                                      </p:to>
                                    </p:set>
                                    <p:animEffect filter="wipe(left)" transition="in">
                                      <p:cBhvr>
                                        <p:cTn dur="500" id="35"/>
                                        <p:tgtEl>
                                          <p:spTgt spid="63"/>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66"/>
                                        </p:tgtEl>
                                        <p:attrNameLst>
                                          <p:attrName>style.visibility</p:attrName>
                                        </p:attrNameLst>
                                      </p:cBhvr>
                                      <p:to>
                                        <p:strVal val="visible"/>
                                      </p:to>
                                    </p:set>
                                    <p:animEffect filter="fade" transition="in">
                                      <p:cBhvr>
                                        <p:cTn dur="500" id="39"/>
                                        <p:tgtEl>
                                          <p:spTgt spid="66"/>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67"/>
                                        </p:tgtEl>
                                        <p:attrNameLst>
                                          <p:attrName>style.visibility</p:attrName>
                                        </p:attrNameLst>
                                      </p:cBhvr>
                                      <p:to>
                                        <p:strVal val="visible"/>
                                      </p:to>
                                    </p:set>
                                    <p:animEffect filter="wipe(left)" transition="in">
                                      <p:cBhvr>
                                        <p:cTn dur="500" id="43"/>
                                        <p:tgtEl>
                                          <p:spTgt spid="67"/>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70"/>
                                        </p:tgtEl>
                                        <p:attrNameLst>
                                          <p:attrName>style.visibility</p:attrName>
                                        </p:attrNameLst>
                                      </p:cBhvr>
                                      <p:to>
                                        <p:strVal val="visible"/>
                                      </p:to>
                                    </p:set>
                                    <p:animEffect filter="fade" transition="in">
                                      <p:cBhvr>
                                        <p:cTn dur="500" id="47"/>
                                        <p:tgtEl>
                                          <p:spTgt spid="70"/>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71"/>
                                        </p:tgtEl>
                                        <p:attrNameLst>
                                          <p:attrName>style.visibility</p:attrName>
                                        </p:attrNameLst>
                                      </p:cBhvr>
                                      <p:to>
                                        <p:strVal val="visible"/>
                                      </p:to>
                                    </p:set>
                                    <p:animEffect filter="wipe(left)" transition="in">
                                      <p:cBhvr>
                                        <p:cTn dur="500" id="51"/>
                                        <p:tgtEl>
                                          <p:spTgt spid="71"/>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74"/>
                                        </p:tgtEl>
                                        <p:attrNameLst>
                                          <p:attrName>style.visibility</p:attrName>
                                        </p:attrNameLst>
                                      </p:cBhvr>
                                      <p:to>
                                        <p:strVal val="visible"/>
                                      </p:to>
                                    </p:set>
                                    <p:animEffect filter="fade" transition="in">
                                      <p:cBhvr>
                                        <p:cTn dur="500" id="55"/>
                                        <p:tgtEl>
                                          <p:spTgt spid="74"/>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75"/>
                                        </p:tgtEl>
                                        <p:attrNameLst>
                                          <p:attrName>style.visibility</p:attrName>
                                        </p:attrNameLst>
                                      </p:cBhvr>
                                      <p:to>
                                        <p:strVal val="visible"/>
                                      </p:to>
                                    </p:set>
                                    <p:animEffect filter="wipe(left)" transition="in">
                                      <p:cBhvr>
                                        <p:cTn dur="500" id="59"/>
                                        <p:tgtEl>
                                          <p:spTgt spid="75"/>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78"/>
                                        </p:tgtEl>
                                        <p:attrNameLst>
                                          <p:attrName>style.visibility</p:attrName>
                                        </p:attrNameLst>
                                      </p:cBhvr>
                                      <p:to>
                                        <p:strVal val="visible"/>
                                      </p:to>
                                    </p:set>
                                    <p:animEffect filter="fade" transition="in">
                                      <p:cBhvr>
                                        <p:cTn dur="500" id="63"/>
                                        <p:tgtEl>
                                          <p:spTgt spid="78"/>
                                        </p:tgtEl>
                                      </p:cBhvr>
                                    </p:animEffect>
                                  </p:childTnLst>
                                </p:cTn>
                              </p:par>
                            </p:childTnLst>
                          </p:cTn>
                        </p:par>
                        <p:par>
                          <p:cTn fill="hold" id="64" nodeType="afterGroup">
                            <p:stCondLst>
                              <p:cond delay="7500"/>
                            </p:stCondLst>
                            <p:childTnLst>
                              <p:par>
                                <p:cTn fill="hold" id="65" nodeType="afterEffect" presetClass="entr" presetID="22" presetSubtype="8">
                                  <p:stCondLst>
                                    <p:cond delay="0"/>
                                  </p:stCondLst>
                                  <p:childTnLst>
                                    <p:set>
                                      <p:cBhvr>
                                        <p:cTn dur="1" fill="hold" id="66">
                                          <p:stCondLst>
                                            <p:cond delay="0"/>
                                          </p:stCondLst>
                                        </p:cTn>
                                        <p:tgtEl>
                                          <p:spTgt spid="79"/>
                                        </p:tgtEl>
                                        <p:attrNameLst>
                                          <p:attrName>style.visibility</p:attrName>
                                        </p:attrNameLst>
                                      </p:cBhvr>
                                      <p:to>
                                        <p:strVal val="visible"/>
                                      </p:to>
                                    </p:set>
                                    <p:animEffect filter="wipe(left)" transition="in">
                                      <p:cBhvr>
                                        <p:cTn dur="500" id="6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4"/>
      <p:bldP grpId="0" spid="58"/>
      <p:bldP grpId="0" spid="62"/>
      <p:bldP grpId="0" spid="66"/>
      <p:bldP grpId="0" spid="70"/>
      <p:bldP grpId="0" spid="74"/>
      <p:bldP grpId="0" spid="7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10994103" y="1340768"/>
            <a:ext cx="502571" cy="4824537"/>
            <a:chOff x="10994103" y="1484783"/>
            <a:chExt cx="502571" cy="4824537"/>
          </a:xfrm>
        </p:grpSpPr>
        <p:sp>
          <p:nvSpPr>
            <p:cNvPr id="37" name="等腰三角形 6"/>
            <p:cNvSpPr/>
            <p:nvPr/>
          </p:nvSpPr>
          <p:spPr>
            <a:xfrm flipH="1" rot="16200000">
              <a:off x="10693937" y="1784949"/>
              <a:ext cx="1102903" cy="502571"/>
            </a:xfrm>
            <a:custGeom>
              <a:gdLst>
                <a:gd fmla="*/ 0 w 1102903" name="connsiteX0"/>
                <a:gd fmla="*/ 500190 h 502571" name="connsiteY0"/>
                <a:gd fmla="*/ 1102903 w 1102903" name="connsiteX1"/>
                <a:gd fmla="*/ 0 h 502571" name="connsiteY1"/>
                <a:gd fmla="*/ 729047 w 1102903" name="connsiteX2"/>
                <a:gd fmla="*/ 502571 h 502571" name="connsiteY2"/>
                <a:gd fmla="*/ 0 w 1102903" name="connsiteX3"/>
                <a:gd fmla="*/ 500190 h 502571" name="connsiteY3"/>
              </a:gdLst>
              <a:cxnLst>
                <a:cxn ang="0">
                  <a:pos x="connsiteX0" y="connsiteY0"/>
                </a:cxn>
                <a:cxn ang="0">
                  <a:pos x="connsiteX1" y="connsiteY1"/>
                </a:cxn>
                <a:cxn ang="0">
                  <a:pos x="connsiteX2" y="connsiteY2"/>
                </a:cxn>
                <a:cxn ang="0">
                  <a:pos x="connsiteX3" y="connsiteY3"/>
                </a:cxn>
              </a:cxnLst>
              <a:rect b="b" l="l" r="r" t="t"/>
              <a:pathLst>
                <a:path h="502570" w="1102903">
                  <a:moveTo>
                    <a:pt x="0" y="500190"/>
                  </a:moveTo>
                  <a:lnTo>
                    <a:pt x="1102903" y="0"/>
                  </a:lnTo>
                  <a:lnTo>
                    <a:pt x="729047" y="502571"/>
                  </a:lnTo>
                  <a:lnTo>
                    <a:pt x="0" y="500190"/>
                  </a:lnTo>
                  <a:close/>
                </a:path>
              </a:pathLst>
            </a:custGeom>
            <a:solidFill>
              <a:schemeClr val="bg1">
                <a:lumMod val="65000"/>
              </a:scheme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cxnSp>
          <p:nvCxnSpPr>
            <p:cNvPr id="38" name="直接连接符 37"/>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95325" y="1340768"/>
            <a:ext cx="502571" cy="4824537"/>
            <a:chOff x="695325" y="1484783"/>
            <a:chExt cx="502571" cy="4824537"/>
          </a:xfrm>
          <a:effectLst>
            <a:outerShdw algn="tl" blurRad="254000" dir="2700000" dist="63500" rotWithShape="0">
              <a:prstClr val="black">
                <a:alpha val="30000"/>
              </a:prstClr>
            </a:outerShdw>
          </a:effectLst>
        </p:grpSpPr>
        <p:sp>
          <p:nvSpPr>
            <p:cNvPr id="40" name="等腰三角形 6"/>
            <p:cNvSpPr/>
            <p:nvPr/>
          </p:nvSpPr>
          <p:spPr>
            <a:xfrm rot="5400000">
              <a:off x="395159" y="1784949"/>
              <a:ext cx="1102903" cy="502571"/>
            </a:xfrm>
            <a:custGeom>
              <a:gdLst>
                <a:gd fmla="*/ 0 w 1102903" name="connsiteX0"/>
                <a:gd fmla="*/ 500190 h 502571" name="connsiteY0"/>
                <a:gd fmla="*/ 1102903 w 1102903" name="connsiteX1"/>
                <a:gd fmla="*/ 0 h 502571" name="connsiteY1"/>
                <a:gd fmla="*/ 729047 w 1102903" name="connsiteX2"/>
                <a:gd fmla="*/ 502571 h 502571" name="connsiteY2"/>
                <a:gd fmla="*/ 0 w 1102903" name="connsiteX3"/>
                <a:gd fmla="*/ 500190 h 502571" name="connsiteY3"/>
              </a:gdLst>
              <a:cxnLst>
                <a:cxn ang="0">
                  <a:pos x="connsiteX0" y="connsiteY0"/>
                </a:cxn>
                <a:cxn ang="0">
                  <a:pos x="connsiteX1" y="connsiteY1"/>
                </a:cxn>
                <a:cxn ang="0">
                  <a:pos x="connsiteX2" y="connsiteY2"/>
                </a:cxn>
                <a:cxn ang="0">
                  <a:pos x="connsiteX3" y="connsiteY3"/>
                </a:cxn>
              </a:cxnLst>
              <a:rect b="b" l="l" r="r" t="t"/>
              <a:pathLst>
                <a:path h="502570" w="1102903">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cxnSp>
          <p:nvCxnSpPr>
            <p:cNvPr id="41" name="直接连接符 40"/>
            <p:cNvCxnSpPr/>
            <p:nvPr/>
          </p:nvCxnSpPr>
          <p:spPr>
            <a:xfrm flipH="1">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95325" y="1340769"/>
            <a:ext cx="5400675" cy="743667"/>
            <a:chOff x="695325" y="1484784"/>
            <a:chExt cx="5400675" cy="743667"/>
          </a:xfrm>
          <a:effectLst>
            <a:outerShdw algn="tl" blurRad="254000" dir="2700000" dist="63500" rotWithShape="0">
              <a:prstClr val="black">
                <a:alpha val="30000"/>
              </a:prstClr>
            </a:outerShdw>
          </a:effectLst>
        </p:grpSpPr>
        <p:sp>
          <p:nvSpPr>
            <p:cNvPr id="43" name="五边形 42"/>
            <p:cNvSpPr/>
            <p:nvPr/>
          </p:nvSpPr>
          <p:spPr>
            <a:xfrm>
              <a:off x="695325" y="1484784"/>
              <a:ext cx="5400675" cy="728790"/>
            </a:xfrm>
            <a:prstGeom prst="homePlate">
              <a:avLst/>
            </a:prstGeom>
            <a:solidFill>
              <a:srgbClr val="E532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4" name="TextBox 19"/>
            <p:cNvSpPr txBox="1"/>
            <p:nvPr/>
          </p:nvSpPr>
          <p:spPr>
            <a:xfrm>
              <a:off x="1973999" y="1556792"/>
              <a:ext cx="2843328" cy="725424"/>
            </a:xfrm>
            <a:prstGeom prst="rect">
              <a:avLst/>
            </a:prstGeom>
            <a:noFill/>
          </p:spPr>
          <p:txBody>
            <a:bodyPr rtlCol="0" wrap="square">
              <a:spAutoFit/>
            </a:bodyPr>
            <a:lstStyle/>
            <a:p>
              <a:pPr algn="ctr">
                <a:lnSpc>
                  <a:spcPct val="130000"/>
                </a:lnSpc>
              </a:pPr>
              <a:r>
                <a:rPr altLang="en-US" lang="zh-CN" smtClean="0" sz="3200">
                  <a:solidFill>
                    <a:schemeClr val="bg1">
                      <a:lumMod val="95000"/>
                    </a:schemeClr>
                  </a:solidFill>
                  <a:latin charset="-122" panose="020b0500000000000000" pitchFamily="34" typeface="思源黑体"/>
                  <a:ea charset="-122" panose="020b0500000000000000" pitchFamily="34" typeface="思源黑体"/>
                  <a:cs typeface="+mn-ea"/>
                  <a:sym typeface="+mn-lt"/>
                </a:rPr>
                <a:t>重点项目概述</a:t>
              </a:r>
            </a:p>
          </p:txBody>
        </p:sp>
      </p:grpSp>
      <p:grpSp>
        <p:nvGrpSpPr>
          <p:cNvPr id="45" name="组合 44"/>
          <p:cNvGrpSpPr/>
          <p:nvPr/>
        </p:nvGrpSpPr>
        <p:grpSpPr>
          <a:xfrm>
            <a:off x="6095999" y="1340769"/>
            <a:ext cx="5400675" cy="743667"/>
            <a:chOff x="6095999" y="1484784"/>
            <a:chExt cx="5400675" cy="743667"/>
          </a:xfrm>
          <a:effectLst>
            <a:outerShdw algn="tl" blurRad="254000" dir="2700000" dist="63500" rotWithShape="0">
              <a:prstClr val="black">
                <a:alpha val="30000"/>
              </a:prstClr>
            </a:outerShdw>
          </a:effectLst>
        </p:grpSpPr>
        <p:sp>
          <p:nvSpPr>
            <p:cNvPr id="46" name="五边形 45"/>
            <p:cNvSpPr/>
            <p:nvPr/>
          </p:nvSpPr>
          <p:spPr>
            <a:xfrm flipH="1">
              <a:off x="6095999" y="1484784"/>
              <a:ext cx="5400675" cy="728790"/>
            </a:xfrm>
            <a:prstGeom prst="homePlat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47" name="TextBox 19"/>
            <p:cNvSpPr txBox="1"/>
            <p:nvPr/>
          </p:nvSpPr>
          <p:spPr>
            <a:xfrm>
              <a:off x="7333551" y="1556792"/>
              <a:ext cx="2925572" cy="725424"/>
            </a:xfrm>
            <a:prstGeom prst="rect">
              <a:avLst/>
            </a:prstGeom>
            <a:noFill/>
          </p:spPr>
          <p:txBody>
            <a:bodyPr rtlCol="0" wrap="square">
              <a:spAutoFit/>
            </a:bodyPr>
            <a:lstStyle/>
            <a:p>
              <a:pPr algn="ctr">
                <a:lnSpc>
                  <a:spcPct val="130000"/>
                </a:lnSpc>
              </a:pPr>
              <a:r>
                <a:rPr altLang="en-US" lang="zh-CN" sz="3200">
                  <a:solidFill>
                    <a:schemeClr val="bg1">
                      <a:lumMod val="95000"/>
                    </a:schemeClr>
                  </a:solidFill>
                  <a:latin charset="-122" panose="020b0500000000000000" pitchFamily="34" typeface="思源黑体"/>
                  <a:ea charset="-122" panose="020b0500000000000000" pitchFamily="34" typeface="思源黑体"/>
                  <a:cs typeface="+mn-ea"/>
                  <a:sym typeface="+mn-lt"/>
                </a:rPr>
                <a:t>重点项目概述</a:t>
              </a:r>
            </a:p>
          </p:txBody>
        </p:sp>
      </p:grpSp>
      <p:sp>
        <p:nvSpPr>
          <p:cNvPr id="48" name="TextBox 106"/>
          <p:cNvSpPr txBox="1"/>
          <p:nvPr/>
        </p:nvSpPr>
        <p:spPr>
          <a:xfrm>
            <a:off x="1829507" y="2852936"/>
            <a:ext cx="3348410" cy="2496312"/>
          </a:xfrm>
          <a:prstGeom prst="rect">
            <a:avLst/>
          </a:prstGeom>
          <a:noFill/>
        </p:spPr>
        <p:txBody>
          <a:bodyPr bIns="0" lIns="0" rIns="0" rtlCol="0" tIns="0" wrap="square">
            <a:spAutoFit/>
          </a:bodyPr>
          <a:lstStyle/>
          <a:p>
            <a:pPr>
              <a:lnSpc>
                <a:spcPct val="130000"/>
              </a:lnSpc>
            </a:pPr>
            <a:b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b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改善公司各级各类员工的知识结构、</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提升员工的综合素质，</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提高员工的工作技能、</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工作态度和行为模式，满足公司的快速发展需要，更好的完成公司的各项工作计</a:t>
            </a:r>
          </a:p>
          <a:p>
            <a:pPr>
              <a:lnSpc>
                <a:spcPct val="130000"/>
              </a:lnSpc>
            </a:pPr>
            <a: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划与工作目标。</a:t>
            </a:r>
          </a:p>
          <a:p>
            <a:pPr>
              <a:lnSpc>
                <a:spcPct val="130000"/>
              </a:lnSpc>
            </a:pPr>
            <a:br>
              <a:rPr altLang="en-US" lang="zh-CN" sz="14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br>
          </a:p>
        </p:txBody>
      </p:sp>
      <p:grpSp>
        <p:nvGrpSpPr>
          <p:cNvPr id="49" name="组合 48"/>
          <p:cNvGrpSpPr/>
          <p:nvPr/>
        </p:nvGrpSpPr>
        <p:grpSpPr>
          <a:xfrm>
            <a:off x="6671270" y="2811572"/>
            <a:ext cx="338286" cy="342403"/>
            <a:chOff x="2071540" y="3138835"/>
            <a:chExt cx="338286" cy="342403"/>
          </a:xfrm>
          <a:effectLst>
            <a:outerShdw algn="tl" blurRad="254000" dir="2700000" dist="63500" rotWithShape="0">
              <a:prstClr val="black">
                <a:alpha val="30000"/>
              </a:prstClr>
            </a:outerShdw>
          </a:effectLst>
        </p:grpSpPr>
        <p:sp>
          <p:nvSpPr>
            <p:cNvPr id="50" name="椭圆 49"/>
            <p:cNvSpPr/>
            <p:nvPr/>
          </p:nvSpPr>
          <p:spPr>
            <a:xfrm>
              <a:off x="2071540" y="3142952"/>
              <a:ext cx="338286" cy="338286"/>
            </a:xfrm>
            <a:prstGeom prst="ellipse">
              <a:avLst/>
            </a:prstGeom>
            <a:solidFill>
              <a:srgbClr val="E532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51" name="TextBox 14"/>
            <p:cNvSpPr txBox="1"/>
            <p:nvPr/>
          </p:nvSpPr>
          <p:spPr>
            <a:xfrm>
              <a:off x="2111290" y="3138835"/>
              <a:ext cx="274724" cy="277368"/>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smtClean="0">
                  <a:solidFill>
                    <a:schemeClr val="bg1"/>
                  </a:solidFill>
                  <a:latin charset="-122" panose="020b0500000000000000" pitchFamily="34" typeface="思源黑体"/>
                  <a:ea charset="-122" panose="020b0500000000000000" pitchFamily="34" typeface="思源黑体"/>
                  <a:cs typeface="+mn-ea"/>
                  <a:sym typeface="+mn-lt"/>
                </a:rPr>
                <a:t>1</a:t>
              </a:r>
            </a:p>
          </p:txBody>
        </p:sp>
      </p:grpSp>
      <p:grpSp>
        <p:nvGrpSpPr>
          <p:cNvPr id="52" name="组合 51"/>
          <p:cNvGrpSpPr/>
          <p:nvPr/>
        </p:nvGrpSpPr>
        <p:grpSpPr>
          <a:xfrm>
            <a:off x="6671270" y="3601930"/>
            <a:ext cx="338286" cy="342403"/>
            <a:chOff x="2071540" y="3138835"/>
            <a:chExt cx="338286" cy="342403"/>
          </a:xfrm>
          <a:effectLst>
            <a:outerShdw algn="tl" blurRad="254000" dir="2700000" dist="63500" rotWithShape="0">
              <a:prstClr val="black">
                <a:alpha val="30000"/>
              </a:prstClr>
            </a:outerShdw>
          </a:effectLst>
        </p:grpSpPr>
        <p:sp>
          <p:nvSpPr>
            <p:cNvPr id="53" name="椭圆 52"/>
            <p:cNvSpPr/>
            <p:nvPr/>
          </p:nvSpPr>
          <p:spPr>
            <a:xfrm>
              <a:off x="2071540" y="3142952"/>
              <a:ext cx="338286" cy="33828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54" name="TextBox 14"/>
            <p:cNvSpPr txBox="1"/>
            <p:nvPr/>
          </p:nvSpPr>
          <p:spPr>
            <a:xfrm>
              <a:off x="2111290" y="3138835"/>
              <a:ext cx="274724" cy="277368"/>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smtClean="0">
                  <a:solidFill>
                    <a:schemeClr val="bg1"/>
                  </a:solidFill>
                  <a:latin charset="-122" panose="020b0500000000000000" pitchFamily="34" typeface="思源黑体"/>
                  <a:ea charset="-122" panose="020b0500000000000000" pitchFamily="34" typeface="思源黑体"/>
                  <a:cs typeface="+mn-ea"/>
                  <a:sym typeface="+mn-lt"/>
                </a:rPr>
                <a:t>2</a:t>
              </a:r>
            </a:p>
          </p:txBody>
        </p:sp>
      </p:grpSp>
      <p:grpSp>
        <p:nvGrpSpPr>
          <p:cNvPr id="55" name="组合 54"/>
          <p:cNvGrpSpPr/>
          <p:nvPr/>
        </p:nvGrpSpPr>
        <p:grpSpPr>
          <a:xfrm>
            <a:off x="6671270" y="4392288"/>
            <a:ext cx="338286" cy="342403"/>
            <a:chOff x="2071540" y="3138835"/>
            <a:chExt cx="338286" cy="342403"/>
          </a:xfrm>
          <a:effectLst>
            <a:outerShdw algn="tl" blurRad="254000" dir="2700000" dist="63500" rotWithShape="0">
              <a:prstClr val="black">
                <a:alpha val="30000"/>
              </a:prstClr>
            </a:outerShdw>
          </a:effectLst>
        </p:grpSpPr>
        <p:sp>
          <p:nvSpPr>
            <p:cNvPr id="56" name="椭圆 55"/>
            <p:cNvSpPr/>
            <p:nvPr/>
          </p:nvSpPr>
          <p:spPr>
            <a:xfrm>
              <a:off x="2071540" y="3142952"/>
              <a:ext cx="338286" cy="338286"/>
            </a:xfrm>
            <a:prstGeom prst="ellipse">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57" name="TextBox 14"/>
            <p:cNvSpPr txBox="1"/>
            <p:nvPr/>
          </p:nvSpPr>
          <p:spPr>
            <a:xfrm>
              <a:off x="2111290" y="3138835"/>
              <a:ext cx="274724" cy="277368"/>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smtClean="0">
                  <a:solidFill>
                    <a:schemeClr val="bg1"/>
                  </a:solidFill>
                  <a:latin charset="-122" panose="020b0500000000000000" pitchFamily="34" typeface="思源黑体"/>
                  <a:ea charset="-122" panose="020b0500000000000000" pitchFamily="34" typeface="思源黑体"/>
                  <a:cs typeface="+mn-ea"/>
                  <a:sym typeface="+mn-lt"/>
                </a:rPr>
                <a:t>3</a:t>
              </a:r>
            </a:p>
          </p:txBody>
        </p:sp>
      </p:grpSp>
      <p:grpSp>
        <p:nvGrpSpPr>
          <p:cNvPr id="58" name="组合 57"/>
          <p:cNvGrpSpPr/>
          <p:nvPr/>
        </p:nvGrpSpPr>
        <p:grpSpPr>
          <a:xfrm>
            <a:off x="6671270" y="5157192"/>
            <a:ext cx="338286" cy="367858"/>
            <a:chOff x="2071540" y="3113380"/>
            <a:chExt cx="338286" cy="367858"/>
          </a:xfrm>
          <a:effectLst>
            <a:outerShdw algn="tl" blurRad="254000" dir="2700000" dist="63500" rotWithShape="0">
              <a:prstClr val="black">
                <a:alpha val="30000"/>
              </a:prstClr>
            </a:outerShdw>
          </a:effectLst>
        </p:grpSpPr>
        <p:sp>
          <p:nvSpPr>
            <p:cNvPr id="59" name="椭圆 58"/>
            <p:cNvSpPr/>
            <p:nvPr/>
          </p:nvSpPr>
          <p:spPr>
            <a:xfrm>
              <a:off x="2071540" y="3142952"/>
              <a:ext cx="338286" cy="33828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sz="1400">
                <a:latin charset="-122" panose="020b0500000000000000" pitchFamily="34" typeface="思源黑体"/>
                <a:ea charset="-122" panose="020b0500000000000000" pitchFamily="34" typeface="思源黑体"/>
                <a:cs typeface="+mn-ea"/>
                <a:sym typeface="+mn-lt"/>
              </a:endParaRPr>
            </a:p>
          </p:txBody>
        </p:sp>
        <p:sp>
          <p:nvSpPr>
            <p:cNvPr id="60" name="TextBox 14"/>
            <p:cNvSpPr txBox="1"/>
            <p:nvPr/>
          </p:nvSpPr>
          <p:spPr>
            <a:xfrm>
              <a:off x="2103321" y="3113380"/>
              <a:ext cx="274724" cy="277368"/>
            </a:xfrm>
            <a:prstGeom prst="rect">
              <a:avLst/>
            </a:prstGeom>
          </p:spPr>
          <p:txBody>
            <a:bodyPr bIns="0" lIns="0" rIns="0" tIns="0" wrap="square">
              <a:spAutoFit/>
            </a:bodyPr>
            <a:lstStyle>
              <a:defPPr>
                <a:defRPr lang="zh-CN"/>
              </a:defPPr>
              <a:lvl1pPr>
                <a:defRPr sz="1400">
                  <a:solidFill>
                    <a:schemeClr val="bg2"/>
                  </a:solidFill>
                  <a:latin charset="0" pitchFamily="34" typeface="Impact"/>
                </a:defRPr>
              </a:lvl1pPr>
            </a:lstStyle>
            <a:p>
              <a:pPr algn="ctr">
                <a:lnSpc>
                  <a:spcPct val="130000"/>
                </a:lnSpc>
              </a:pPr>
              <a:r>
                <a:rPr altLang="zh-CN" lang="en-US" smtClean="0">
                  <a:solidFill>
                    <a:schemeClr val="bg1"/>
                  </a:solidFill>
                  <a:latin charset="-122" panose="020b0500000000000000" pitchFamily="34" typeface="思源黑体"/>
                  <a:ea charset="-122" panose="020b0500000000000000" pitchFamily="34" typeface="思源黑体"/>
                  <a:cs typeface="+mn-ea"/>
                  <a:sym typeface="+mn-lt"/>
                </a:rPr>
                <a:t>4</a:t>
              </a:r>
            </a:p>
          </p:txBody>
        </p:sp>
      </p:grpSp>
      <p:sp>
        <p:nvSpPr>
          <p:cNvPr id="61" name="TextBox 23"/>
          <p:cNvSpPr txBox="1"/>
          <p:nvPr/>
        </p:nvSpPr>
        <p:spPr>
          <a:xfrm>
            <a:off x="7275644" y="2720728"/>
            <a:ext cx="3349798" cy="475488"/>
          </a:xfrm>
          <a:prstGeom prst="rect">
            <a:avLst/>
          </a:prstGeom>
          <a:noFill/>
        </p:spPr>
        <p:txBody>
          <a:bodyPr bIns="0" lIns="0" rIns="0" rtlCol="0" tIns="0" wrap="square">
            <a:spAutoFit/>
          </a:bodyPr>
          <a:lstStyle/>
          <a:p>
            <a:pPr algn="just">
              <a:lnSpc>
                <a:spcPct val="130000"/>
              </a:lnSpc>
            </a:pPr>
            <a:r>
              <a:rPr altLang="en-US" lang="zh-CN" smtClean="0"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a:t>
            </a:r>
          </a:p>
        </p:txBody>
      </p:sp>
      <p:sp>
        <p:nvSpPr>
          <p:cNvPr id="62" name="TextBox 23"/>
          <p:cNvSpPr txBox="1"/>
          <p:nvPr/>
        </p:nvSpPr>
        <p:spPr>
          <a:xfrm>
            <a:off x="7275644" y="3508880"/>
            <a:ext cx="3349798" cy="475488"/>
          </a:xfrm>
          <a:prstGeom prst="rect">
            <a:avLst/>
          </a:prstGeom>
          <a:noFill/>
        </p:spPr>
        <p:txBody>
          <a:bodyPr bIns="0" lIns="0" rIns="0" rtlCol="0" tIns="0" wrap="square">
            <a:spAutoFit/>
          </a:bodyPr>
          <a:lstStyle/>
          <a:p>
            <a:pPr algn="just">
              <a:lnSpc>
                <a:spcPct val="130000"/>
              </a:lnSpc>
            </a:pPr>
            <a:r>
              <a:rPr altLang="en-US" lang="zh-CN" smtClean="0"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a:t>
            </a:r>
          </a:p>
        </p:txBody>
      </p:sp>
      <p:sp>
        <p:nvSpPr>
          <p:cNvPr id="63" name="TextBox 23"/>
          <p:cNvSpPr txBox="1"/>
          <p:nvPr/>
        </p:nvSpPr>
        <p:spPr>
          <a:xfrm>
            <a:off x="7275644" y="4297032"/>
            <a:ext cx="3349798" cy="475488"/>
          </a:xfrm>
          <a:prstGeom prst="rect">
            <a:avLst/>
          </a:prstGeom>
          <a:noFill/>
        </p:spPr>
        <p:txBody>
          <a:bodyPr bIns="0" lIns="0" rIns="0" rtlCol="0" tIns="0" wrap="square">
            <a:spAutoFit/>
          </a:bodyPr>
          <a:lstStyle/>
          <a:p>
            <a:pPr algn="just">
              <a:lnSpc>
                <a:spcPct val="130000"/>
              </a:lnSpc>
            </a:pPr>
            <a:r>
              <a:rPr altLang="en-US" lang="zh-CN" smtClean="0"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a:t>
            </a:r>
          </a:p>
        </p:txBody>
      </p:sp>
      <p:sp>
        <p:nvSpPr>
          <p:cNvPr id="64" name="TextBox 23"/>
          <p:cNvSpPr txBox="1"/>
          <p:nvPr/>
        </p:nvSpPr>
        <p:spPr>
          <a:xfrm>
            <a:off x="7275644" y="5085185"/>
            <a:ext cx="3349798" cy="475488"/>
          </a:xfrm>
          <a:prstGeom prst="rect">
            <a:avLst/>
          </a:prstGeom>
          <a:noFill/>
        </p:spPr>
        <p:txBody>
          <a:bodyPr bIns="0" lIns="0" rIns="0" rtlCol="0" tIns="0" wrap="square">
            <a:spAutoFit/>
          </a:bodyPr>
          <a:lstStyle/>
          <a:p>
            <a:pPr algn="just">
              <a:lnSpc>
                <a:spcPct val="130000"/>
              </a:lnSpc>
            </a:pPr>
            <a:r>
              <a:rPr altLang="en-US" lang="zh-CN" smtClean="0" sz="12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点击输入简要文字内容，文字内容需概括精炼，不用多余的文字修饰，言简意赅的说明分项内容。</a:t>
            </a:r>
          </a:p>
        </p:txBody>
      </p:sp>
      <p:cxnSp>
        <p:nvCxnSpPr>
          <p:cNvPr id="65" name="直接连接符 64"/>
          <p:cNvCxnSpPr/>
          <p:nvPr/>
        </p:nvCxnSpPr>
        <p:spPr>
          <a:xfrm>
            <a:off x="610358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9789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3960903" y="266662"/>
            <a:ext cx="4268606" cy="919077"/>
            <a:chOff x="3925680" y="337337"/>
            <a:chExt cx="4269162" cy="919197"/>
          </a:xfrm>
        </p:grpSpPr>
        <p:sp>
          <p:nvSpPr>
            <p:cNvPr id="72" name="文本框 71"/>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重点项目概述</a:t>
              </a:r>
            </a:p>
          </p:txBody>
        </p:sp>
        <p:sp>
          <p:nvSpPr>
            <p:cNvPr id="73" name="文本框 72"/>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65881273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250"/>
                                  </p:stCondLst>
                                  <p:childTnLst>
                                    <p:set>
                                      <p:cBhvr>
                                        <p:cTn dur="1" fill="hold" id="6">
                                          <p:stCondLst>
                                            <p:cond delay="0"/>
                                          </p:stCondLst>
                                        </p:cTn>
                                        <p:tgtEl>
                                          <p:spTgt spid="42"/>
                                        </p:tgtEl>
                                        <p:attrNameLst>
                                          <p:attrName>style.visibility</p:attrName>
                                        </p:attrNameLst>
                                      </p:cBhvr>
                                      <p:to>
                                        <p:strVal val="visible"/>
                                      </p:to>
                                    </p:set>
                                    <p:animEffect filter="wipe(right)" transition="in">
                                      <p:cBhvr>
                                        <p:cTn dur="500" id="7"/>
                                        <p:tgtEl>
                                          <p:spTgt spid="42"/>
                                        </p:tgtEl>
                                      </p:cBhvr>
                                    </p:animEffect>
                                  </p:childTnLst>
                                </p:cTn>
                              </p:par>
                              <p:par>
                                <p:cTn fill="hold" id="8" nodeType="withEffect" presetClass="entr" presetID="22" presetSubtype="8">
                                  <p:stCondLst>
                                    <p:cond delay="250"/>
                                  </p:stCondLst>
                                  <p:childTnLst>
                                    <p:set>
                                      <p:cBhvr>
                                        <p:cTn dur="1" fill="hold" id="9">
                                          <p:stCondLst>
                                            <p:cond delay="0"/>
                                          </p:stCondLst>
                                        </p:cTn>
                                        <p:tgtEl>
                                          <p:spTgt spid="45"/>
                                        </p:tgtEl>
                                        <p:attrNameLst>
                                          <p:attrName>style.visibility</p:attrName>
                                        </p:attrNameLst>
                                      </p:cBhvr>
                                      <p:to>
                                        <p:strVal val="visible"/>
                                      </p:to>
                                    </p:set>
                                    <p:animEffect filter="wipe(left)" transition="in">
                                      <p:cBhvr>
                                        <p:cTn dur="500" id="10"/>
                                        <p:tgtEl>
                                          <p:spTgt spid="45"/>
                                        </p:tgtEl>
                                      </p:cBhvr>
                                    </p:animEffect>
                                  </p:childTnLst>
                                </p:cTn>
                              </p:par>
                            </p:childTnLst>
                          </p:cTn>
                        </p:par>
                        <p:par>
                          <p:cTn fill="hold" id="11" nodeType="afterGroup">
                            <p:stCondLst>
                              <p:cond delay="750"/>
                            </p:stCondLst>
                            <p:childTnLst>
                              <p:par>
                                <p:cTn fill="hold" id="12" nodeType="afterEffect" presetClass="entr" presetID="22" presetSubtype="1">
                                  <p:stCondLst>
                                    <p:cond delay="0"/>
                                  </p:stCondLst>
                                  <p:childTnLst>
                                    <p:set>
                                      <p:cBhvr>
                                        <p:cTn dur="1" fill="hold" id="13">
                                          <p:stCondLst>
                                            <p:cond delay="0"/>
                                          </p:stCondLst>
                                        </p:cTn>
                                        <p:tgtEl>
                                          <p:spTgt spid="39"/>
                                        </p:tgtEl>
                                        <p:attrNameLst>
                                          <p:attrName>style.visibility</p:attrName>
                                        </p:attrNameLst>
                                      </p:cBhvr>
                                      <p:to>
                                        <p:strVal val="visible"/>
                                      </p:to>
                                    </p:set>
                                    <p:animEffect filter="wipe(up)" transition="in">
                                      <p:cBhvr>
                                        <p:cTn dur="1000" id="14"/>
                                        <p:tgtEl>
                                          <p:spTgt spid="39"/>
                                        </p:tgtEl>
                                      </p:cBhvr>
                                    </p:animEffect>
                                  </p:childTnLst>
                                </p:cTn>
                              </p:par>
                              <p:par>
                                <p:cTn fill="hold" id="15" nodeType="withEffect" presetClass="entr" presetID="22" presetSubtype="1">
                                  <p:stCondLst>
                                    <p:cond delay="0"/>
                                  </p:stCondLst>
                                  <p:childTnLst>
                                    <p:set>
                                      <p:cBhvr>
                                        <p:cTn dur="1" fill="hold" id="16">
                                          <p:stCondLst>
                                            <p:cond delay="0"/>
                                          </p:stCondLst>
                                        </p:cTn>
                                        <p:tgtEl>
                                          <p:spTgt spid="36"/>
                                        </p:tgtEl>
                                        <p:attrNameLst>
                                          <p:attrName>style.visibility</p:attrName>
                                        </p:attrNameLst>
                                      </p:cBhvr>
                                      <p:to>
                                        <p:strVal val="visible"/>
                                      </p:to>
                                    </p:set>
                                    <p:animEffect filter="wipe(up)" transition="in">
                                      <p:cBhvr>
                                        <p:cTn dur="1000" id="17"/>
                                        <p:tgtEl>
                                          <p:spTgt spid="36"/>
                                        </p:tgtEl>
                                      </p:cBhvr>
                                    </p:animEffect>
                                  </p:childTnLst>
                                </p:cTn>
                              </p:par>
                            </p:childTnLst>
                          </p:cTn>
                        </p:par>
                        <p:par>
                          <p:cTn fill="hold" id="18" nodeType="afterGroup">
                            <p:stCondLst>
                              <p:cond delay="1750"/>
                            </p:stCondLst>
                            <p:childTnLst>
                              <p:par>
                                <p:cTn fill="hold" id="19" nodeType="afterEffect" presetClass="entr" presetID="22" presetSubtype="8">
                                  <p:stCondLst>
                                    <p:cond delay="0"/>
                                  </p:stCondLst>
                                  <p:childTnLst>
                                    <p:set>
                                      <p:cBhvr>
                                        <p:cTn dur="1" fill="hold" id="20">
                                          <p:stCondLst>
                                            <p:cond delay="0"/>
                                          </p:stCondLst>
                                        </p:cTn>
                                        <p:tgtEl>
                                          <p:spTgt spid="66"/>
                                        </p:tgtEl>
                                        <p:attrNameLst>
                                          <p:attrName>style.visibility</p:attrName>
                                        </p:attrNameLst>
                                      </p:cBhvr>
                                      <p:to>
                                        <p:strVal val="visible"/>
                                      </p:to>
                                    </p:set>
                                    <p:animEffect filter="wipe(left)" transition="in">
                                      <p:cBhvr>
                                        <p:cTn dur="500" id="21"/>
                                        <p:tgtEl>
                                          <p:spTgt spid="66"/>
                                        </p:tgtEl>
                                      </p:cBhvr>
                                    </p:animEffect>
                                  </p:childTnLst>
                                </p:cTn>
                              </p:par>
                              <p:par>
                                <p:cTn fill="hold" id="22" nodeType="withEffect" presetClass="entr" presetID="22" presetSubtype="2">
                                  <p:stCondLst>
                                    <p:cond delay="0"/>
                                  </p:stCondLst>
                                  <p:childTnLst>
                                    <p:set>
                                      <p:cBhvr>
                                        <p:cTn dur="1" fill="hold" id="23">
                                          <p:stCondLst>
                                            <p:cond delay="0"/>
                                          </p:stCondLst>
                                        </p:cTn>
                                        <p:tgtEl>
                                          <p:spTgt spid="65"/>
                                        </p:tgtEl>
                                        <p:attrNameLst>
                                          <p:attrName>style.visibility</p:attrName>
                                        </p:attrNameLst>
                                      </p:cBhvr>
                                      <p:to>
                                        <p:strVal val="visible"/>
                                      </p:to>
                                    </p:set>
                                    <p:animEffect filter="wipe(right)" transition="in">
                                      <p:cBhvr>
                                        <p:cTn dur="500" id="24"/>
                                        <p:tgtEl>
                                          <p:spTgt spid="65"/>
                                        </p:tgtEl>
                                      </p:cBhvr>
                                    </p:animEffect>
                                  </p:childTnLst>
                                </p:cTn>
                              </p:par>
                            </p:childTnLst>
                          </p:cTn>
                        </p:par>
                        <p:par>
                          <p:cTn fill="hold" id="25" nodeType="afterGroup">
                            <p:stCondLst>
                              <p:cond delay="2250"/>
                            </p:stCondLst>
                            <p:childTnLst>
                              <p:par>
                                <p:cTn fill="hold" grpId="0" id="26" nodeType="afterEffect" presetClass="entr" presetID="10" presetSubtype="0">
                                  <p:stCondLst>
                                    <p:cond delay="0"/>
                                  </p:stCondLst>
                                  <p:childTnLst>
                                    <p:set>
                                      <p:cBhvr>
                                        <p:cTn dur="1" fill="hold" id="27">
                                          <p:stCondLst>
                                            <p:cond delay="0"/>
                                          </p:stCondLst>
                                        </p:cTn>
                                        <p:tgtEl>
                                          <p:spTgt spid="48"/>
                                        </p:tgtEl>
                                        <p:attrNameLst>
                                          <p:attrName>style.visibility</p:attrName>
                                        </p:attrNameLst>
                                      </p:cBhvr>
                                      <p:to>
                                        <p:strVal val="visible"/>
                                      </p:to>
                                    </p:set>
                                    <p:animEffect filter="fade" transition="in">
                                      <p:cBhvr>
                                        <p:cTn dur="500" id="28"/>
                                        <p:tgtEl>
                                          <p:spTgt spid="48"/>
                                        </p:tgtEl>
                                      </p:cBhvr>
                                    </p:animEffect>
                                  </p:childTnLst>
                                </p:cTn>
                              </p:par>
                            </p:childTnLst>
                          </p:cTn>
                        </p:par>
                        <p:par>
                          <p:cTn fill="hold" id="29" nodeType="afterGroup">
                            <p:stCondLst>
                              <p:cond delay="2750"/>
                            </p:stCondLst>
                            <p:childTnLst>
                              <p:par>
                                <p:cTn fill="hold" id="30" nodeType="afterEffect" presetClass="entr" presetID="10"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500" id="32"/>
                                        <p:tgtEl>
                                          <p:spTgt spid="49"/>
                                        </p:tgtEl>
                                      </p:cBhvr>
                                    </p:animEffect>
                                  </p:childTnLst>
                                </p:cTn>
                              </p:par>
                              <p:par>
                                <p:cTn fill="hold" id="33" nodeType="withEffect" presetClass="entr" presetID="10" presetSubtype="0">
                                  <p:stCondLst>
                                    <p:cond delay="200"/>
                                  </p:stCondLst>
                                  <p:childTnLst>
                                    <p:set>
                                      <p:cBhvr>
                                        <p:cTn dur="1" fill="hold" id="34">
                                          <p:stCondLst>
                                            <p:cond delay="0"/>
                                          </p:stCondLst>
                                        </p:cTn>
                                        <p:tgtEl>
                                          <p:spTgt spid="52"/>
                                        </p:tgtEl>
                                        <p:attrNameLst>
                                          <p:attrName>style.visibility</p:attrName>
                                        </p:attrNameLst>
                                      </p:cBhvr>
                                      <p:to>
                                        <p:strVal val="visible"/>
                                      </p:to>
                                    </p:set>
                                    <p:animEffect filter="fade" transition="in">
                                      <p:cBhvr>
                                        <p:cTn dur="500" id="35"/>
                                        <p:tgtEl>
                                          <p:spTgt spid="52"/>
                                        </p:tgtEl>
                                      </p:cBhvr>
                                    </p:animEffect>
                                  </p:childTnLst>
                                </p:cTn>
                              </p:par>
                              <p:par>
                                <p:cTn fill="hold" id="36" nodeType="withEffect" presetClass="entr" presetID="10" presetSubtype="0">
                                  <p:stCondLst>
                                    <p:cond delay="400"/>
                                  </p:stCondLst>
                                  <p:childTnLst>
                                    <p:set>
                                      <p:cBhvr>
                                        <p:cTn dur="1" fill="hold" id="37">
                                          <p:stCondLst>
                                            <p:cond delay="0"/>
                                          </p:stCondLst>
                                        </p:cTn>
                                        <p:tgtEl>
                                          <p:spTgt spid="55"/>
                                        </p:tgtEl>
                                        <p:attrNameLst>
                                          <p:attrName>style.visibility</p:attrName>
                                        </p:attrNameLst>
                                      </p:cBhvr>
                                      <p:to>
                                        <p:strVal val="visible"/>
                                      </p:to>
                                    </p:set>
                                    <p:animEffect filter="fade" transition="in">
                                      <p:cBhvr>
                                        <p:cTn dur="500" id="38"/>
                                        <p:tgtEl>
                                          <p:spTgt spid="55"/>
                                        </p:tgtEl>
                                      </p:cBhvr>
                                    </p:animEffect>
                                  </p:childTnLst>
                                </p:cTn>
                              </p:par>
                              <p:par>
                                <p:cTn fill="hold" id="39" nodeType="withEffect" presetClass="entr" presetID="10" presetSubtype="0">
                                  <p:stCondLst>
                                    <p:cond delay="600"/>
                                  </p:stCondLst>
                                  <p:childTnLst>
                                    <p:set>
                                      <p:cBhvr>
                                        <p:cTn dur="1" fill="hold" id="40">
                                          <p:stCondLst>
                                            <p:cond delay="0"/>
                                          </p:stCondLst>
                                        </p:cTn>
                                        <p:tgtEl>
                                          <p:spTgt spid="58"/>
                                        </p:tgtEl>
                                        <p:attrNameLst>
                                          <p:attrName>style.visibility</p:attrName>
                                        </p:attrNameLst>
                                      </p:cBhvr>
                                      <p:to>
                                        <p:strVal val="visible"/>
                                      </p:to>
                                    </p:set>
                                    <p:animEffect filter="fade" transition="in">
                                      <p:cBhvr>
                                        <p:cTn dur="500" id="41"/>
                                        <p:tgtEl>
                                          <p:spTgt spid="58"/>
                                        </p:tgtEl>
                                      </p:cBhvr>
                                    </p:animEffect>
                                  </p:childTnLst>
                                </p:cTn>
                              </p:par>
                            </p:childTnLst>
                          </p:cTn>
                        </p:par>
                        <p:par>
                          <p:cTn fill="hold" id="42" nodeType="afterGroup">
                            <p:stCondLst>
                              <p:cond delay="3850"/>
                            </p:stCondLst>
                            <p:childTnLst>
                              <p:par>
                                <p:cTn fill="hold" grpId="0" id="43" nodeType="afterEffect" presetClass="entr" presetID="22" presetSubtype="8">
                                  <p:stCondLst>
                                    <p:cond delay="0"/>
                                  </p:stCondLst>
                                  <p:childTnLst>
                                    <p:set>
                                      <p:cBhvr>
                                        <p:cTn dur="1" fill="hold" id="44">
                                          <p:stCondLst>
                                            <p:cond delay="0"/>
                                          </p:stCondLst>
                                        </p:cTn>
                                        <p:tgtEl>
                                          <p:spTgt spid="61"/>
                                        </p:tgtEl>
                                        <p:attrNameLst>
                                          <p:attrName>style.visibility</p:attrName>
                                        </p:attrNameLst>
                                      </p:cBhvr>
                                      <p:to>
                                        <p:strVal val="visible"/>
                                      </p:to>
                                    </p:set>
                                    <p:animEffect filter="wipe(left)" transition="in">
                                      <p:cBhvr>
                                        <p:cTn dur="300" id="45"/>
                                        <p:tgtEl>
                                          <p:spTgt spid="61"/>
                                        </p:tgtEl>
                                      </p:cBhvr>
                                    </p:animEffect>
                                  </p:childTnLst>
                                </p:cTn>
                              </p:par>
                            </p:childTnLst>
                          </p:cTn>
                        </p:par>
                        <p:par>
                          <p:cTn fill="hold" id="46" nodeType="afterGroup">
                            <p:stCondLst>
                              <p:cond delay="4150"/>
                            </p:stCondLst>
                            <p:childTnLst>
                              <p:par>
                                <p:cTn fill="hold" grpId="0" id="47" nodeType="afterEffect" presetClass="entr" presetID="22" presetSubtype="8">
                                  <p:stCondLst>
                                    <p:cond delay="0"/>
                                  </p:stCondLst>
                                  <p:childTnLst>
                                    <p:set>
                                      <p:cBhvr>
                                        <p:cTn dur="1" fill="hold" id="48">
                                          <p:stCondLst>
                                            <p:cond delay="0"/>
                                          </p:stCondLst>
                                        </p:cTn>
                                        <p:tgtEl>
                                          <p:spTgt spid="62"/>
                                        </p:tgtEl>
                                        <p:attrNameLst>
                                          <p:attrName>style.visibility</p:attrName>
                                        </p:attrNameLst>
                                      </p:cBhvr>
                                      <p:to>
                                        <p:strVal val="visible"/>
                                      </p:to>
                                    </p:set>
                                    <p:animEffect filter="wipe(left)" transition="in">
                                      <p:cBhvr>
                                        <p:cTn dur="300" id="49"/>
                                        <p:tgtEl>
                                          <p:spTgt spid="62"/>
                                        </p:tgtEl>
                                      </p:cBhvr>
                                    </p:animEffect>
                                  </p:childTnLst>
                                </p:cTn>
                              </p:par>
                            </p:childTnLst>
                          </p:cTn>
                        </p:par>
                        <p:par>
                          <p:cTn fill="hold" id="50" nodeType="afterGroup">
                            <p:stCondLst>
                              <p:cond delay="4450"/>
                            </p:stCondLst>
                            <p:childTnLst>
                              <p:par>
                                <p:cTn fill="hold" grpId="0" id="51" nodeType="afterEffect" presetClass="entr" presetID="22" presetSubtype="8">
                                  <p:stCondLst>
                                    <p:cond delay="0"/>
                                  </p:stCondLst>
                                  <p:childTnLst>
                                    <p:set>
                                      <p:cBhvr>
                                        <p:cTn dur="1" fill="hold" id="52">
                                          <p:stCondLst>
                                            <p:cond delay="0"/>
                                          </p:stCondLst>
                                        </p:cTn>
                                        <p:tgtEl>
                                          <p:spTgt spid="63"/>
                                        </p:tgtEl>
                                        <p:attrNameLst>
                                          <p:attrName>style.visibility</p:attrName>
                                        </p:attrNameLst>
                                      </p:cBhvr>
                                      <p:to>
                                        <p:strVal val="visible"/>
                                      </p:to>
                                    </p:set>
                                    <p:animEffect filter="wipe(left)" transition="in">
                                      <p:cBhvr>
                                        <p:cTn dur="300" id="53"/>
                                        <p:tgtEl>
                                          <p:spTgt spid="63"/>
                                        </p:tgtEl>
                                      </p:cBhvr>
                                    </p:animEffect>
                                  </p:childTnLst>
                                </p:cTn>
                              </p:par>
                            </p:childTnLst>
                          </p:cTn>
                        </p:par>
                        <p:par>
                          <p:cTn fill="hold" id="54" nodeType="afterGroup">
                            <p:stCondLst>
                              <p:cond delay="4750"/>
                            </p:stCondLst>
                            <p:childTnLst>
                              <p:par>
                                <p:cTn fill="hold" grpId="0" id="55" nodeType="afterEffect" presetClass="entr" presetID="22" presetSubtype="8">
                                  <p:stCondLst>
                                    <p:cond delay="0"/>
                                  </p:stCondLst>
                                  <p:childTnLst>
                                    <p:set>
                                      <p:cBhvr>
                                        <p:cTn dur="1" fill="hold" id="56">
                                          <p:stCondLst>
                                            <p:cond delay="0"/>
                                          </p:stCondLst>
                                        </p:cTn>
                                        <p:tgtEl>
                                          <p:spTgt spid="64"/>
                                        </p:tgtEl>
                                        <p:attrNameLst>
                                          <p:attrName>style.visibility</p:attrName>
                                        </p:attrNameLst>
                                      </p:cBhvr>
                                      <p:to>
                                        <p:strVal val="visible"/>
                                      </p:to>
                                    </p:set>
                                    <p:animEffect filter="wipe(left)" transition="in">
                                      <p:cBhvr>
                                        <p:cTn dur="300" id="57"/>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61"/>
      <p:bldP grpId="0" spid="62"/>
      <p:bldP grpId="0" spid="63"/>
      <p:bldP grpId="0" spid="6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54646" y="1837908"/>
            <a:ext cx="2327765" cy="1454853"/>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a:latin charset="-122" panose="020b0500000000000000" pitchFamily="34" typeface="思源黑体"/>
                <a:ea charset="-122" panose="020b0500000000000000" pitchFamily="34" typeface="思源黑体"/>
                <a:cs typeface="+mn-ea"/>
                <a:sym typeface="+mn-lt"/>
              </a:rPr>
              <a:t> </a:t>
            </a:r>
          </a:p>
        </p:txBody>
      </p:sp>
      <p:grpSp>
        <p:nvGrpSpPr>
          <p:cNvPr id="8" name="组合 7"/>
          <p:cNvGrpSpPr/>
          <p:nvPr/>
        </p:nvGrpSpPr>
        <p:grpSpPr>
          <a:xfrm>
            <a:off x="1054646" y="3290368"/>
            <a:ext cx="2327765" cy="2222555"/>
            <a:chOff x="683568" y="2437091"/>
            <a:chExt cx="1800200" cy="1718835"/>
          </a:xfrm>
          <a:effectLst>
            <a:outerShdw algn="tl" blurRad="254000" dir="2700000" dist="63500" rotWithShape="0">
              <a:prstClr val="black">
                <a:alpha val="30000"/>
              </a:prstClr>
            </a:outerShdw>
          </a:effectLst>
        </p:grpSpPr>
        <p:sp>
          <p:nvSpPr>
            <p:cNvPr id="9" name="矩形 8"/>
            <p:cNvSpPr/>
            <p:nvPr/>
          </p:nvSpPr>
          <p:spPr>
            <a:xfrm>
              <a:off x="683568" y="2437091"/>
              <a:ext cx="1800200" cy="1718835"/>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sz="1000">
                  <a:solidFill>
                    <a:schemeClr val="bg1"/>
                  </a:solidFill>
                  <a:latin charset="-122" panose="020b0500000000000000" pitchFamily="34" typeface="思源黑体"/>
                  <a:ea charset="-122" panose="020b0500000000000000" pitchFamily="34" typeface="思源黑体"/>
                  <a:cs typeface="+mn-ea"/>
                  <a:sym typeface="+mn-lt"/>
                </a:rPr>
                <a:t> </a:t>
              </a:r>
            </a:p>
          </p:txBody>
        </p:sp>
        <p:sp>
          <p:nvSpPr>
            <p:cNvPr id="11" name="TextBox 10"/>
            <p:cNvSpPr txBox="1"/>
            <p:nvPr/>
          </p:nvSpPr>
          <p:spPr>
            <a:xfrm>
              <a:off x="846287" y="2620236"/>
              <a:ext cx="1474763" cy="1143242"/>
            </a:xfrm>
            <a:prstGeom prst="rect">
              <a:avLst/>
            </a:prstGeom>
            <a:noFill/>
          </p:spPr>
          <p:txBody>
            <a:bodyPr rtlCol="0" wrap="square">
              <a:spAutoFit/>
            </a:bodyPr>
            <a:lstStyle/>
            <a:p>
              <a:pPr algn="just">
                <a:lnSpc>
                  <a:spcPct val="130000"/>
                </a:lnSpc>
              </a:pPr>
              <a:r>
                <a:rPr altLang="en-US" lang="zh-CN" smtClean="0" sz="1000">
                  <a:solidFill>
                    <a:schemeClr val="bg1"/>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mtClean="0" sz="1000">
                <a:solidFill>
                  <a:schemeClr val="bg1"/>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mtClean="0" sz="1000">
                  <a:solidFill>
                    <a:schemeClr val="bg1"/>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12" name="组合 11"/>
          <p:cNvGrpSpPr/>
          <p:nvPr/>
        </p:nvGrpSpPr>
        <p:grpSpPr>
          <a:xfrm>
            <a:off x="1054646" y="1412776"/>
            <a:ext cx="2327765" cy="524655"/>
            <a:chOff x="683568" y="985036"/>
            <a:chExt cx="1800200" cy="405747"/>
          </a:xfrm>
          <a:solidFill>
            <a:srgbClr val="E53238"/>
          </a:solidFill>
          <a:effectLst>
            <a:outerShdw algn="tl" blurRad="254000" dir="2700000" dist="63500" rotWithShape="0">
              <a:prstClr val="black">
                <a:alpha val="30000"/>
              </a:prstClr>
            </a:outerShdw>
          </a:effectLst>
        </p:grpSpPr>
        <p:sp>
          <p:nvSpPr>
            <p:cNvPr id="13" name="矩形 25"/>
            <p:cNvSpPr/>
            <p:nvPr/>
          </p:nvSpPr>
          <p:spPr>
            <a:xfrm>
              <a:off x="683568"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14" name="TextBox 13"/>
            <p:cNvSpPr txBox="1"/>
            <p:nvPr/>
          </p:nvSpPr>
          <p:spPr>
            <a:xfrm>
              <a:off x="1159369" y="993557"/>
              <a:ext cx="848592" cy="346508"/>
            </a:xfrm>
            <a:prstGeom prst="rect">
              <a:avLst/>
            </a:prstGeom>
            <a:grpFill/>
          </p:spPr>
          <p:txBody>
            <a:bodyPr rtlCol="0"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sp>
        <p:nvSpPr>
          <p:cNvPr id="15" name="矩形 14"/>
          <p:cNvSpPr/>
          <p:nvPr/>
        </p:nvSpPr>
        <p:spPr>
          <a:xfrm>
            <a:off x="3630705" y="1837908"/>
            <a:ext cx="2327765" cy="1454853"/>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a:latin charset="-122" panose="020b0500000000000000" pitchFamily="34" typeface="思源黑体"/>
                <a:ea charset="-122" panose="020b0500000000000000" pitchFamily="34" typeface="思源黑体"/>
                <a:cs typeface="+mn-ea"/>
                <a:sym typeface="+mn-lt"/>
              </a:rPr>
              <a:t> </a:t>
            </a:r>
          </a:p>
        </p:txBody>
      </p:sp>
      <p:grpSp>
        <p:nvGrpSpPr>
          <p:cNvPr id="16" name="组合 15"/>
          <p:cNvGrpSpPr/>
          <p:nvPr/>
        </p:nvGrpSpPr>
        <p:grpSpPr>
          <a:xfrm>
            <a:off x="3630705" y="3290368"/>
            <a:ext cx="2327765" cy="2222555"/>
            <a:chOff x="2675789" y="2437091"/>
            <a:chExt cx="1800200" cy="1718835"/>
          </a:xfrm>
          <a:effectLst>
            <a:outerShdw algn="tl" blurRad="254000" dir="2700000" dist="63500" rotWithShape="0">
              <a:prstClr val="black">
                <a:alpha val="30000"/>
              </a:prstClr>
            </a:outerShdw>
          </a:effectLst>
        </p:grpSpPr>
        <p:sp>
          <p:nvSpPr>
            <p:cNvPr id="17" name="矩形 16"/>
            <p:cNvSpPr/>
            <p:nvPr/>
          </p:nvSpPr>
          <p:spPr>
            <a:xfrm>
              <a:off x="2675789" y="2437091"/>
              <a:ext cx="1800200" cy="1718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a:t>
              </a:r>
            </a:p>
          </p:txBody>
        </p:sp>
        <p:sp>
          <p:nvSpPr>
            <p:cNvPr id="18" name="TextBox 17"/>
            <p:cNvSpPr txBox="1"/>
            <p:nvPr/>
          </p:nvSpPr>
          <p:spPr>
            <a:xfrm>
              <a:off x="2838508" y="2620236"/>
              <a:ext cx="1474763" cy="1143242"/>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19" name="组合 18"/>
          <p:cNvGrpSpPr/>
          <p:nvPr/>
        </p:nvGrpSpPr>
        <p:grpSpPr>
          <a:xfrm>
            <a:off x="3630705" y="1412776"/>
            <a:ext cx="2327765" cy="524655"/>
            <a:chOff x="2675789" y="985036"/>
            <a:chExt cx="1800200" cy="405747"/>
          </a:xfrm>
          <a:solidFill>
            <a:srgbClr val="595959"/>
          </a:solidFill>
          <a:effectLst>
            <a:outerShdw algn="tl" blurRad="254000" dir="2700000" dist="63500" rotWithShape="0">
              <a:prstClr val="black">
                <a:alpha val="30000"/>
              </a:prstClr>
            </a:outerShdw>
          </a:effectLst>
        </p:grpSpPr>
        <p:sp>
          <p:nvSpPr>
            <p:cNvPr id="20" name="矩形 25"/>
            <p:cNvSpPr/>
            <p:nvPr/>
          </p:nvSpPr>
          <p:spPr>
            <a:xfrm>
              <a:off x="2675789"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1" name="TextBox 20"/>
            <p:cNvSpPr txBox="1"/>
            <p:nvPr/>
          </p:nvSpPr>
          <p:spPr>
            <a:xfrm>
              <a:off x="3199682" y="993557"/>
              <a:ext cx="848592" cy="346508"/>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sp>
        <p:nvSpPr>
          <p:cNvPr id="22" name="矩形 21"/>
          <p:cNvSpPr/>
          <p:nvPr/>
        </p:nvSpPr>
        <p:spPr>
          <a:xfrm>
            <a:off x="6206765" y="1837908"/>
            <a:ext cx="2327765" cy="1454853"/>
          </a:xfrm>
          <a:prstGeom prst="rect">
            <a:avLst/>
          </a:prstGeom>
          <a:blipFill dpi="0" rotWithShape="1">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a:latin charset="-122" panose="020b0500000000000000" pitchFamily="34" typeface="思源黑体"/>
                <a:ea charset="-122" panose="020b0500000000000000" pitchFamily="34" typeface="思源黑体"/>
                <a:cs typeface="+mn-ea"/>
                <a:sym typeface="+mn-lt"/>
              </a:rPr>
              <a:t> </a:t>
            </a:r>
          </a:p>
        </p:txBody>
      </p:sp>
      <p:grpSp>
        <p:nvGrpSpPr>
          <p:cNvPr id="23" name="组合 22"/>
          <p:cNvGrpSpPr/>
          <p:nvPr/>
        </p:nvGrpSpPr>
        <p:grpSpPr>
          <a:xfrm>
            <a:off x="6206765" y="3290368"/>
            <a:ext cx="2327765" cy="2222555"/>
            <a:chOff x="4668010" y="2437091"/>
            <a:chExt cx="1800200" cy="1718835"/>
          </a:xfrm>
          <a:effectLst>
            <a:outerShdw algn="tl" blurRad="254000" dir="2700000" dist="63500" rotWithShape="0">
              <a:prstClr val="black">
                <a:alpha val="30000"/>
              </a:prstClr>
            </a:outerShdw>
          </a:effectLst>
        </p:grpSpPr>
        <p:sp>
          <p:nvSpPr>
            <p:cNvPr id="24" name="矩形 23"/>
            <p:cNvSpPr/>
            <p:nvPr/>
          </p:nvSpPr>
          <p:spPr>
            <a:xfrm>
              <a:off x="4668010" y="2437091"/>
              <a:ext cx="1800200" cy="1718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a:t>
              </a:r>
            </a:p>
          </p:txBody>
        </p:sp>
        <p:sp>
          <p:nvSpPr>
            <p:cNvPr id="25" name="TextBox 24"/>
            <p:cNvSpPr txBox="1"/>
            <p:nvPr/>
          </p:nvSpPr>
          <p:spPr>
            <a:xfrm>
              <a:off x="4830729" y="2620236"/>
              <a:ext cx="1474763" cy="1143242"/>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26" name="组合 25"/>
          <p:cNvGrpSpPr/>
          <p:nvPr/>
        </p:nvGrpSpPr>
        <p:grpSpPr>
          <a:xfrm>
            <a:off x="6206765" y="1412776"/>
            <a:ext cx="2327765" cy="524655"/>
            <a:chOff x="4668010" y="985036"/>
            <a:chExt cx="1800200" cy="405747"/>
          </a:xfrm>
          <a:solidFill>
            <a:srgbClr val="595959"/>
          </a:solidFill>
          <a:effectLst>
            <a:outerShdw algn="tl" blurRad="254000" dir="2700000" dist="63500" rotWithShape="0">
              <a:prstClr val="black">
                <a:alpha val="30000"/>
              </a:prstClr>
            </a:outerShdw>
          </a:effectLst>
        </p:grpSpPr>
        <p:sp>
          <p:nvSpPr>
            <p:cNvPr id="27" name="矩形 25"/>
            <p:cNvSpPr/>
            <p:nvPr/>
          </p:nvSpPr>
          <p:spPr>
            <a:xfrm>
              <a:off x="4668010"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28" name="TextBox 27"/>
            <p:cNvSpPr txBox="1"/>
            <p:nvPr/>
          </p:nvSpPr>
          <p:spPr>
            <a:xfrm>
              <a:off x="5191903" y="993557"/>
              <a:ext cx="848592" cy="346508"/>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sp>
        <p:nvSpPr>
          <p:cNvPr id="29" name="矩形 28"/>
          <p:cNvSpPr/>
          <p:nvPr/>
        </p:nvSpPr>
        <p:spPr>
          <a:xfrm>
            <a:off x="8782825" y="1837908"/>
            <a:ext cx="2327765" cy="1454853"/>
          </a:xfrm>
          <a:prstGeom prst="rect">
            <a:avLst/>
          </a:prstGeom>
          <a:blipFill dpi="0" rotWithShape="1">
            <a:blip r:embed="rId6">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a:latin charset="-122" panose="020b0500000000000000" pitchFamily="34" typeface="思源黑体"/>
                <a:ea charset="-122" panose="020b0500000000000000" pitchFamily="34" typeface="思源黑体"/>
                <a:cs typeface="+mn-ea"/>
                <a:sym typeface="+mn-lt"/>
              </a:rPr>
              <a:t> </a:t>
            </a:r>
          </a:p>
        </p:txBody>
      </p:sp>
      <p:grpSp>
        <p:nvGrpSpPr>
          <p:cNvPr id="30" name="组合 29"/>
          <p:cNvGrpSpPr/>
          <p:nvPr/>
        </p:nvGrpSpPr>
        <p:grpSpPr>
          <a:xfrm>
            <a:off x="8782825" y="3290369"/>
            <a:ext cx="2327765" cy="2222555"/>
            <a:chOff x="6660232" y="2437091"/>
            <a:chExt cx="1800200" cy="1718835"/>
          </a:xfrm>
          <a:effectLst>
            <a:outerShdw algn="tl" blurRad="254000" dir="2700000" dist="63500" rotWithShape="0">
              <a:prstClr val="black">
                <a:alpha val="30000"/>
              </a:prstClr>
            </a:outerShdw>
          </a:effectLst>
        </p:grpSpPr>
        <p:sp>
          <p:nvSpPr>
            <p:cNvPr id="31" name="矩形 30"/>
            <p:cNvSpPr/>
            <p:nvPr/>
          </p:nvSpPr>
          <p:spPr>
            <a:xfrm>
              <a:off x="6660232" y="2437091"/>
              <a:ext cx="1800200" cy="17188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r>
                <a:rPr altLang="zh-CN" lang="en-US"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a:t>
              </a:r>
            </a:p>
          </p:txBody>
        </p:sp>
        <p:sp>
          <p:nvSpPr>
            <p:cNvPr id="32" name="TextBox 31"/>
            <p:cNvSpPr txBox="1"/>
            <p:nvPr/>
          </p:nvSpPr>
          <p:spPr>
            <a:xfrm>
              <a:off x="6822952" y="2620236"/>
              <a:ext cx="1392428" cy="1143242"/>
            </a:xfrm>
            <a:prstGeom prst="rect">
              <a:avLst/>
            </a:prstGeom>
            <a:noFill/>
          </p:spPr>
          <p:txBody>
            <a:bodyPr rtlCol="0" wrap="square">
              <a:spAutoFit/>
            </a:bodyPr>
            <a:lstStyle/>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点击输入简要文字内容，文字内容需概括精炼，不用多余的文字修饰，言简意赅的说明分项内容。</a:t>
              </a:r>
            </a:p>
            <a:p>
              <a:pPr algn="just">
                <a:lnSpc>
                  <a:spcPct val="130000"/>
                </a:lnSpc>
              </a:pPr>
              <a:endPar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endParaRPr>
            </a:p>
            <a:p>
              <a:pPr algn="just">
                <a:lnSpc>
                  <a:spcPct val="130000"/>
                </a:lnSpc>
              </a:pPr>
              <a:r>
                <a:rPr altLang="en-US" lang="zh-CN" smtClean="0"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       点击输入简要文字内容，文字需概括精炼。</a:t>
              </a:r>
            </a:p>
          </p:txBody>
        </p:sp>
      </p:grpSp>
      <p:grpSp>
        <p:nvGrpSpPr>
          <p:cNvPr id="33" name="组合 32"/>
          <p:cNvGrpSpPr/>
          <p:nvPr/>
        </p:nvGrpSpPr>
        <p:grpSpPr>
          <a:xfrm>
            <a:off x="8782825" y="1412776"/>
            <a:ext cx="2327765" cy="524655"/>
            <a:chOff x="6660232" y="985036"/>
            <a:chExt cx="1800200" cy="405747"/>
          </a:xfrm>
          <a:solidFill>
            <a:srgbClr val="595959"/>
          </a:solidFill>
          <a:effectLst>
            <a:outerShdw algn="tl" blurRad="254000" dir="2700000" dist="63500" rotWithShape="0">
              <a:prstClr val="black">
                <a:alpha val="30000"/>
              </a:prstClr>
            </a:outerShdw>
          </a:effectLst>
        </p:grpSpPr>
        <p:sp>
          <p:nvSpPr>
            <p:cNvPr id="34" name="矩形 25"/>
            <p:cNvSpPr/>
            <p:nvPr/>
          </p:nvSpPr>
          <p:spPr>
            <a:xfrm>
              <a:off x="6660232" y="985036"/>
              <a:ext cx="1800200" cy="405747"/>
            </a:xfrm>
            <a:custGeom>
              <a:rect b="b" l="l" r="r" t="t"/>
              <a:pathLst>
                <a:path h="405747" w="1800200">
                  <a:moveTo>
                    <a:pt x="0" y="0"/>
                  </a:moveTo>
                  <a:lnTo>
                    <a:pt x="1800200" y="0"/>
                  </a:lnTo>
                  <a:lnTo>
                    <a:pt x="1800200" y="297062"/>
                  </a:lnTo>
                  <a:lnTo>
                    <a:pt x="986506" y="297062"/>
                  </a:lnTo>
                  <a:lnTo>
                    <a:pt x="900101" y="405747"/>
                  </a:lnTo>
                  <a:lnTo>
                    <a:pt x="813696" y="297062"/>
                  </a:lnTo>
                  <a:lnTo>
                    <a:pt x="0" y="2970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b0500000000000000" pitchFamily="34" typeface="思源黑体"/>
                <a:ea charset="-122" panose="020b0500000000000000" pitchFamily="34" typeface="思源黑体"/>
                <a:cs typeface="+mn-ea"/>
                <a:sym typeface="+mn-lt"/>
              </a:endParaRPr>
            </a:p>
          </p:txBody>
        </p:sp>
        <p:sp>
          <p:nvSpPr>
            <p:cNvPr id="35" name="TextBox 34"/>
            <p:cNvSpPr txBox="1"/>
            <p:nvPr/>
          </p:nvSpPr>
          <p:spPr>
            <a:xfrm>
              <a:off x="7184124" y="993557"/>
              <a:ext cx="848592" cy="346508"/>
            </a:xfrm>
            <a:prstGeom prst="rect">
              <a:avLst/>
            </a:prstGeom>
            <a:grpFill/>
          </p:spPr>
          <p:txBody>
            <a:bodyPr rtlCol="0" wrap="none">
              <a:spAutoFit/>
            </a:bodyPr>
            <a:lstStyle/>
            <a:p>
              <a:pPr algn="ctr">
                <a:lnSpc>
                  <a:spcPct val="130000"/>
                </a:lnSpc>
              </a:pPr>
              <a:r>
                <a:rPr altLang="en-US" lang="zh-CN">
                  <a:solidFill>
                    <a:schemeClr val="bg1"/>
                  </a:solidFill>
                  <a:latin charset="-122" panose="020b0500000000000000" pitchFamily="34" typeface="思源黑体"/>
                  <a:ea charset="-122" panose="020b0500000000000000" pitchFamily="34" typeface="思源黑体"/>
                  <a:cs typeface="+mn-ea"/>
                  <a:sym typeface="+mn-lt"/>
                </a:rPr>
                <a:t>重点项目</a:t>
              </a:r>
            </a:p>
          </p:txBody>
        </p:sp>
      </p:grpSp>
      <p:grpSp>
        <p:nvGrpSpPr>
          <p:cNvPr id="40" name="组合 39"/>
          <p:cNvGrpSpPr/>
          <p:nvPr/>
        </p:nvGrpSpPr>
        <p:grpSpPr>
          <a:xfrm>
            <a:off x="3960903" y="266662"/>
            <a:ext cx="4268606" cy="919077"/>
            <a:chOff x="3925680" y="337337"/>
            <a:chExt cx="4269162" cy="919197"/>
          </a:xfrm>
        </p:grpSpPr>
        <p:sp>
          <p:nvSpPr>
            <p:cNvPr id="41" name="文本框 40"/>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重点项目概要</a:t>
              </a:r>
            </a:p>
          </p:txBody>
        </p:sp>
        <p:sp>
          <p:nvSpPr>
            <p:cNvPr id="42" name="文本框 4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34045647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50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50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500"/>
                                  </p:stCondLst>
                                  <p:childTnLst>
                                    <p:set>
                                      <p:cBhvr>
                                        <p:cTn dur="1" fill="hold" id="16">
                                          <p:stCondLst>
                                            <p:cond delay="0"/>
                                          </p:stCondLst>
                                        </p:cTn>
                                        <p:tgtEl>
                                          <p:spTgt spid="26"/>
                                        </p:tgtEl>
                                        <p:attrNameLst>
                                          <p:attrName>style.visibility</p:attrName>
                                        </p:attrNameLst>
                                      </p:cBhvr>
                                      <p:to>
                                        <p:strVal val="visible"/>
                                      </p:to>
                                    </p:set>
                                    <p:animEffect filter="fade" transition="in">
                                      <p:cBhvr>
                                        <p:cTn dur="1000" id="17"/>
                                        <p:tgtEl>
                                          <p:spTgt spid="26"/>
                                        </p:tgtEl>
                                      </p:cBhvr>
                                    </p:animEffect>
                                    <p:anim calcmode="lin" valueType="num">
                                      <p:cBhvr>
                                        <p:cTn dur="1000" fill="hold" id="18"/>
                                        <p:tgtEl>
                                          <p:spTgt spid="26"/>
                                        </p:tgtEl>
                                        <p:attrNameLst>
                                          <p:attrName>ppt_x</p:attrName>
                                        </p:attrNameLst>
                                      </p:cBhvr>
                                      <p:tavLst>
                                        <p:tav tm="0">
                                          <p:val>
                                            <p:strVal val="#ppt_x"/>
                                          </p:val>
                                        </p:tav>
                                        <p:tav tm="100000">
                                          <p:val>
                                            <p:strVal val="#ppt_x"/>
                                          </p:val>
                                        </p:tav>
                                      </p:tavLst>
                                    </p:anim>
                                    <p:anim calcmode="lin" valueType="num">
                                      <p:cBhvr>
                                        <p:cTn dur="1000" fill="hold" id="19"/>
                                        <p:tgtEl>
                                          <p:spTgt spid="26"/>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500"/>
                                  </p:stCondLst>
                                  <p:childTnLst>
                                    <p:set>
                                      <p:cBhvr>
                                        <p:cTn dur="1" fill="hold" id="21">
                                          <p:stCondLst>
                                            <p:cond delay="0"/>
                                          </p:stCondLst>
                                        </p:cTn>
                                        <p:tgtEl>
                                          <p:spTgt spid="33"/>
                                        </p:tgtEl>
                                        <p:attrNameLst>
                                          <p:attrName>style.visibility</p:attrName>
                                        </p:attrNameLst>
                                      </p:cBhvr>
                                      <p:to>
                                        <p:strVal val="visible"/>
                                      </p:to>
                                    </p:set>
                                    <p:animEffect filter="fade" transition="in">
                                      <p:cBhvr>
                                        <p:cTn dur="1000" id="22"/>
                                        <p:tgtEl>
                                          <p:spTgt spid="33"/>
                                        </p:tgtEl>
                                      </p:cBhvr>
                                    </p:animEffect>
                                    <p:anim calcmode="lin" valueType="num">
                                      <p:cBhvr>
                                        <p:cTn dur="1000" fill="hold" id="23"/>
                                        <p:tgtEl>
                                          <p:spTgt spid="33"/>
                                        </p:tgtEl>
                                        <p:attrNameLst>
                                          <p:attrName>ppt_x</p:attrName>
                                        </p:attrNameLst>
                                      </p:cBhvr>
                                      <p:tavLst>
                                        <p:tav tm="0">
                                          <p:val>
                                            <p:strVal val="#ppt_x"/>
                                          </p:val>
                                        </p:tav>
                                        <p:tav tm="100000">
                                          <p:val>
                                            <p:strVal val="#ppt_x"/>
                                          </p:val>
                                        </p:tav>
                                      </p:tavLst>
                                    </p:anim>
                                    <p:anim calcmode="lin" valueType="num">
                                      <p:cBhvr>
                                        <p:cTn dur="1000" fill="hold" id="24"/>
                                        <p:tgtEl>
                                          <p:spTgt spid="3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50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
                                  </p:stCondLst>
                                  <p:childTnLst>
                                    <p:set>
                                      <p:cBhvr>
                                        <p:cTn dur="1" fill="hold" id="31">
                                          <p:stCondLst>
                                            <p:cond delay="0"/>
                                          </p:stCondLst>
                                        </p:cTn>
                                        <p:tgtEl>
                                          <p:spTgt spid="15"/>
                                        </p:tgtEl>
                                        <p:attrNameLst>
                                          <p:attrName>style.visibility</p:attrName>
                                        </p:attrNameLst>
                                      </p:cBhvr>
                                      <p:to>
                                        <p:strVal val="visible"/>
                                      </p:to>
                                    </p:set>
                                    <p:animEffect filter="fade" transition="in">
                                      <p:cBhvr>
                                        <p:cTn dur="1000" id="32"/>
                                        <p:tgtEl>
                                          <p:spTgt spid="15"/>
                                        </p:tgtEl>
                                      </p:cBhvr>
                                    </p:animEffect>
                                    <p:anim calcmode="lin" valueType="num">
                                      <p:cBhvr>
                                        <p:cTn dur="1000" fill="hold" id="33"/>
                                        <p:tgtEl>
                                          <p:spTgt spid="15"/>
                                        </p:tgtEl>
                                        <p:attrNameLst>
                                          <p:attrName>ppt_x</p:attrName>
                                        </p:attrNameLst>
                                      </p:cBhvr>
                                      <p:tavLst>
                                        <p:tav tm="0">
                                          <p:val>
                                            <p:strVal val="#ppt_x"/>
                                          </p:val>
                                        </p:tav>
                                        <p:tav tm="100000">
                                          <p:val>
                                            <p:strVal val="#ppt_x"/>
                                          </p:val>
                                        </p:tav>
                                      </p:tavLst>
                                    </p:anim>
                                    <p:anim calcmode="lin" valueType="num">
                                      <p:cBhvr>
                                        <p:cTn dur="1000" fill="hold" id="34"/>
                                        <p:tgtEl>
                                          <p:spTgt spid="1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29"/>
                                        </p:tgtEl>
                                        <p:attrNameLst>
                                          <p:attrName>style.visibility</p:attrName>
                                        </p:attrNameLst>
                                      </p:cBhvr>
                                      <p:to>
                                        <p:strVal val="visible"/>
                                      </p:to>
                                    </p:set>
                                    <p:animEffect filter="fade" transition="in">
                                      <p:cBhvr>
                                        <p:cTn dur="1000" id="42"/>
                                        <p:tgtEl>
                                          <p:spTgt spid="29"/>
                                        </p:tgtEl>
                                      </p:cBhvr>
                                    </p:animEffect>
                                    <p:anim calcmode="lin" valueType="num">
                                      <p:cBhvr>
                                        <p:cTn dur="1000" fill="hold" id="43"/>
                                        <p:tgtEl>
                                          <p:spTgt spid="29"/>
                                        </p:tgtEl>
                                        <p:attrNameLst>
                                          <p:attrName>ppt_x</p:attrName>
                                        </p:attrNameLst>
                                      </p:cBhvr>
                                      <p:tavLst>
                                        <p:tav tm="0">
                                          <p:val>
                                            <p:strVal val="#ppt_x"/>
                                          </p:val>
                                        </p:tav>
                                        <p:tav tm="100000">
                                          <p:val>
                                            <p:strVal val="#ppt_x"/>
                                          </p:val>
                                        </p:tav>
                                      </p:tavLst>
                                    </p:anim>
                                    <p:anim calcmode="lin" valueType="num">
                                      <p:cBhvr>
                                        <p:cTn dur="1000" fill="hold" id="44"/>
                                        <p:tgtEl>
                                          <p:spTgt spid="2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1000"/>
                                  </p:stCondLst>
                                  <p:childTnLst>
                                    <p:set>
                                      <p:cBhvr>
                                        <p:cTn dur="1" fill="hold" id="46">
                                          <p:stCondLst>
                                            <p:cond delay="0"/>
                                          </p:stCondLst>
                                        </p:cTn>
                                        <p:tgtEl>
                                          <p:spTgt spid="8"/>
                                        </p:tgtEl>
                                        <p:attrNameLst>
                                          <p:attrName>style.visibility</p:attrName>
                                        </p:attrNameLst>
                                      </p:cBhvr>
                                      <p:to>
                                        <p:strVal val="visible"/>
                                      </p:to>
                                    </p:set>
                                    <p:animEffect filter="fade" transition="in">
                                      <p:cBhvr>
                                        <p:cTn dur="1000" id="47"/>
                                        <p:tgtEl>
                                          <p:spTgt spid="8"/>
                                        </p:tgtEl>
                                      </p:cBhvr>
                                    </p:animEffect>
                                    <p:anim calcmode="lin" valueType="num">
                                      <p:cBhvr>
                                        <p:cTn dur="1000" fill="hold" id="48"/>
                                        <p:tgtEl>
                                          <p:spTgt spid="8"/>
                                        </p:tgtEl>
                                        <p:attrNameLst>
                                          <p:attrName>ppt_x</p:attrName>
                                        </p:attrNameLst>
                                      </p:cBhvr>
                                      <p:tavLst>
                                        <p:tav tm="0">
                                          <p:val>
                                            <p:strVal val="#ppt_x"/>
                                          </p:val>
                                        </p:tav>
                                        <p:tav tm="100000">
                                          <p:val>
                                            <p:strVal val="#ppt_x"/>
                                          </p:val>
                                        </p:tav>
                                      </p:tavLst>
                                    </p:anim>
                                    <p:anim calcmode="lin" valueType="num">
                                      <p:cBhvr>
                                        <p:cTn dur="1000" fill="hold" id="49"/>
                                        <p:tgtEl>
                                          <p:spTgt spid="8"/>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1000"/>
                                  </p:stCondLst>
                                  <p:childTnLst>
                                    <p:set>
                                      <p:cBhvr>
                                        <p:cTn dur="1" fill="hold" id="51">
                                          <p:stCondLst>
                                            <p:cond delay="0"/>
                                          </p:stCondLst>
                                        </p:cTn>
                                        <p:tgtEl>
                                          <p:spTgt spid="16"/>
                                        </p:tgtEl>
                                        <p:attrNameLst>
                                          <p:attrName>style.visibility</p:attrName>
                                        </p:attrNameLst>
                                      </p:cBhvr>
                                      <p:to>
                                        <p:strVal val="visible"/>
                                      </p:to>
                                    </p:set>
                                    <p:animEffect filter="fade" transition="in">
                                      <p:cBhvr>
                                        <p:cTn dur="1000" id="52"/>
                                        <p:tgtEl>
                                          <p:spTgt spid="16"/>
                                        </p:tgtEl>
                                      </p:cBhvr>
                                    </p:animEffect>
                                    <p:anim calcmode="lin" valueType="num">
                                      <p:cBhvr>
                                        <p:cTn dur="1000" fill="hold" id="53"/>
                                        <p:tgtEl>
                                          <p:spTgt spid="16"/>
                                        </p:tgtEl>
                                        <p:attrNameLst>
                                          <p:attrName>ppt_x</p:attrName>
                                        </p:attrNameLst>
                                      </p:cBhvr>
                                      <p:tavLst>
                                        <p:tav tm="0">
                                          <p:val>
                                            <p:strVal val="#ppt_x"/>
                                          </p:val>
                                        </p:tav>
                                        <p:tav tm="100000">
                                          <p:val>
                                            <p:strVal val="#ppt_x"/>
                                          </p:val>
                                        </p:tav>
                                      </p:tavLst>
                                    </p:anim>
                                    <p:anim calcmode="lin" valueType="num">
                                      <p:cBhvr>
                                        <p:cTn dur="1000" fill="hold" id="54"/>
                                        <p:tgtEl>
                                          <p:spTgt spid="16"/>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1000"/>
                                  </p:stCondLst>
                                  <p:childTnLst>
                                    <p:set>
                                      <p:cBhvr>
                                        <p:cTn dur="1" fill="hold" id="56">
                                          <p:stCondLst>
                                            <p:cond delay="0"/>
                                          </p:stCondLst>
                                        </p:cTn>
                                        <p:tgtEl>
                                          <p:spTgt spid="23"/>
                                        </p:tgtEl>
                                        <p:attrNameLst>
                                          <p:attrName>style.visibility</p:attrName>
                                        </p:attrNameLst>
                                      </p:cBhvr>
                                      <p:to>
                                        <p:strVal val="visible"/>
                                      </p:to>
                                    </p:set>
                                    <p:animEffect filter="fade" transition="in">
                                      <p:cBhvr>
                                        <p:cTn dur="1000" id="57"/>
                                        <p:tgtEl>
                                          <p:spTgt spid="23"/>
                                        </p:tgtEl>
                                      </p:cBhvr>
                                    </p:animEffect>
                                    <p:anim calcmode="lin" valueType="num">
                                      <p:cBhvr>
                                        <p:cTn dur="1000" fill="hold" id="58"/>
                                        <p:tgtEl>
                                          <p:spTgt spid="23"/>
                                        </p:tgtEl>
                                        <p:attrNameLst>
                                          <p:attrName>ppt_x</p:attrName>
                                        </p:attrNameLst>
                                      </p:cBhvr>
                                      <p:tavLst>
                                        <p:tav tm="0">
                                          <p:val>
                                            <p:strVal val="#ppt_x"/>
                                          </p:val>
                                        </p:tav>
                                        <p:tav tm="100000">
                                          <p:val>
                                            <p:strVal val="#ppt_x"/>
                                          </p:val>
                                        </p:tav>
                                      </p:tavLst>
                                    </p:anim>
                                    <p:anim calcmode="lin" valueType="num">
                                      <p:cBhvr>
                                        <p:cTn dur="1000" fill="hold" id="59"/>
                                        <p:tgtEl>
                                          <p:spTgt spid="23"/>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1000"/>
                                  </p:stCondLst>
                                  <p:childTnLst>
                                    <p:set>
                                      <p:cBhvr>
                                        <p:cTn dur="1" fill="hold" id="61">
                                          <p:stCondLst>
                                            <p:cond delay="0"/>
                                          </p:stCondLst>
                                        </p:cTn>
                                        <p:tgtEl>
                                          <p:spTgt spid="30"/>
                                        </p:tgtEl>
                                        <p:attrNameLst>
                                          <p:attrName>style.visibility</p:attrName>
                                        </p:attrNameLst>
                                      </p:cBhvr>
                                      <p:to>
                                        <p:strVal val="visible"/>
                                      </p:to>
                                    </p:set>
                                    <p:animEffect filter="fade" transition="in">
                                      <p:cBhvr>
                                        <p:cTn dur="1000" id="62"/>
                                        <p:tgtEl>
                                          <p:spTgt spid="30"/>
                                        </p:tgtEl>
                                      </p:cBhvr>
                                    </p:animEffect>
                                    <p:anim calcmode="lin" valueType="num">
                                      <p:cBhvr>
                                        <p:cTn dur="1000" fill="hold" id="63"/>
                                        <p:tgtEl>
                                          <p:spTgt spid="30"/>
                                        </p:tgtEl>
                                        <p:attrNameLst>
                                          <p:attrName>ppt_x</p:attrName>
                                        </p:attrNameLst>
                                      </p:cBhvr>
                                      <p:tavLst>
                                        <p:tav tm="0">
                                          <p:val>
                                            <p:strVal val="#ppt_x"/>
                                          </p:val>
                                        </p:tav>
                                        <p:tav tm="100000">
                                          <p:val>
                                            <p:strVal val="#ppt_x"/>
                                          </p:val>
                                        </p:tav>
                                      </p:tavLst>
                                    </p:anim>
                                    <p:anim calcmode="lin" valueType="num">
                                      <p:cBhvr>
                                        <p:cTn dur="1000" fill="hold" id="64"/>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5"/>
      <p:bldP grpId="0" spid="22"/>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Group 31"/>
          <p:cNvGrpSpPr/>
          <p:nvPr/>
        </p:nvGrpSpPr>
        <p:grpSpPr>
          <a:xfrm>
            <a:off x="2278782" y="1467545"/>
            <a:ext cx="1315195" cy="4113972"/>
            <a:chOff x="3276601" y="2190750"/>
            <a:chExt cx="719138" cy="2249487"/>
          </a:xfrm>
          <a:solidFill>
            <a:schemeClr val="accent2"/>
          </a:solidFill>
          <a:effectLst>
            <a:outerShdw algn="tl" blurRad="254000" dir="2700000" dist="63500" rotWithShape="0">
              <a:prstClr val="black">
                <a:alpha val="30000"/>
              </a:prstClr>
            </a:outerShdw>
          </a:effectLst>
        </p:grpSpPr>
        <p:sp>
          <p:nvSpPr>
            <p:cNvPr id="8" name="Freeform 21"/>
            <p:cNvSpPr>
              <a:spLocks noEditPoints="1"/>
            </p:cNvSpPr>
            <p:nvPr/>
          </p:nvSpPr>
          <p:spPr bwMode="auto">
            <a:xfrm>
              <a:off x="3276601" y="2190750"/>
              <a:ext cx="719138" cy="2249487"/>
            </a:xfrm>
            <a:custGeom>
              <a:cxnLst>
                <a:cxn ang="0">
                  <a:pos x="251" y="190"/>
                </a:cxn>
                <a:cxn ang="0">
                  <a:pos x="270" y="402"/>
                </a:cxn>
                <a:cxn ang="0">
                  <a:pos x="269" y="482"/>
                </a:cxn>
                <a:cxn ang="0">
                  <a:pos x="265" y="515"/>
                </a:cxn>
                <a:cxn ang="0">
                  <a:pos x="299" y="661"/>
                </a:cxn>
                <a:cxn ang="0">
                  <a:pos x="224" y="700"/>
                </a:cxn>
                <a:cxn ang="0">
                  <a:pos x="231" y="519"/>
                </a:cxn>
                <a:cxn ang="0">
                  <a:pos x="231" y="481"/>
                </a:cxn>
                <a:cxn ang="0">
                  <a:pos x="224" y="161"/>
                </a:cxn>
                <a:cxn ang="0">
                  <a:pos x="179" y="29"/>
                </a:cxn>
                <a:cxn ang="0">
                  <a:pos x="182" y="91"/>
                </a:cxn>
                <a:cxn ang="0">
                  <a:pos x="163" y="120"/>
                </a:cxn>
                <a:cxn ang="0">
                  <a:pos x="218" y="159"/>
                </a:cxn>
                <a:cxn ang="0">
                  <a:pos x="224" y="489"/>
                </a:cxn>
                <a:cxn ang="0">
                  <a:pos x="215" y="490"/>
                </a:cxn>
                <a:cxn ang="0">
                  <a:pos x="217" y="521"/>
                </a:cxn>
                <a:cxn ang="0">
                  <a:pos x="224" y="700"/>
                </a:cxn>
                <a:cxn ang="0">
                  <a:pos x="210" y="700"/>
                </a:cxn>
                <a:cxn ang="0">
                  <a:pos x="203" y="819"/>
                </a:cxn>
                <a:cxn ang="0">
                  <a:pos x="210" y="898"/>
                </a:cxn>
                <a:cxn ang="0">
                  <a:pos x="161" y="903"/>
                </a:cxn>
                <a:cxn ang="0">
                  <a:pos x="150" y="845"/>
                </a:cxn>
                <a:cxn ang="0">
                  <a:pos x="152" y="754"/>
                </a:cxn>
                <a:cxn ang="0">
                  <a:pos x="129" y="554"/>
                </a:cxn>
                <a:cxn ang="0">
                  <a:pos x="105" y="597"/>
                </a:cxn>
                <a:cxn ang="0">
                  <a:pos x="80" y="798"/>
                </a:cxn>
                <a:cxn ang="0">
                  <a:pos x="85" y="832"/>
                </a:cxn>
                <a:cxn ang="0">
                  <a:pos x="70" y="893"/>
                </a:cxn>
                <a:cxn ang="0">
                  <a:pos x="25" y="938"/>
                </a:cxn>
                <a:cxn ang="0">
                  <a:pos x="31" y="861"/>
                </a:cxn>
                <a:cxn ang="0">
                  <a:pos x="28" y="815"/>
                </a:cxn>
                <a:cxn ang="0">
                  <a:pos x="24" y="645"/>
                </a:cxn>
                <a:cxn ang="0">
                  <a:pos x="25" y="469"/>
                </a:cxn>
                <a:cxn ang="0">
                  <a:pos x="16" y="440"/>
                </a:cxn>
                <a:cxn ang="0">
                  <a:pos x="6" y="361"/>
                </a:cxn>
                <a:cxn ang="0">
                  <a:pos x="18" y="208"/>
                </a:cxn>
                <a:cxn ang="0">
                  <a:pos x="101" y="142"/>
                </a:cxn>
                <a:cxn ang="0">
                  <a:pos x="104" y="96"/>
                </a:cxn>
                <a:cxn ang="0">
                  <a:pos x="92" y="65"/>
                </a:cxn>
                <a:cxn ang="0">
                  <a:pos x="97" y="29"/>
                </a:cxn>
              </a:cxnLst>
              <a:rect b="b" l="0" r="r" t="0"/>
              <a:pathLst>
                <a:path h="943" w="302">
                  <a:moveTo>
                    <a:pt x="224" y="161"/>
                  </a:moveTo>
                  <a:cubicBezTo>
                    <a:pt x="239" y="166"/>
                    <a:pt x="251" y="170"/>
                    <a:pt x="251" y="190"/>
                  </a:cubicBezTo>
                  <a:cubicBezTo>
                    <a:pt x="252" y="213"/>
                    <a:pt x="254" y="258"/>
                    <a:pt x="257" y="288"/>
                  </a:cubicBezTo>
                  <a:cubicBezTo>
                    <a:pt x="260" y="318"/>
                    <a:pt x="269" y="382"/>
                    <a:pt x="270" y="402"/>
                  </a:cubicBezTo>
                  <a:cubicBezTo>
                    <a:pt x="270" y="422"/>
                    <a:pt x="273" y="465"/>
                    <a:pt x="272" y="470"/>
                  </a:cubicBezTo>
                  <a:cubicBezTo>
                    <a:pt x="272" y="475"/>
                    <a:pt x="268" y="474"/>
                    <a:pt x="269" y="482"/>
                  </a:cubicBezTo>
                  <a:cubicBezTo>
                    <a:pt x="271" y="490"/>
                    <a:pt x="271" y="498"/>
                    <a:pt x="267" y="503"/>
                  </a:cubicBezTo>
                  <a:cubicBezTo>
                    <a:pt x="262" y="509"/>
                    <a:pt x="265" y="515"/>
                    <a:pt x="265" y="515"/>
                  </a:cubicBezTo>
                  <a:cubicBezTo>
                    <a:pt x="302" y="514"/>
                    <a:pt x="302" y="514"/>
                    <a:pt x="302" y="514"/>
                  </a:cubicBezTo>
                  <a:cubicBezTo>
                    <a:pt x="299" y="661"/>
                    <a:pt x="299" y="661"/>
                    <a:pt x="299" y="661"/>
                  </a:cubicBezTo>
                  <a:cubicBezTo>
                    <a:pt x="241" y="707"/>
                    <a:pt x="241" y="707"/>
                    <a:pt x="241" y="707"/>
                  </a:cubicBezTo>
                  <a:cubicBezTo>
                    <a:pt x="241" y="707"/>
                    <a:pt x="232" y="701"/>
                    <a:pt x="224" y="700"/>
                  </a:cubicBezTo>
                  <a:cubicBezTo>
                    <a:pt x="224" y="520"/>
                    <a:pt x="224" y="520"/>
                    <a:pt x="224" y="520"/>
                  </a:cubicBezTo>
                  <a:cubicBezTo>
                    <a:pt x="231" y="519"/>
                    <a:pt x="231" y="519"/>
                    <a:pt x="231" y="519"/>
                  </a:cubicBezTo>
                  <a:cubicBezTo>
                    <a:pt x="231" y="519"/>
                    <a:pt x="229" y="509"/>
                    <a:pt x="231" y="502"/>
                  </a:cubicBezTo>
                  <a:cubicBezTo>
                    <a:pt x="234" y="495"/>
                    <a:pt x="233" y="488"/>
                    <a:pt x="231" y="481"/>
                  </a:cubicBezTo>
                  <a:cubicBezTo>
                    <a:pt x="231" y="481"/>
                    <a:pt x="229" y="488"/>
                    <a:pt x="224" y="489"/>
                  </a:cubicBezTo>
                  <a:lnTo>
                    <a:pt x="224" y="161"/>
                  </a:lnTo>
                  <a:close/>
                  <a:moveTo>
                    <a:pt x="142" y="0"/>
                  </a:moveTo>
                  <a:cubicBezTo>
                    <a:pt x="158" y="0"/>
                    <a:pt x="177" y="12"/>
                    <a:pt x="179" y="29"/>
                  </a:cubicBezTo>
                  <a:cubicBezTo>
                    <a:pt x="182" y="46"/>
                    <a:pt x="180" y="70"/>
                    <a:pt x="180" y="70"/>
                  </a:cubicBezTo>
                  <a:cubicBezTo>
                    <a:pt x="180" y="70"/>
                    <a:pt x="186" y="82"/>
                    <a:pt x="182" y="91"/>
                  </a:cubicBezTo>
                  <a:cubicBezTo>
                    <a:pt x="177" y="100"/>
                    <a:pt x="166" y="98"/>
                    <a:pt x="166" y="98"/>
                  </a:cubicBezTo>
                  <a:cubicBezTo>
                    <a:pt x="166" y="98"/>
                    <a:pt x="163" y="112"/>
                    <a:pt x="163" y="120"/>
                  </a:cubicBezTo>
                  <a:cubicBezTo>
                    <a:pt x="163" y="128"/>
                    <a:pt x="164" y="134"/>
                    <a:pt x="170" y="139"/>
                  </a:cubicBezTo>
                  <a:cubicBezTo>
                    <a:pt x="176" y="144"/>
                    <a:pt x="200" y="154"/>
                    <a:pt x="218" y="159"/>
                  </a:cubicBezTo>
                  <a:cubicBezTo>
                    <a:pt x="220" y="160"/>
                    <a:pt x="222" y="160"/>
                    <a:pt x="224" y="161"/>
                  </a:cubicBezTo>
                  <a:cubicBezTo>
                    <a:pt x="224" y="489"/>
                    <a:pt x="224" y="489"/>
                    <a:pt x="224" y="489"/>
                  </a:cubicBezTo>
                  <a:cubicBezTo>
                    <a:pt x="224" y="489"/>
                    <a:pt x="223" y="489"/>
                    <a:pt x="223" y="489"/>
                  </a:cubicBezTo>
                  <a:cubicBezTo>
                    <a:pt x="218" y="489"/>
                    <a:pt x="215" y="490"/>
                    <a:pt x="215" y="490"/>
                  </a:cubicBezTo>
                  <a:cubicBezTo>
                    <a:pt x="215" y="490"/>
                    <a:pt x="218" y="498"/>
                    <a:pt x="218" y="506"/>
                  </a:cubicBezTo>
                  <a:cubicBezTo>
                    <a:pt x="218" y="513"/>
                    <a:pt x="217" y="521"/>
                    <a:pt x="217" y="521"/>
                  </a:cubicBezTo>
                  <a:cubicBezTo>
                    <a:pt x="224" y="520"/>
                    <a:pt x="224" y="520"/>
                    <a:pt x="224" y="520"/>
                  </a:cubicBezTo>
                  <a:cubicBezTo>
                    <a:pt x="224" y="700"/>
                    <a:pt x="224" y="700"/>
                    <a:pt x="224" y="700"/>
                  </a:cubicBezTo>
                  <a:cubicBezTo>
                    <a:pt x="224" y="700"/>
                    <a:pt x="223" y="700"/>
                    <a:pt x="222" y="700"/>
                  </a:cubicBezTo>
                  <a:cubicBezTo>
                    <a:pt x="214" y="700"/>
                    <a:pt x="210" y="700"/>
                    <a:pt x="210" y="700"/>
                  </a:cubicBezTo>
                  <a:cubicBezTo>
                    <a:pt x="210" y="700"/>
                    <a:pt x="212" y="744"/>
                    <a:pt x="212" y="761"/>
                  </a:cubicBezTo>
                  <a:cubicBezTo>
                    <a:pt x="212" y="779"/>
                    <a:pt x="211" y="806"/>
                    <a:pt x="203" y="819"/>
                  </a:cubicBezTo>
                  <a:cubicBezTo>
                    <a:pt x="195" y="832"/>
                    <a:pt x="194" y="836"/>
                    <a:pt x="194" y="847"/>
                  </a:cubicBezTo>
                  <a:cubicBezTo>
                    <a:pt x="194" y="858"/>
                    <a:pt x="211" y="888"/>
                    <a:pt x="210" y="898"/>
                  </a:cubicBezTo>
                  <a:cubicBezTo>
                    <a:pt x="209" y="908"/>
                    <a:pt x="207" y="924"/>
                    <a:pt x="190" y="924"/>
                  </a:cubicBezTo>
                  <a:cubicBezTo>
                    <a:pt x="173" y="923"/>
                    <a:pt x="161" y="917"/>
                    <a:pt x="161" y="903"/>
                  </a:cubicBezTo>
                  <a:cubicBezTo>
                    <a:pt x="161" y="889"/>
                    <a:pt x="163" y="880"/>
                    <a:pt x="157" y="875"/>
                  </a:cubicBezTo>
                  <a:cubicBezTo>
                    <a:pt x="151" y="870"/>
                    <a:pt x="160" y="858"/>
                    <a:pt x="150" y="845"/>
                  </a:cubicBezTo>
                  <a:cubicBezTo>
                    <a:pt x="141" y="832"/>
                    <a:pt x="151" y="830"/>
                    <a:pt x="149" y="818"/>
                  </a:cubicBezTo>
                  <a:cubicBezTo>
                    <a:pt x="146" y="806"/>
                    <a:pt x="151" y="769"/>
                    <a:pt x="152" y="754"/>
                  </a:cubicBezTo>
                  <a:cubicBezTo>
                    <a:pt x="153" y="739"/>
                    <a:pt x="150" y="722"/>
                    <a:pt x="143" y="659"/>
                  </a:cubicBezTo>
                  <a:cubicBezTo>
                    <a:pt x="135" y="596"/>
                    <a:pt x="131" y="568"/>
                    <a:pt x="129" y="554"/>
                  </a:cubicBezTo>
                  <a:cubicBezTo>
                    <a:pt x="127" y="541"/>
                    <a:pt x="123" y="523"/>
                    <a:pt x="123" y="523"/>
                  </a:cubicBezTo>
                  <a:cubicBezTo>
                    <a:pt x="123" y="523"/>
                    <a:pt x="113" y="582"/>
                    <a:pt x="105" y="597"/>
                  </a:cubicBezTo>
                  <a:cubicBezTo>
                    <a:pt x="97" y="612"/>
                    <a:pt x="88" y="685"/>
                    <a:pt x="86" y="706"/>
                  </a:cubicBezTo>
                  <a:cubicBezTo>
                    <a:pt x="83" y="728"/>
                    <a:pt x="85" y="791"/>
                    <a:pt x="80" y="798"/>
                  </a:cubicBezTo>
                  <a:cubicBezTo>
                    <a:pt x="75" y="804"/>
                    <a:pt x="72" y="813"/>
                    <a:pt x="72" y="813"/>
                  </a:cubicBezTo>
                  <a:cubicBezTo>
                    <a:pt x="72" y="813"/>
                    <a:pt x="85" y="821"/>
                    <a:pt x="85" y="832"/>
                  </a:cubicBezTo>
                  <a:cubicBezTo>
                    <a:pt x="85" y="842"/>
                    <a:pt x="76" y="851"/>
                    <a:pt x="76" y="865"/>
                  </a:cubicBezTo>
                  <a:cubicBezTo>
                    <a:pt x="77" y="878"/>
                    <a:pt x="75" y="890"/>
                    <a:pt x="70" y="893"/>
                  </a:cubicBezTo>
                  <a:cubicBezTo>
                    <a:pt x="64" y="896"/>
                    <a:pt x="65" y="920"/>
                    <a:pt x="58" y="928"/>
                  </a:cubicBezTo>
                  <a:cubicBezTo>
                    <a:pt x="51" y="936"/>
                    <a:pt x="39" y="943"/>
                    <a:pt x="25" y="938"/>
                  </a:cubicBezTo>
                  <a:cubicBezTo>
                    <a:pt x="11" y="934"/>
                    <a:pt x="11" y="916"/>
                    <a:pt x="18" y="898"/>
                  </a:cubicBezTo>
                  <a:cubicBezTo>
                    <a:pt x="25" y="880"/>
                    <a:pt x="33" y="868"/>
                    <a:pt x="31" y="861"/>
                  </a:cubicBezTo>
                  <a:cubicBezTo>
                    <a:pt x="28" y="854"/>
                    <a:pt x="26" y="843"/>
                    <a:pt x="33" y="836"/>
                  </a:cubicBezTo>
                  <a:cubicBezTo>
                    <a:pt x="40" y="829"/>
                    <a:pt x="32" y="821"/>
                    <a:pt x="28" y="815"/>
                  </a:cubicBezTo>
                  <a:cubicBezTo>
                    <a:pt x="23" y="809"/>
                    <a:pt x="24" y="780"/>
                    <a:pt x="24" y="765"/>
                  </a:cubicBezTo>
                  <a:cubicBezTo>
                    <a:pt x="23" y="750"/>
                    <a:pt x="25" y="673"/>
                    <a:pt x="24" y="645"/>
                  </a:cubicBezTo>
                  <a:cubicBezTo>
                    <a:pt x="23" y="617"/>
                    <a:pt x="21" y="533"/>
                    <a:pt x="25" y="510"/>
                  </a:cubicBezTo>
                  <a:cubicBezTo>
                    <a:pt x="29" y="487"/>
                    <a:pt x="25" y="469"/>
                    <a:pt x="25" y="469"/>
                  </a:cubicBezTo>
                  <a:cubicBezTo>
                    <a:pt x="25" y="469"/>
                    <a:pt x="16" y="474"/>
                    <a:pt x="16" y="465"/>
                  </a:cubicBezTo>
                  <a:cubicBezTo>
                    <a:pt x="16" y="457"/>
                    <a:pt x="20" y="455"/>
                    <a:pt x="16" y="440"/>
                  </a:cubicBezTo>
                  <a:cubicBezTo>
                    <a:pt x="12" y="425"/>
                    <a:pt x="11" y="410"/>
                    <a:pt x="6" y="399"/>
                  </a:cubicBezTo>
                  <a:cubicBezTo>
                    <a:pt x="1" y="387"/>
                    <a:pt x="0" y="367"/>
                    <a:pt x="6" y="361"/>
                  </a:cubicBezTo>
                  <a:cubicBezTo>
                    <a:pt x="12" y="355"/>
                    <a:pt x="3" y="321"/>
                    <a:pt x="9" y="296"/>
                  </a:cubicBezTo>
                  <a:cubicBezTo>
                    <a:pt x="14" y="270"/>
                    <a:pt x="17" y="230"/>
                    <a:pt x="18" y="208"/>
                  </a:cubicBezTo>
                  <a:cubicBezTo>
                    <a:pt x="18" y="186"/>
                    <a:pt x="19" y="170"/>
                    <a:pt x="48" y="163"/>
                  </a:cubicBezTo>
                  <a:cubicBezTo>
                    <a:pt x="76" y="156"/>
                    <a:pt x="97" y="148"/>
                    <a:pt x="101" y="142"/>
                  </a:cubicBezTo>
                  <a:cubicBezTo>
                    <a:pt x="105" y="136"/>
                    <a:pt x="107" y="120"/>
                    <a:pt x="106" y="113"/>
                  </a:cubicBezTo>
                  <a:cubicBezTo>
                    <a:pt x="105" y="106"/>
                    <a:pt x="104" y="100"/>
                    <a:pt x="104" y="96"/>
                  </a:cubicBezTo>
                  <a:cubicBezTo>
                    <a:pt x="104" y="92"/>
                    <a:pt x="96" y="98"/>
                    <a:pt x="94" y="90"/>
                  </a:cubicBezTo>
                  <a:cubicBezTo>
                    <a:pt x="92" y="83"/>
                    <a:pt x="91" y="66"/>
                    <a:pt x="92" y="65"/>
                  </a:cubicBezTo>
                  <a:cubicBezTo>
                    <a:pt x="94" y="63"/>
                    <a:pt x="95" y="64"/>
                    <a:pt x="97" y="64"/>
                  </a:cubicBezTo>
                  <a:cubicBezTo>
                    <a:pt x="96" y="61"/>
                    <a:pt x="95" y="46"/>
                    <a:pt x="97" y="29"/>
                  </a:cubicBezTo>
                  <a:cubicBezTo>
                    <a:pt x="98" y="14"/>
                    <a:pt x="113" y="1"/>
                    <a:pt x="142" y="0"/>
                  </a:cubicBezTo>
                  <a:close/>
                </a:path>
              </a:pathLst>
            </a:custGeom>
            <a:solidFill>
              <a:srgbClr val="E53238"/>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9" name="Freeform 22"/>
            <p:cNvSpPr/>
            <p:nvPr/>
          </p:nvSpPr>
          <p:spPr bwMode="auto">
            <a:xfrm>
              <a:off x="3309938" y="3201988"/>
              <a:ext cx="76200" cy="76200"/>
            </a:xfrm>
            <a:custGeom>
              <a:cxnLst>
                <a:cxn ang="0">
                  <a:pos x="7" y="32"/>
                </a:cxn>
                <a:cxn ang="0">
                  <a:pos x="7" y="10"/>
                </a:cxn>
                <a:cxn ang="0">
                  <a:pos x="32" y="8"/>
                </a:cxn>
                <a:cxn ang="0">
                  <a:pos x="13" y="13"/>
                </a:cxn>
                <a:cxn ang="0">
                  <a:pos x="7" y="32"/>
                </a:cxn>
              </a:cxnLst>
              <a:rect b="b" l="0" r="r" t="0"/>
              <a:pathLst>
                <a:path h="32" w="32">
                  <a:moveTo>
                    <a:pt x="7" y="32"/>
                  </a:moveTo>
                  <a:cubicBezTo>
                    <a:pt x="7" y="32"/>
                    <a:pt x="0" y="20"/>
                    <a:pt x="7" y="10"/>
                  </a:cubicBezTo>
                  <a:cubicBezTo>
                    <a:pt x="15" y="0"/>
                    <a:pt x="32" y="8"/>
                    <a:pt x="32" y="8"/>
                  </a:cubicBezTo>
                  <a:cubicBezTo>
                    <a:pt x="32" y="8"/>
                    <a:pt x="20" y="8"/>
                    <a:pt x="13" y="13"/>
                  </a:cubicBezTo>
                  <a:cubicBezTo>
                    <a:pt x="7" y="18"/>
                    <a:pt x="9" y="22"/>
                    <a:pt x="7" y="32"/>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1" name="Freeform 23"/>
            <p:cNvSpPr/>
            <p:nvPr/>
          </p:nvSpPr>
          <p:spPr bwMode="auto">
            <a:xfrm>
              <a:off x="3827463" y="3302000"/>
              <a:ext cx="90488" cy="30162"/>
            </a:xfrm>
            <a:custGeom>
              <a:cxnLst>
                <a:cxn ang="0">
                  <a:pos x="0" y="12"/>
                </a:cxn>
                <a:cxn ang="0">
                  <a:pos x="18" y="0"/>
                </a:cxn>
                <a:cxn ang="0">
                  <a:pos x="38" y="13"/>
                </a:cxn>
                <a:cxn ang="0">
                  <a:pos x="17" y="6"/>
                </a:cxn>
                <a:cxn ang="0">
                  <a:pos x="0" y="12"/>
                </a:cxn>
              </a:cxnLst>
              <a:rect b="b" l="0" r="r" t="0"/>
              <a:pathLst>
                <a:path h="13" w="38">
                  <a:moveTo>
                    <a:pt x="0" y="12"/>
                  </a:moveTo>
                  <a:cubicBezTo>
                    <a:pt x="0" y="12"/>
                    <a:pt x="0" y="0"/>
                    <a:pt x="18" y="0"/>
                  </a:cubicBezTo>
                  <a:cubicBezTo>
                    <a:pt x="35" y="0"/>
                    <a:pt x="38" y="13"/>
                    <a:pt x="38" y="13"/>
                  </a:cubicBezTo>
                  <a:cubicBezTo>
                    <a:pt x="38" y="13"/>
                    <a:pt x="29" y="6"/>
                    <a:pt x="17" y="6"/>
                  </a:cubicBezTo>
                  <a:cubicBezTo>
                    <a:pt x="6" y="7"/>
                    <a:pt x="6" y="7"/>
                    <a:pt x="0" y="12"/>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2" name="Freeform 24"/>
            <p:cNvSpPr/>
            <p:nvPr/>
          </p:nvSpPr>
          <p:spPr bwMode="auto">
            <a:xfrm>
              <a:off x="3435351" y="2500313"/>
              <a:ext cx="241300" cy="627062"/>
            </a:xfrm>
            <a:custGeom>
              <a:cxnLst>
                <a:cxn ang="0">
                  <a:pos x="97" y="0"/>
                </a:cxn>
                <a:cxn ang="0">
                  <a:pos x="101" y="7"/>
                </a:cxn>
                <a:cxn ang="0">
                  <a:pos x="87" y="123"/>
                </a:cxn>
                <a:cxn ang="0">
                  <a:pos x="92" y="262"/>
                </a:cxn>
                <a:cxn ang="0">
                  <a:pos x="64" y="263"/>
                </a:cxn>
                <a:cxn ang="0">
                  <a:pos x="0" y="250"/>
                </a:cxn>
                <a:cxn ang="0">
                  <a:pos x="13" y="220"/>
                </a:cxn>
                <a:cxn ang="0">
                  <a:pos x="32" y="69"/>
                </a:cxn>
                <a:cxn ang="0">
                  <a:pos x="32" y="14"/>
                </a:cxn>
                <a:cxn ang="0">
                  <a:pos x="34" y="12"/>
                </a:cxn>
                <a:cxn ang="0">
                  <a:pos x="37" y="3"/>
                </a:cxn>
                <a:cxn ang="0">
                  <a:pos x="69" y="29"/>
                </a:cxn>
                <a:cxn ang="0">
                  <a:pos x="97" y="0"/>
                </a:cxn>
              </a:cxnLst>
              <a:rect b="b" l="0" r="r" t="0"/>
              <a:pathLst>
                <a:path h="263" w="100">
                  <a:moveTo>
                    <a:pt x="97" y="0"/>
                  </a:moveTo>
                  <a:cubicBezTo>
                    <a:pt x="98" y="2"/>
                    <a:pt x="99" y="4"/>
                    <a:pt x="101" y="7"/>
                  </a:cubicBezTo>
                  <a:cubicBezTo>
                    <a:pt x="98" y="26"/>
                    <a:pt x="90" y="82"/>
                    <a:pt x="87" y="123"/>
                  </a:cubicBezTo>
                  <a:cubicBezTo>
                    <a:pt x="83" y="171"/>
                    <a:pt x="92" y="262"/>
                    <a:pt x="92" y="262"/>
                  </a:cubicBezTo>
                  <a:cubicBezTo>
                    <a:pt x="92" y="262"/>
                    <a:pt x="85" y="263"/>
                    <a:pt x="64" y="263"/>
                  </a:cubicBezTo>
                  <a:cubicBezTo>
                    <a:pt x="43" y="263"/>
                    <a:pt x="0" y="250"/>
                    <a:pt x="0" y="250"/>
                  </a:cubicBezTo>
                  <a:cubicBezTo>
                    <a:pt x="0" y="250"/>
                    <a:pt x="7" y="237"/>
                    <a:pt x="13" y="220"/>
                  </a:cubicBezTo>
                  <a:cubicBezTo>
                    <a:pt x="19" y="204"/>
                    <a:pt x="29" y="131"/>
                    <a:pt x="32" y="69"/>
                  </a:cubicBezTo>
                  <a:cubicBezTo>
                    <a:pt x="34" y="38"/>
                    <a:pt x="34" y="23"/>
                    <a:pt x="32" y="14"/>
                  </a:cubicBezTo>
                  <a:cubicBezTo>
                    <a:pt x="33" y="13"/>
                    <a:pt x="34" y="12"/>
                    <a:pt x="34" y="12"/>
                  </a:cubicBezTo>
                  <a:cubicBezTo>
                    <a:pt x="35" y="10"/>
                    <a:pt x="37" y="7"/>
                    <a:pt x="37" y="3"/>
                  </a:cubicBezTo>
                  <a:cubicBezTo>
                    <a:pt x="44" y="16"/>
                    <a:pt x="60" y="29"/>
                    <a:pt x="69" y="29"/>
                  </a:cubicBezTo>
                  <a:cubicBezTo>
                    <a:pt x="79" y="29"/>
                    <a:pt x="91" y="10"/>
                    <a:pt x="97" y="0"/>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sp>
          <p:nvSpPr>
            <p:cNvPr id="13" name="Freeform 25"/>
            <p:cNvSpPr/>
            <p:nvPr/>
          </p:nvSpPr>
          <p:spPr bwMode="auto">
            <a:xfrm>
              <a:off x="3548063" y="2576513"/>
              <a:ext cx="96838" cy="617537"/>
            </a:xfrm>
            <a:custGeom>
              <a:cxnLst>
                <a:cxn ang="0">
                  <a:pos x="0" y="11"/>
                </a:cxn>
                <a:cxn ang="0">
                  <a:pos x="20" y="0"/>
                </a:cxn>
                <a:cxn ang="0">
                  <a:pos x="41" y="11"/>
                </a:cxn>
                <a:cxn ang="0">
                  <a:pos x="27" y="18"/>
                </a:cxn>
                <a:cxn ang="0">
                  <a:pos x="33" y="107"/>
                </a:cxn>
                <a:cxn ang="0">
                  <a:pos x="32" y="238"/>
                </a:cxn>
                <a:cxn ang="0">
                  <a:pos x="15" y="239"/>
                </a:cxn>
                <a:cxn ang="0">
                  <a:pos x="14" y="89"/>
                </a:cxn>
                <a:cxn ang="0">
                  <a:pos x="15" y="18"/>
                </a:cxn>
                <a:cxn ang="0">
                  <a:pos x="0" y="11"/>
                </a:cxn>
              </a:cxnLst>
              <a:rect b="b" l="0" r="r" t="0"/>
              <a:pathLst>
                <a:path h="259" w="41">
                  <a:moveTo>
                    <a:pt x="0" y="11"/>
                  </a:moveTo>
                  <a:cubicBezTo>
                    <a:pt x="0" y="11"/>
                    <a:pt x="7" y="0"/>
                    <a:pt x="20" y="0"/>
                  </a:cubicBezTo>
                  <a:cubicBezTo>
                    <a:pt x="33" y="0"/>
                    <a:pt x="41" y="11"/>
                    <a:pt x="41" y="11"/>
                  </a:cubicBezTo>
                  <a:cubicBezTo>
                    <a:pt x="41" y="11"/>
                    <a:pt x="27" y="8"/>
                    <a:pt x="27" y="18"/>
                  </a:cubicBezTo>
                  <a:cubicBezTo>
                    <a:pt x="28" y="27"/>
                    <a:pt x="33" y="76"/>
                    <a:pt x="33" y="107"/>
                  </a:cubicBezTo>
                  <a:cubicBezTo>
                    <a:pt x="33" y="139"/>
                    <a:pt x="35" y="222"/>
                    <a:pt x="32" y="238"/>
                  </a:cubicBezTo>
                  <a:cubicBezTo>
                    <a:pt x="28" y="253"/>
                    <a:pt x="17" y="259"/>
                    <a:pt x="15" y="239"/>
                  </a:cubicBezTo>
                  <a:cubicBezTo>
                    <a:pt x="12" y="219"/>
                    <a:pt x="13" y="110"/>
                    <a:pt x="14" y="89"/>
                  </a:cubicBezTo>
                  <a:cubicBezTo>
                    <a:pt x="14" y="68"/>
                    <a:pt x="18" y="24"/>
                    <a:pt x="15" y="18"/>
                  </a:cubicBezTo>
                  <a:cubicBezTo>
                    <a:pt x="13" y="12"/>
                    <a:pt x="7" y="8"/>
                    <a:pt x="0" y="11"/>
                  </a:cubicBezTo>
                  <a:close/>
                </a:path>
              </a:pathLst>
            </a:custGeom>
            <a:solidFill>
              <a:srgbClr val="E53238"/>
            </a:solidFill>
            <a:ln w="9525">
              <a:noFill/>
              <a:round/>
            </a:ln>
          </p:spPr>
          <p:txBody>
            <a:bodyPr anchor="t" anchorCtr="0" bIns="45720" compatLnSpc="1" lIns="91440" numCol="1" rIns="91440" tIns="45720" vert="horz" wrap="square">
              <a:prstTxWarp prst="textNoShape">
                <a:avLst/>
              </a:prstTxWarp>
            </a:bodyPr>
            <a:lstStyle/>
            <a:p>
              <a:pPr>
                <a:lnSpc>
                  <a:spcPct val="130000"/>
                </a:lnSpc>
              </a:pPr>
              <a:endParaRPr lang="en-US">
                <a:latin charset="-122" panose="020b0500000000000000" pitchFamily="34" typeface="思源黑体"/>
                <a:ea charset="-122" panose="020b0500000000000000" pitchFamily="34" typeface="思源黑体"/>
                <a:cs typeface="+mn-ea"/>
                <a:sym typeface="+mn-lt"/>
              </a:endParaRPr>
            </a:p>
          </p:txBody>
        </p:sp>
      </p:grpSp>
      <p:grpSp>
        <p:nvGrpSpPr>
          <p:cNvPr id="14" name="组合 13"/>
          <p:cNvGrpSpPr/>
          <p:nvPr/>
        </p:nvGrpSpPr>
        <p:grpSpPr>
          <a:xfrm>
            <a:off x="4195415" y="1577139"/>
            <a:ext cx="2403846" cy="418191"/>
            <a:chOff x="4673997" y="1988840"/>
            <a:chExt cx="2403846" cy="418191"/>
          </a:xfrm>
          <a:effectLst>
            <a:outerShdw algn="tl" blurRad="254000" dir="2700000" dist="63500" rotWithShape="0">
              <a:prstClr val="black">
                <a:alpha val="30000"/>
              </a:prstClr>
            </a:outerShdw>
          </a:effectLst>
        </p:grpSpPr>
        <p:sp>
          <p:nvSpPr>
            <p:cNvPr id="15" name="Round Same Side Corner Rectangle 48"/>
            <p:cNvSpPr/>
            <p:nvPr/>
          </p:nvSpPr>
          <p:spPr>
            <a:xfrm rot="5400000">
              <a:off x="5701617" y="986973"/>
              <a:ext cx="348605" cy="2403846"/>
            </a:xfrm>
            <a:prstGeom prst="round2SameRect">
              <a:avLst>
                <a:gd fmla="val 50000" name="adj1"/>
                <a:gd fmla="val 50000" name="adj2"/>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bg-BG" sz="1600">
                <a:ea charset="-122" panose="020b0500000000000000" pitchFamily="34" typeface="思源黑体"/>
                <a:cs typeface="+mn-ea"/>
                <a:sym typeface="+mn-lt"/>
              </a:endParaRPr>
            </a:p>
          </p:txBody>
        </p:sp>
        <p:sp>
          <p:nvSpPr>
            <p:cNvPr id="16" name="Rectangle 49"/>
            <p:cNvSpPr/>
            <p:nvPr/>
          </p:nvSpPr>
          <p:spPr>
            <a:xfrm>
              <a:off x="5112326" y="1988840"/>
              <a:ext cx="1554480" cy="448056"/>
            </a:xfrm>
            <a:prstGeom prst="rect">
              <a:avLst/>
            </a:prstGeom>
          </p:spPr>
          <p:txBody>
            <a:bodyPr wrap="none">
              <a:spAutoFit/>
            </a:bodyPr>
            <a:lstStyle/>
            <a:p>
              <a:pPr algn="ctr">
                <a:lnSpc>
                  <a:spcPct val="130000"/>
                </a:lnSpc>
              </a:pPr>
              <a:r>
                <a:rPr altLang="en-US" lang="zh-CN" smtClean="0">
                  <a:solidFill>
                    <a:schemeClr val="bg1"/>
                  </a:solidFill>
                  <a:latin charset="-122" panose="020b0500000000000000" pitchFamily="34" typeface="思源黑体"/>
                  <a:ea charset="-122" panose="020b0500000000000000" pitchFamily="34" typeface="思源黑体"/>
                  <a:cs typeface="+mn-ea"/>
                  <a:sym typeface="+mn-lt"/>
                </a:rPr>
                <a:t>客户项目开发</a:t>
              </a:r>
            </a:p>
          </p:txBody>
        </p:sp>
      </p:grpSp>
      <p:sp>
        <p:nvSpPr>
          <p:cNvPr id="17" name="TextBox 16"/>
          <p:cNvSpPr txBox="1"/>
          <p:nvPr/>
        </p:nvSpPr>
        <p:spPr>
          <a:xfrm>
            <a:off x="4176465" y="1979570"/>
            <a:ext cx="6624736"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由行政人事部负责公司的各项培训工作，包括培训制度的拟定、培训体系的建立、培训流程的完善、培训计划的制定、培训通知的发送、培训的组织实施、培训的跟踪与反馈、培训效果的评估与总结等工作。</a:t>
            </a:r>
          </a:p>
        </p:txBody>
      </p:sp>
      <p:grpSp>
        <p:nvGrpSpPr>
          <p:cNvPr id="18" name="组合 17"/>
          <p:cNvGrpSpPr/>
          <p:nvPr/>
        </p:nvGrpSpPr>
        <p:grpSpPr>
          <a:xfrm>
            <a:off x="4176464" y="2492896"/>
            <a:ext cx="6768752" cy="838556"/>
            <a:chOff x="1361910" y="1894925"/>
            <a:chExt cx="6768752" cy="838556"/>
          </a:xfrm>
        </p:grpSpPr>
        <p:grpSp>
          <p:nvGrpSpPr>
            <p:cNvPr id="19" name="Group 332"/>
            <p:cNvGrpSpPr>
              <a:grpSpLocks noChangeAspect="1"/>
            </p:cNvGrpSpPr>
            <p:nvPr/>
          </p:nvGrpSpPr>
          <p:grpSpPr>
            <a:xfrm>
              <a:off x="1361910" y="2154848"/>
              <a:ext cx="540000" cy="540000"/>
              <a:chOff x="4643438" y="2786064"/>
              <a:chExt cx="288476" cy="288476"/>
            </a:xfrm>
          </p:grpSpPr>
          <p:sp>
            <p:nvSpPr>
              <p:cNvPr id="22"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23"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20" name="TextBox 19"/>
            <p:cNvSpPr txBox="1"/>
            <p:nvPr/>
          </p:nvSpPr>
          <p:spPr>
            <a:xfrm>
              <a:off x="1956334" y="2260466"/>
              <a:ext cx="617432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21" name="TextBox 20"/>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smtClean="0">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新增客户项目情况</a:t>
              </a:r>
            </a:p>
          </p:txBody>
        </p:sp>
      </p:grpSp>
      <p:grpSp>
        <p:nvGrpSpPr>
          <p:cNvPr id="24" name="组合 23"/>
          <p:cNvGrpSpPr/>
          <p:nvPr/>
        </p:nvGrpSpPr>
        <p:grpSpPr>
          <a:xfrm>
            <a:off x="4176464" y="3428957"/>
            <a:ext cx="6768752" cy="838556"/>
            <a:chOff x="1361910" y="1894925"/>
            <a:chExt cx="6768752" cy="838556"/>
          </a:xfrm>
        </p:grpSpPr>
        <p:grpSp>
          <p:nvGrpSpPr>
            <p:cNvPr id="25" name="Group 332"/>
            <p:cNvGrpSpPr>
              <a:grpSpLocks noChangeAspect="1"/>
            </p:cNvGrpSpPr>
            <p:nvPr/>
          </p:nvGrpSpPr>
          <p:grpSpPr>
            <a:xfrm>
              <a:off x="1361910" y="2154848"/>
              <a:ext cx="540000" cy="540000"/>
              <a:chOff x="4643438" y="2786064"/>
              <a:chExt cx="288476" cy="288476"/>
            </a:xfrm>
          </p:grpSpPr>
          <p:sp>
            <p:nvSpPr>
              <p:cNvPr id="28" name="Oval 59"/>
              <p:cNvSpPr/>
              <p:nvPr/>
            </p:nvSpPr>
            <p:spPr>
              <a:xfrm>
                <a:off x="4643438" y="2786064"/>
                <a:ext cx="288476" cy="288476"/>
              </a:xfrm>
              <a:prstGeom prst="ellipse">
                <a:avLst/>
              </a:prstGeom>
              <a:solidFill>
                <a:srgbClr val="E53238"/>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29"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26" name="TextBox 25"/>
            <p:cNvSpPr txBox="1"/>
            <p:nvPr/>
          </p:nvSpPr>
          <p:spPr>
            <a:xfrm>
              <a:off x="1956334" y="2260466"/>
              <a:ext cx="617432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27" name="TextBox 26"/>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新增客户项目情况</a:t>
              </a:r>
            </a:p>
          </p:txBody>
        </p:sp>
      </p:grpSp>
      <p:grpSp>
        <p:nvGrpSpPr>
          <p:cNvPr id="30" name="组合 29"/>
          <p:cNvGrpSpPr/>
          <p:nvPr/>
        </p:nvGrpSpPr>
        <p:grpSpPr>
          <a:xfrm>
            <a:off x="4176464" y="4365061"/>
            <a:ext cx="6768752" cy="838556"/>
            <a:chOff x="1361910" y="1894925"/>
            <a:chExt cx="6768752" cy="838556"/>
          </a:xfrm>
        </p:grpSpPr>
        <p:grpSp>
          <p:nvGrpSpPr>
            <p:cNvPr id="31" name="Group 332"/>
            <p:cNvGrpSpPr>
              <a:grpSpLocks noChangeAspect="1"/>
            </p:cNvGrpSpPr>
            <p:nvPr/>
          </p:nvGrpSpPr>
          <p:grpSpPr>
            <a:xfrm>
              <a:off x="1361910" y="2154848"/>
              <a:ext cx="540000" cy="540000"/>
              <a:chOff x="4643438" y="2786064"/>
              <a:chExt cx="288476" cy="288476"/>
            </a:xfrm>
          </p:grpSpPr>
          <p:sp>
            <p:nvSpPr>
              <p:cNvPr id="34" name="Oval 59"/>
              <p:cNvSpPr/>
              <p:nvPr/>
            </p:nvSpPr>
            <p:spPr>
              <a:xfrm>
                <a:off x="4643438" y="2786064"/>
                <a:ext cx="288476" cy="288476"/>
              </a:xfrm>
              <a:prstGeom prst="ellipse">
                <a:avLst/>
              </a:prstGeom>
              <a:solidFill>
                <a:srgbClr val="595959"/>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400">
                  <a:solidFill>
                    <a:prstClr val="white"/>
                  </a:solidFill>
                  <a:latin charset="-122" panose="020b0500000000000000" pitchFamily="34" typeface="思源黑体"/>
                  <a:ea charset="-122" panose="020b0500000000000000" pitchFamily="34" typeface="思源黑体"/>
                  <a:cs typeface="+mn-ea"/>
                  <a:sym typeface="+mn-lt"/>
                </a:endParaRPr>
              </a:p>
            </p:txBody>
          </p:sp>
          <p:sp>
            <p:nvSpPr>
              <p:cNvPr id="35" name="Freeform 26"/>
              <p:cNvSpPr/>
              <p:nvPr/>
            </p:nvSpPr>
            <p:spPr bwMode="auto">
              <a:xfrm>
                <a:off x="4735506" y="2871746"/>
                <a:ext cx="114518" cy="11876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nSpc>
                    <a:spcPct val="130000"/>
                  </a:lnSpc>
                </a:pPr>
                <a:endParaRPr lang="en-US" sz="1400">
                  <a:solidFill>
                    <a:prstClr val="black"/>
                  </a:solidFill>
                  <a:latin charset="-122" panose="020b0500000000000000" pitchFamily="34" typeface="思源黑体"/>
                  <a:ea charset="-122" panose="020b0500000000000000" pitchFamily="34" typeface="思源黑体"/>
                  <a:cs typeface="+mn-ea"/>
                  <a:sym typeface="+mn-lt"/>
                </a:endParaRPr>
              </a:p>
            </p:txBody>
          </p:sp>
        </p:grpSp>
        <p:sp>
          <p:nvSpPr>
            <p:cNvPr id="32" name="TextBox 31"/>
            <p:cNvSpPr txBox="1"/>
            <p:nvPr/>
          </p:nvSpPr>
          <p:spPr>
            <a:xfrm>
              <a:off x="1956334" y="2260465"/>
              <a:ext cx="6174328" cy="487680"/>
            </a:xfrm>
            <a:prstGeom prst="rect">
              <a:avLst/>
            </a:prstGeom>
            <a:noFill/>
          </p:spPr>
          <p:txBody>
            <a:bodyPr rtlCol="0" wrap="square">
              <a:spAutoFit/>
            </a:bodyPr>
            <a:lstStyle/>
            <a:p>
              <a:pPr>
                <a:lnSpc>
                  <a:spcPct val="130000"/>
                </a:lnSpc>
              </a:pPr>
              <a:r>
                <a:rPr altLang="en-US" lang="zh-CN" sz="1000">
                  <a:solidFill>
                    <a:schemeClr val="tx1">
                      <a:lumMod val="50000"/>
                      <a:lumOff val="50000"/>
                    </a:schemeClr>
                  </a:solidFill>
                  <a:latin charset="-122" panose="020b0500000000000000" pitchFamily="34" typeface="思源黑体"/>
                  <a:ea charset="-122" panose="020b0500000000000000" pitchFamily="34" typeface="思源黑体"/>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33" name="TextBox 32"/>
            <p:cNvSpPr txBox="1"/>
            <p:nvPr/>
          </p:nvSpPr>
          <p:spPr>
            <a:xfrm>
              <a:off x="1874457" y="1894925"/>
              <a:ext cx="3035275" cy="539460"/>
            </a:xfrm>
            <a:prstGeom prst="rect">
              <a:avLst/>
            </a:prstGeom>
            <a:noFill/>
          </p:spPr>
          <p:txBody>
            <a:bodyPr bIns="91422" lIns="182843" rIns="182843" rtlCol="0" tIns="91422" wrap="square">
              <a:spAutoFit/>
            </a:bodyPr>
            <a:lstStyle/>
            <a:p>
              <a:pPr>
                <a:lnSpc>
                  <a:spcPct val="130000"/>
                </a:lnSpc>
              </a:pPr>
              <a:r>
                <a:rPr altLang="en-US" lang="zh-CN">
                  <a:solidFill>
                    <a:schemeClr val="tx1">
                      <a:lumMod val="85000"/>
                      <a:lumOff val="15000"/>
                    </a:schemeClr>
                  </a:solidFill>
                  <a:latin charset="-122" panose="020b0500000000000000" pitchFamily="34" typeface="思源黑体"/>
                  <a:ea charset="-122" panose="020b0500000000000000" pitchFamily="34" typeface="思源黑体"/>
                  <a:cs typeface="+mn-ea"/>
                  <a:sym typeface="+mn-lt"/>
                </a:rPr>
                <a:t>新增客户项目情况</a:t>
              </a:r>
            </a:p>
          </p:txBody>
        </p:sp>
      </p:grpSp>
      <p:grpSp>
        <p:nvGrpSpPr>
          <p:cNvPr id="40" name="组合 39"/>
          <p:cNvGrpSpPr/>
          <p:nvPr/>
        </p:nvGrpSpPr>
        <p:grpSpPr>
          <a:xfrm>
            <a:off x="3960903" y="266662"/>
            <a:ext cx="4268606" cy="919077"/>
            <a:chOff x="3925680" y="337337"/>
            <a:chExt cx="4269162" cy="919197"/>
          </a:xfrm>
        </p:grpSpPr>
        <p:sp>
          <p:nvSpPr>
            <p:cNvPr id="41" name="文本框 40"/>
            <p:cNvSpPr txBox="1"/>
            <p:nvPr/>
          </p:nvSpPr>
          <p:spPr>
            <a:xfrm>
              <a:off x="3925680" y="337337"/>
              <a:ext cx="4269162" cy="579196"/>
            </a:xfrm>
            <a:prstGeom prst="rect">
              <a:avLst/>
            </a:prstGeom>
            <a:noFill/>
          </p:spPr>
          <p:txBody>
            <a:bodyPr rtlCol="0" wrap="square">
              <a:spAutoFit/>
              <a:scene3d>
                <a:camera prst="orthographicFront"/>
                <a:lightRig dir="t" rig="threePt"/>
              </a:scene3d>
              <a:sp3d contourW="12700"/>
            </a:bodyPr>
            <a:lstStyle>
              <a:defPPr>
                <a:defRPr lang="en-US"/>
              </a:defPPr>
              <a:lvl1pPr algn="ctr">
                <a:defRPr b="1" sz="2800">
                  <a:solidFill>
                    <a:schemeClr val="tx1">
                      <a:lumMod val="75000"/>
                      <a:lumOff val="25000"/>
                    </a:schemeClr>
                  </a:solidFill>
                  <a:latin charset="0" panose="020b0502020202020204" pitchFamily="34" typeface="Century Gothic"/>
                </a:defRPr>
              </a:lvl1pPr>
            </a:lstStyle>
            <a:p>
              <a:r>
                <a:rPr altLang="en-US" lang="zh-CN" sz="3200">
                  <a:ea charset="-122" panose="020b0500000000000000" pitchFamily="34" typeface="思源黑体"/>
                </a:rPr>
                <a:t>客户开发情况</a:t>
              </a:r>
            </a:p>
          </p:txBody>
        </p:sp>
        <p:sp>
          <p:nvSpPr>
            <p:cNvPr id="42" name="文本框 41"/>
            <p:cNvSpPr txBox="1"/>
            <p:nvPr/>
          </p:nvSpPr>
          <p:spPr>
            <a:xfrm>
              <a:off x="3925680" y="868736"/>
              <a:ext cx="4269162" cy="384098"/>
            </a:xfrm>
            <a:prstGeom prst="rect">
              <a:avLst/>
            </a:prstGeom>
            <a:noFill/>
          </p:spPr>
          <p:txBody>
            <a:bodyPr rtlCol="0" wrap="square">
              <a:spAutoFit/>
              <a:scene3d>
                <a:camera prst="orthographicFront"/>
                <a:lightRig dir="t" rig="threePt"/>
              </a:scene3d>
              <a:sp3d contourW="12700"/>
            </a:bodyPr>
            <a:lstStyle>
              <a:defPPr>
                <a:defRPr lang="en-US"/>
              </a:defPPr>
              <a:lvl1pPr algn="ctr">
                <a:lnSpc>
                  <a:spcPct val="120000"/>
                </a:lnSpc>
                <a:defRPr sz="1100">
                  <a:solidFill>
                    <a:schemeClr val="bg1">
                      <a:lumMod val="65000"/>
                    </a:schemeClr>
                  </a:solidFill>
                  <a:latin charset="0" panose="020b0502020202020204" pitchFamily="34" typeface="Century Gothic"/>
                </a:defRPr>
              </a:lvl1pPr>
            </a:lstStyle>
            <a:p>
              <a:r>
                <a:rPr altLang="zh-CN" lang="en-US" sz="800">
                  <a:solidFill>
                    <a:schemeClr val="tx1">
                      <a:lumMod val="50000"/>
                      <a:lumOff val="50000"/>
                    </a:schemeClr>
                  </a:solidFill>
                  <a:ea charset="-122" panose="020b0500000000000000" pitchFamily="34" typeface="思源黑体"/>
                </a:rPr>
                <a:t>print the presentation and make it into a film to be used in a wider field The user can demonstrate on a projector or computer</a:t>
              </a:r>
            </a:p>
          </p:txBody>
        </p:sp>
      </p:grpSp>
    </p:spTree>
    <p:extLst>
      <p:ext uri="{BB962C8B-B14F-4D97-AF65-F5344CB8AC3E}">
        <p14:creationId val="310343987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animEffect filter="fade" transition="in">
                                      <p:cBhvr>
                                        <p:cTn dur="500" id="20"/>
                                        <p:tgtEl>
                                          <p:spTgt spid="17"/>
                                        </p:tgtEl>
                                      </p:cBhvr>
                                    </p:animEffect>
                                  </p:childTnLst>
                                </p:cTn>
                              </p:par>
                              <p:par>
                                <p:cTn fill="hold" id="21" nodeType="withEffect" presetClass="entr" presetID="42" presetSubtype="0">
                                  <p:stCondLst>
                                    <p:cond delay="500"/>
                                  </p:stCondLst>
                                  <p:childTnLst>
                                    <p:set>
                                      <p:cBhvr>
                                        <p:cTn dur="1" fill="hold" id="22">
                                          <p:stCondLst>
                                            <p:cond delay="0"/>
                                          </p:stCondLst>
                                        </p:cTn>
                                        <p:tgtEl>
                                          <p:spTgt spid="18"/>
                                        </p:tgtEl>
                                        <p:attrNameLst>
                                          <p:attrName>style.visibility</p:attrName>
                                        </p:attrNameLst>
                                      </p:cBhvr>
                                      <p:to>
                                        <p:strVal val="visible"/>
                                      </p:to>
                                    </p:set>
                                    <p:animEffect filter="fade" transition="in">
                                      <p:cBhvr>
                                        <p:cTn dur="1000" id="23"/>
                                        <p:tgtEl>
                                          <p:spTgt spid="18"/>
                                        </p:tgtEl>
                                      </p:cBhvr>
                                    </p:animEffect>
                                    <p:anim calcmode="lin" valueType="num">
                                      <p:cBhvr>
                                        <p:cTn dur="1000" fill="hold" id="24"/>
                                        <p:tgtEl>
                                          <p:spTgt spid="18"/>
                                        </p:tgtEl>
                                        <p:attrNameLst>
                                          <p:attrName>ppt_x</p:attrName>
                                        </p:attrNameLst>
                                      </p:cBhvr>
                                      <p:tavLst>
                                        <p:tav tm="0">
                                          <p:val>
                                            <p:strVal val="#ppt_x"/>
                                          </p:val>
                                        </p:tav>
                                        <p:tav tm="100000">
                                          <p:val>
                                            <p:strVal val="#ppt_x"/>
                                          </p:val>
                                        </p:tav>
                                      </p:tavLst>
                                    </p:anim>
                                    <p:anim calcmode="lin" valueType="num">
                                      <p:cBhvr>
                                        <p:cTn dur="1000" fill="hold" id="25"/>
                                        <p:tgtEl>
                                          <p:spTgt spid="18"/>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500"/>
                                  </p:stCondLst>
                                  <p:childTnLst>
                                    <p:set>
                                      <p:cBhvr>
                                        <p:cTn dur="1" fill="hold" id="27">
                                          <p:stCondLst>
                                            <p:cond delay="0"/>
                                          </p:stCondLst>
                                        </p:cTn>
                                        <p:tgtEl>
                                          <p:spTgt spid="24"/>
                                        </p:tgtEl>
                                        <p:attrNameLst>
                                          <p:attrName>style.visibility</p:attrName>
                                        </p:attrNameLst>
                                      </p:cBhvr>
                                      <p:to>
                                        <p:strVal val="visible"/>
                                      </p:to>
                                    </p:set>
                                    <p:animEffect filter="fade" transition="in">
                                      <p:cBhvr>
                                        <p:cTn dur="1000" id="28"/>
                                        <p:tgtEl>
                                          <p:spTgt spid="24"/>
                                        </p:tgtEl>
                                      </p:cBhvr>
                                    </p:animEffect>
                                    <p:anim calcmode="lin" valueType="num">
                                      <p:cBhvr>
                                        <p:cTn dur="1000" fill="hold" id="29"/>
                                        <p:tgtEl>
                                          <p:spTgt spid="24"/>
                                        </p:tgtEl>
                                        <p:attrNameLst>
                                          <p:attrName>ppt_x</p:attrName>
                                        </p:attrNameLst>
                                      </p:cBhvr>
                                      <p:tavLst>
                                        <p:tav tm="0">
                                          <p:val>
                                            <p:strVal val="#ppt_x"/>
                                          </p:val>
                                        </p:tav>
                                        <p:tav tm="100000">
                                          <p:val>
                                            <p:strVal val="#ppt_x"/>
                                          </p:val>
                                        </p:tav>
                                      </p:tavLst>
                                    </p:anim>
                                    <p:anim calcmode="lin" valueType="num">
                                      <p:cBhvr>
                                        <p:cTn dur="1000" fill="hold" id="30"/>
                                        <p:tgtEl>
                                          <p:spTgt spid="24"/>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500"/>
                                  </p:stCondLst>
                                  <p:childTnLst>
                                    <p:set>
                                      <p:cBhvr>
                                        <p:cTn dur="1" fill="hold" id="32">
                                          <p:stCondLst>
                                            <p:cond delay="0"/>
                                          </p:stCondLst>
                                        </p:cTn>
                                        <p:tgtEl>
                                          <p:spTgt spid="30"/>
                                        </p:tgtEl>
                                        <p:attrNameLst>
                                          <p:attrName>style.visibility</p:attrName>
                                        </p:attrNameLst>
                                      </p:cBhvr>
                                      <p:to>
                                        <p:strVal val="visible"/>
                                      </p:to>
                                    </p:set>
                                    <p:animEffect filter="fade" transition="in">
                                      <p:cBhvr>
                                        <p:cTn dur="1000" id="33"/>
                                        <p:tgtEl>
                                          <p:spTgt spid="30"/>
                                        </p:tgtEl>
                                      </p:cBhvr>
                                    </p:animEffect>
                                    <p:anim calcmode="lin" valueType="num">
                                      <p:cBhvr>
                                        <p:cTn dur="1000" fill="hold" id="34"/>
                                        <p:tgtEl>
                                          <p:spTgt spid="30"/>
                                        </p:tgtEl>
                                        <p:attrNameLst>
                                          <p:attrName>ppt_x</p:attrName>
                                        </p:attrNameLst>
                                      </p:cBhvr>
                                      <p:tavLst>
                                        <p:tav tm="0">
                                          <p:val>
                                            <p:strVal val="#ppt_x"/>
                                          </p:val>
                                        </p:tav>
                                        <p:tav tm="100000">
                                          <p:val>
                                            <p:strVal val="#ppt_x"/>
                                          </p:val>
                                        </p:tav>
                                      </p:tavLst>
                                    </p:anim>
                                    <p:anim calcmode="lin" valueType="num">
                                      <p:cBhvr>
                                        <p:cTn dur="1000" fill="hold" id="35"/>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flipH="1">
            <a:off x="8712069" y="-8632"/>
            <a:ext cx="3478344" cy="6857554"/>
          </a:xfrm>
          <a:prstGeom prst="rect">
            <a:avLst/>
          </a:prstGeom>
          <a:solidFill>
            <a:srgbClr val="E5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flipH="1">
            <a:off x="39559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gradFill>
            <a:gsLst>
              <a:gs pos="0">
                <a:srgbClr val="C00000">
                  <a:alpha val="41000"/>
                </a:srgbClr>
              </a:gs>
              <a:gs pos="100000">
                <a:srgbClr val="AC2125">
                  <a:alpha val="10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19" name="任意多边形 18"/>
          <p:cNvSpPr/>
          <p:nvPr/>
        </p:nvSpPr>
        <p:spPr>
          <a:xfrm flipH="1">
            <a:off x="-14514" y="-8632"/>
            <a:ext cx="10639698" cy="6866632"/>
          </a:xfrm>
          <a:custGeom>
            <a:gdLst>
              <a:gd fmla="*/ 1572046 w 10639698" name="connsiteX0"/>
              <a:gd fmla="*/ 0 h 6866632" name="connsiteY0"/>
              <a:gd fmla="*/ 5264571 w 10639698" name="connsiteX1"/>
              <a:gd fmla="*/ 0 h 6866632" name="connsiteY1"/>
              <a:gd fmla="*/ 7486457 w 10639698" name="connsiteX2"/>
              <a:gd fmla="*/ 0 h 6866632" name="connsiteY2"/>
              <a:gd fmla="*/ 10639698 w 10639698" name="connsiteX3"/>
              <a:gd fmla="*/ 0 h 6866632" name="connsiteY3"/>
              <a:gd fmla="*/ 10639698 w 10639698" name="connsiteX4"/>
              <a:gd fmla="*/ 6857554 h 6866632" name="connsiteY4"/>
              <a:gd fmla="*/ 7496924 w 10639698" name="connsiteX5"/>
              <a:gd fmla="*/ 6857554 h 6866632" name="connsiteY5"/>
              <a:gd fmla="*/ 7486457 w 10639698" name="connsiteX6"/>
              <a:gd fmla="*/ 6866632 h 6866632" name="connsiteY6"/>
              <a:gd fmla="*/ 1572046 w 10639698" name="connsiteX7"/>
              <a:gd fmla="*/ 6866632 h 6866632" name="connsiteY7"/>
              <a:gd fmla="*/ 1483885 w 10639698" name="connsiteX8"/>
              <a:gd fmla="*/ 6790170 h 6866632" name="connsiteY8"/>
              <a:gd fmla="*/ 0 w 10639698" name="connsiteX9"/>
              <a:gd fmla="*/ 3433316 h 6866632" name="connsiteY9"/>
              <a:gd fmla="*/ 1483885 w 10639698" name="connsiteX10"/>
              <a:gd fmla="*/ 76463 h 686663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6866632" w="10639698">
                <a:moveTo>
                  <a:pt x="1572046" y="0"/>
                </a:moveTo>
                <a:lnTo>
                  <a:pt x="5264571" y="0"/>
                </a:lnTo>
                <a:lnTo>
                  <a:pt x="7486457" y="0"/>
                </a:lnTo>
                <a:lnTo>
                  <a:pt x="10639698" y="0"/>
                </a:lnTo>
                <a:lnTo>
                  <a:pt x="10639698" y="6857554"/>
                </a:lnTo>
                <a:lnTo>
                  <a:pt x="7496924" y="6857554"/>
                </a:lnTo>
                <a:lnTo>
                  <a:pt x="7486457" y="6866632"/>
                </a:lnTo>
                <a:lnTo>
                  <a:pt x="1572046" y="6866632"/>
                </a:lnTo>
                <a:lnTo>
                  <a:pt x="1483885" y="6790170"/>
                </a:lnTo>
                <a:cubicBezTo>
                  <a:pt x="572304" y="5960601"/>
                  <a:pt x="0" y="4763877"/>
                  <a:pt x="0" y="3433316"/>
                </a:cubicBezTo>
                <a:cubicBezTo>
                  <a:pt x="0" y="2102756"/>
                  <a:pt x="572304" y="906032"/>
                  <a:pt x="1483885" y="76463"/>
                </a:cubicBezTo>
                <a:close/>
              </a:path>
            </a:pathLst>
          </a:custGeom>
          <a:solidFill>
            <a:schemeClr val="bg1"/>
          </a:solidFill>
          <a:ln>
            <a:noFill/>
          </a:ln>
          <a:effectLst>
            <a:outerShdw algn="ctr" blurRad="3683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0000000000000" pitchFamily="34" typeface="思源黑体"/>
            </a:endParaRPr>
          </a:p>
        </p:txBody>
      </p:sp>
      <p:sp>
        <p:nvSpPr>
          <p:cNvPr id="4" name="文本框 3"/>
          <p:cNvSpPr txBox="1"/>
          <p:nvPr/>
        </p:nvSpPr>
        <p:spPr>
          <a:xfrm>
            <a:off x="3286234" y="4211243"/>
            <a:ext cx="5977325" cy="457200"/>
          </a:xfrm>
          <a:prstGeom prst="rect">
            <a:avLst/>
          </a:prstGeom>
          <a:noFill/>
        </p:spPr>
        <p:txBody>
          <a:bodyPr rtlCol="0" wrap="square">
            <a:spAutoFit/>
            <a:scene3d>
              <a:camera prst="orthographicFront"/>
              <a:lightRig dir="t" rig="threePt"/>
            </a:scene3d>
            <a:sp3d contourW="12700"/>
          </a:bodyPr>
          <a:lstStyle/>
          <a:p>
            <a:r>
              <a:rPr altLang="zh-CN" lang="en-US" sz="1200">
                <a:solidFill>
                  <a:schemeClr val="tx1">
                    <a:lumMod val="65000"/>
                    <a:lumOff val="35000"/>
                  </a:schemeClr>
                </a:solidFill>
                <a:latin charset="0" panose="020b0502020202020204" pitchFamily="34" typeface="Century Gothic"/>
                <a:ea charset="-122" panose="020b0500000000000000" pitchFamily="34" typeface="思源黑体"/>
              </a:rPr>
              <a:t>The user can demonstrate on a projector or computer, or print the presentation and make it into used in a wider field</a:t>
            </a:r>
          </a:p>
        </p:txBody>
      </p:sp>
      <p:sp>
        <p:nvSpPr>
          <p:cNvPr id="5" name="文本框 4"/>
          <p:cNvSpPr txBox="1"/>
          <p:nvPr/>
        </p:nvSpPr>
        <p:spPr>
          <a:xfrm>
            <a:off x="3256696" y="2342141"/>
            <a:ext cx="3230880" cy="701040"/>
          </a:xfrm>
          <a:prstGeom prst="rect">
            <a:avLst/>
          </a:prstGeom>
          <a:noFill/>
        </p:spPr>
        <p:txBody>
          <a:bodyPr rtlCol="0" wrap="none">
            <a:spAutoFit/>
            <a:scene3d>
              <a:camera prst="orthographicFront"/>
              <a:lightRig dir="t" rig="threePt"/>
            </a:scene3d>
            <a:sp3d contourW="12700"/>
          </a:bodyPr>
          <a:lstStyle/>
          <a:p>
            <a:r>
              <a:rPr altLang="en-US" b="1" lang="zh-CN" smtClean="0" sz="4000">
                <a:solidFill>
                  <a:schemeClr val="tx1">
                    <a:lumMod val="75000"/>
                    <a:lumOff val="25000"/>
                  </a:schemeClr>
                </a:solidFill>
                <a:ea charset="-122" panose="020b0500000000000000" pitchFamily="34" typeface="思源黑体"/>
              </a:rPr>
              <a:t>工作完成情况</a:t>
            </a:r>
          </a:p>
        </p:txBody>
      </p:sp>
      <p:cxnSp>
        <p:nvCxnSpPr>
          <p:cNvPr id="11" name="直接连接符 10"/>
          <p:cNvCxnSpPr/>
          <p:nvPr/>
        </p:nvCxnSpPr>
        <p:spPr>
          <a:xfrm>
            <a:off x="3256696" y="3126697"/>
            <a:ext cx="488608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46810"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4" name="文本框 13"/>
          <p:cNvSpPr txBox="1"/>
          <p:nvPr/>
        </p:nvSpPr>
        <p:spPr>
          <a:xfrm>
            <a:off x="3046810"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5" name="文本框 14"/>
          <p:cNvSpPr txBox="1"/>
          <p:nvPr/>
        </p:nvSpPr>
        <p:spPr>
          <a:xfrm>
            <a:off x="5033194" y="3302899"/>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16" name="文本框 15"/>
          <p:cNvSpPr txBox="1"/>
          <p:nvPr/>
        </p:nvSpPr>
        <p:spPr>
          <a:xfrm>
            <a:off x="5033194" y="3711297"/>
            <a:ext cx="1973523" cy="335280"/>
          </a:xfrm>
          <a:prstGeom prst="rect">
            <a:avLst/>
          </a:prstGeom>
          <a:noFill/>
        </p:spPr>
        <p:txBody>
          <a:bodyPr rtlCol="0" wrap="none">
            <a:spAutoFit/>
            <a:scene3d>
              <a:camera prst="orthographicFront"/>
              <a:lightRig dir="t" rig="threePt"/>
            </a:scene3d>
            <a:sp3d contourW="12700"/>
          </a:bodyPr>
          <a:lstStyle/>
          <a:p>
            <a:pPr indent="-323968" marL="571443">
              <a:buFont charset="2" panose="05000000000000000000" pitchFamily="2" typeface="Wingdings"/>
              <a:buChar char="l"/>
            </a:pPr>
            <a:r>
              <a:rPr altLang="en-US" lang="zh-CN" sz="1600">
                <a:solidFill>
                  <a:schemeClr val="bg1">
                    <a:lumMod val="50000"/>
                  </a:schemeClr>
                </a:solidFill>
                <a:ea charset="-122" panose="020b0500000000000000" pitchFamily="34" typeface="思源黑体"/>
              </a:rPr>
              <a:t>此处添加标题</a:t>
            </a:r>
          </a:p>
        </p:txBody>
      </p:sp>
      <p:sp>
        <p:nvSpPr>
          <p:cNvPr id="20" name="椭圆 19"/>
          <p:cNvSpPr/>
          <p:nvPr/>
        </p:nvSpPr>
        <p:spPr>
          <a:xfrm>
            <a:off x="1267609" y="2581347"/>
            <a:ext cx="1299205" cy="1299205"/>
          </a:xfrm>
          <a:prstGeom prst="ellipse">
            <a:avLst/>
          </a:prstGeom>
          <a:gradFill>
            <a:gsLst>
              <a:gs pos="0">
                <a:srgbClr val="E53238"/>
              </a:gs>
              <a:gs pos="100000">
                <a:srgbClr val="AC2125"/>
              </a:gs>
            </a:gsLst>
            <a:lin ang="4200000" scaled="0"/>
          </a:gra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6600">
                <a:latin charset="-122" panose="02000500000000000000" pitchFamily="2" typeface="Aa楷体"/>
                <a:ea charset="-122" panose="020b0500000000000000" pitchFamily="34" typeface="思源黑体"/>
              </a:rPr>
              <a:t>02</a:t>
            </a:r>
          </a:p>
        </p:txBody>
      </p:sp>
      <p:sp>
        <p:nvSpPr>
          <p:cNvPr id="23" name="文本框 22"/>
          <p:cNvSpPr txBox="1"/>
          <p:nvPr/>
        </p:nvSpPr>
        <p:spPr>
          <a:xfrm>
            <a:off x="1295712" y="4063404"/>
            <a:ext cx="1242999" cy="518160"/>
          </a:xfrm>
          <a:prstGeom prst="rect">
            <a:avLst/>
          </a:prstGeom>
          <a:noFill/>
        </p:spPr>
        <p:txBody>
          <a:bodyPr rtlCol="0" wrap="square">
            <a:spAutoFit/>
            <a:scene3d>
              <a:camera prst="orthographicFront"/>
              <a:lightRig dir="t" rig="threePt"/>
            </a:scene3d>
            <a:sp3d contourW="12700"/>
          </a:bodyPr>
          <a:lstStyle/>
          <a:p>
            <a:pPr algn="dist"/>
            <a:r>
              <a:rPr altLang="zh-CN" b="1" lang="en-US" smtClean="0" spc="300" sz="2800">
                <a:solidFill>
                  <a:srgbClr val="595959"/>
                </a:solidFill>
                <a:latin charset="-122" panose="02000500000000000000" pitchFamily="2" typeface="Aa楷体"/>
                <a:ea charset="-122" panose="020b0500000000000000" pitchFamily="34" typeface="思源黑体"/>
              </a:rPr>
              <a:t>PART</a:t>
            </a:r>
          </a:p>
        </p:txBody>
      </p:sp>
    </p:spTree>
    <p:extLst>
      <p:ext uri="{BB962C8B-B14F-4D97-AF65-F5344CB8AC3E}">
        <p14:creationId val="1941988937"/>
      </p:ext>
    </p:extLst>
  </p:cSld>
  <p:clrMapOvr>
    <a:masterClrMapping/>
  </p:clrMapOvr>
  <mc:AlternateContent>
    <mc:Choice Requires="p14">
      <p:transition advClick="0" p14:dur="1250" spd="slow">
        <p14:flip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5">
                                  <p:stCondLst>
                                    <p:cond delay="0"/>
                                  </p:stCondLst>
                                  <p:childTnLst>
                                    <p:set>
                                      <p:cBhvr>
                                        <p:cTn dur="1" fill="hold" id="6">
                                          <p:stCondLst>
                                            <p:cond delay="0"/>
                                          </p:stCondLst>
                                        </p:cTn>
                                        <p:tgtEl>
                                          <p:spTgt spid="17"/>
                                        </p:tgtEl>
                                        <p:attrNameLst>
                                          <p:attrName>style.visibility</p:attrName>
                                        </p:attrNameLst>
                                      </p:cBhvr>
                                      <p:to>
                                        <p:strVal val="visible"/>
                                      </p:to>
                                    </p:set>
                                    <p:animEffect filter="randombar(vertical)" transition="in">
                                      <p:cBhvr>
                                        <p:cTn dur="500" id="7"/>
                                        <p:tgtEl>
                                          <p:spTgt spid="17"/>
                                        </p:tgtEl>
                                      </p:cBhvr>
                                    </p:animEffect>
                                  </p:childTnLst>
                                </p:cTn>
                              </p:par>
                              <p:par>
                                <p:cTn fill="hold" grpId="0" id="8" nodeType="withEffect" presetClass="entr" presetID="2" presetSubtype="8">
                                  <p:stCondLst>
                                    <p:cond delay="0"/>
                                  </p:stCondLst>
                                  <p:childTnLst>
                                    <p:set>
                                      <p:cBhvr>
                                        <p:cTn dur="1" fill="hold" id="9">
                                          <p:stCondLst>
                                            <p:cond delay="0"/>
                                          </p:stCondLst>
                                        </p:cTn>
                                        <p:tgtEl>
                                          <p:spTgt spid="18"/>
                                        </p:tgtEl>
                                        <p:attrNameLst>
                                          <p:attrName>style.visibility</p:attrName>
                                        </p:attrNameLst>
                                      </p:cBhvr>
                                      <p:to>
                                        <p:strVal val="visible"/>
                                      </p:to>
                                    </p:set>
                                    <p:anim calcmode="lin" valueType="num">
                                      <p:cBhvr additive="base">
                                        <p:cTn dur="500" fill="hold" id="10"/>
                                        <p:tgtEl>
                                          <p:spTgt spid="18"/>
                                        </p:tgtEl>
                                        <p:attrNameLst>
                                          <p:attrName>ppt_x</p:attrName>
                                        </p:attrNameLst>
                                      </p:cBhvr>
                                      <p:tavLst>
                                        <p:tav tm="0">
                                          <p:val>
                                            <p:strVal val="0-#ppt_w/2"/>
                                          </p:val>
                                        </p:tav>
                                        <p:tav tm="100000">
                                          <p:val>
                                            <p:strVal val="#ppt_x"/>
                                          </p:val>
                                        </p:tav>
                                      </p:tavLst>
                                    </p:anim>
                                    <p:anim calcmode="lin" valueType="num">
                                      <p:cBhvr additive="base">
                                        <p:cTn dur="500" fill="hold" id="11"/>
                                        <p:tgtEl>
                                          <p:spTgt spid="18"/>
                                        </p:tgtEl>
                                        <p:attrNameLst>
                                          <p:attrName>ppt_y</p:attrName>
                                        </p:attrNameLst>
                                      </p:cBhvr>
                                      <p:tavLst>
                                        <p:tav tm="0">
                                          <p:val>
                                            <p:strVal val="#ppt_y"/>
                                          </p:val>
                                        </p:tav>
                                        <p:tav tm="100000">
                                          <p:val>
                                            <p:strVal val="#ppt_y"/>
                                          </p:val>
                                        </p:tav>
                                      </p:tavLst>
                                    </p:anim>
                                  </p:childTnLst>
                                </p:cTn>
                              </p:par>
                              <p:par>
                                <p:cTn fill="hold" grpId="0" id="12" nodeType="withEffect" presetClass="entr" presetID="2" presetSubtype="8">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750" fill="hold" id="14"/>
                                        <p:tgtEl>
                                          <p:spTgt spid="19"/>
                                        </p:tgtEl>
                                        <p:attrNameLst>
                                          <p:attrName>ppt_x</p:attrName>
                                        </p:attrNameLst>
                                      </p:cBhvr>
                                      <p:tavLst>
                                        <p:tav tm="0">
                                          <p:val>
                                            <p:strVal val="0-#ppt_w/2"/>
                                          </p:val>
                                        </p:tav>
                                        <p:tav tm="100000">
                                          <p:val>
                                            <p:strVal val="#ppt_x"/>
                                          </p:val>
                                        </p:tav>
                                      </p:tavLst>
                                    </p:anim>
                                    <p:anim calcmode="lin" valueType="num">
                                      <p:cBhvr additive="base">
                                        <p:cTn dur="750" fill="hold" id="15"/>
                                        <p:tgtEl>
                                          <p:spTgt spid="19"/>
                                        </p:tgtEl>
                                        <p:attrNameLst>
                                          <p:attrName>ppt_y</p:attrName>
                                        </p:attrNameLst>
                                      </p:cBhvr>
                                      <p:tavLst>
                                        <p:tav tm="0">
                                          <p:val>
                                            <p:strVal val="#ppt_y"/>
                                          </p:val>
                                        </p:tav>
                                        <p:tav tm="100000">
                                          <p:val>
                                            <p:strVal val="#ppt_y"/>
                                          </p:val>
                                        </p:tav>
                                      </p:tavLst>
                                    </p:anim>
                                  </p:childTnLst>
                                </p:cTn>
                              </p:par>
                              <p:par>
                                <p:cTn fill="hold" grpId="0" id="16" nodeType="withEffect" presetClass="entr" presetID="47" presetSubtype="0">
                                  <p:stCondLst>
                                    <p:cond delay="250"/>
                                  </p:stCondLst>
                                  <p:childTnLst>
                                    <p:set>
                                      <p:cBhvr>
                                        <p:cTn dur="1" fill="hold" id="17">
                                          <p:stCondLst>
                                            <p:cond delay="0"/>
                                          </p:stCondLst>
                                        </p:cTn>
                                        <p:tgtEl>
                                          <p:spTgt spid="23"/>
                                        </p:tgtEl>
                                        <p:attrNameLst>
                                          <p:attrName>style.visibility</p:attrName>
                                        </p:attrNameLst>
                                      </p:cBhvr>
                                      <p:to>
                                        <p:strVal val="visible"/>
                                      </p:to>
                                    </p:set>
                                    <p:animEffect filter="fade" transition="in">
                                      <p:cBhvr>
                                        <p:cTn dur="1000" id="18"/>
                                        <p:tgtEl>
                                          <p:spTgt spid="23"/>
                                        </p:tgtEl>
                                      </p:cBhvr>
                                    </p:animEffect>
                                    <p:anim calcmode="lin" valueType="num">
                                      <p:cBhvr>
                                        <p:cTn dur="1000" fill="hold" id="19"/>
                                        <p:tgtEl>
                                          <p:spTgt spid="23"/>
                                        </p:tgtEl>
                                        <p:attrNameLst>
                                          <p:attrName>ppt_x</p:attrName>
                                        </p:attrNameLst>
                                      </p:cBhvr>
                                      <p:tavLst>
                                        <p:tav tm="0">
                                          <p:val>
                                            <p:strVal val="#ppt_x"/>
                                          </p:val>
                                        </p:tav>
                                        <p:tav tm="100000">
                                          <p:val>
                                            <p:strVal val="#ppt_x"/>
                                          </p:val>
                                        </p:tav>
                                      </p:tavLst>
                                    </p:anim>
                                    <p:anim calcmode="lin" valueType="num">
                                      <p:cBhvr>
                                        <p:cTn dur="1000" fill="hold" id="20"/>
                                        <p:tgtEl>
                                          <p:spTgt spid="23"/>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250"/>
                                  </p:stCondLst>
                                  <p:childTnLst>
                                    <p:set>
                                      <p:cBhvr>
                                        <p:cTn dur="1" fill="hold" id="22">
                                          <p:stCondLst>
                                            <p:cond delay="0"/>
                                          </p:stCondLst>
                                        </p:cTn>
                                        <p:tgtEl>
                                          <p:spTgt spid="20"/>
                                        </p:tgtEl>
                                        <p:attrNameLst>
                                          <p:attrName>style.visibility</p:attrName>
                                        </p:attrNameLst>
                                      </p:cBhvr>
                                      <p:to>
                                        <p:strVal val="visible"/>
                                      </p:to>
                                    </p:set>
                                    <p:animEffect filter="fade" transition="in">
                                      <p:cBhvr>
                                        <p:cTn dur="1000" id="23"/>
                                        <p:tgtEl>
                                          <p:spTgt spid="20"/>
                                        </p:tgtEl>
                                      </p:cBhvr>
                                    </p:animEffect>
                                    <p:anim calcmode="lin" valueType="num">
                                      <p:cBhvr>
                                        <p:cTn dur="1000" fill="hold" id="24"/>
                                        <p:tgtEl>
                                          <p:spTgt spid="20"/>
                                        </p:tgtEl>
                                        <p:attrNameLst>
                                          <p:attrName>ppt_x</p:attrName>
                                        </p:attrNameLst>
                                      </p:cBhvr>
                                      <p:tavLst>
                                        <p:tav tm="0">
                                          <p:val>
                                            <p:strVal val="#ppt_x"/>
                                          </p:val>
                                        </p:tav>
                                        <p:tav tm="100000">
                                          <p:val>
                                            <p:strVal val="#ppt_x"/>
                                          </p:val>
                                        </p:tav>
                                      </p:tavLst>
                                    </p:anim>
                                    <p:anim calcmode="lin" valueType="num">
                                      <p:cBhvr>
                                        <p:cTn dur="1000" fill="hold" id="25"/>
                                        <p:tgtEl>
                                          <p:spTgt spid="2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22" presetSubtype="8">
                                  <p:stCondLst>
                                    <p:cond delay="0"/>
                                  </p:stCondLst>
                                  <p:childTnLst>
                                    <p:set>
                                      <p:cBhvr>
                                        <p:cTn dur="1" fill="hold" id="28">
                                          <p:stCondLst>
                                            <p:cond delay="0"/>
                                          </p:stCondLst>
                                        </p:cTn>
                                        <p:tgtEl>
                                          <p:spTgt spid="11"/>
                                        </p:tgtEl>
                                        <p:attrNameLst>
                                          <p:attrName>style.visibility</p:attrName>
                                        </p:attrNameLst>
                                      </p:cBhvr>
                                      <p:to>
                                        <p:strVal val="visible"/>
                                      </p:to>
                                    </p:set>
                                    <p:animEffect filter="wipe(left)" transition="in">
                                      <p:cBhvr>
                                        <p:cTn dur="500" id="29"/>
                                        <p:tgtEl>
                                          <p:spTgt spid="11"/>
                                        </p:tgtEl>
                                      </p:cBhvr>
                                    </p:animEffect>
                                  </p:childTnLst>
                                </p:cTn>
                              </p:par>
                            </p:childTnLst>
                          </p:cTn>
                        </p:par>
                        <p:par>
                          <p:cTn fill="hold" id="30" nodeType="afterGroup">
                            <p:stCondLst>
                              <p:cond delay="1750"/>
                            </p:stCondLst>
                            <p:childTnLst>
                              <p:par>
                                <p:cTn fill="hold" grpId="0" id="31" nodeType="afterEffect" presetClass="entr" presetID="12" presetSubtype="4">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id="33"/>
                                        <p:tgtEl>
                                          <p:spTgt spid="5"/>
                                        </p:tgtEl>
                                        <p:attrNameLst>
                                          <p:attrName>ppt_y</p:attrName>
                                        </p:attrNameLst>
                                      </p:cBhvr>
                                      <p:tavLst>
                                        <p:tav tm="0">
                                          <p:val>
                                            <p:strVal val="#ppt_y+#ppt_h*1.125000"/>
                                          </p:val>
                                        </p:tav>
                                        <p:tav tm="100000">
                                          <p:val>
                                            <p:strVal val="#ppt_y"/>
                                          </p:val>
                                        </p:tav>
                                      </p:tavLst>
                                    </p:anim>
                                    <p:animEffect filter="wipe(up)" transition="in">
                                      <p:cBhvr>
                                        <p:cTn dur="500" id="34"/>
                                        <p:tgtEl>
                                          <p:spTgt spid="5"/>
                                        </p:tgtEl>
                                      </p:cBhvr>
                                    </p:animEffect>
                                  </p:childTnLst>
                                </p:cTn>
                              </p:par>
                            </p:childTnLst>
                          </p:cTn>
                        </p:par>
                        <p:par>
                          <p:cTn fill="hold" id="35" nodeType="afterGroup">
                            <p:stCondLst>
                              <p:cond delay="225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fade" transition="in">
                                      <p:cBhvr>
                                        <p:cTn dur="1000" id="43"/>
                                        <p:tgtEl>
                                          <p:spTgt spid="15"/>
                                        </p:tgtEl>
                                      </p:cBhvr>
                                    </p:animEffect>
                                    <p:anim calcmode="lin" valueType="num">
                                      <p:cBhvr>
                                        <p:cTn dur="1000" fill="hold" id="44"/>
                                        <p:tgtEl>
                                          <p:spTgt spid="15"/>
                                        </p:tgtEl>
                                        <p:attrNameLst>
                                          <p:attrName>ppt_x</p:attrName>
                                        </p:attrNameLst>
                                      </p:cBhvr>
                                      <p:tavLst>
                                        <p:tav tm="0">
                                          <p:val>
                                            <p:strVal val="#ppt_x"/>
                                          </p:val>
                                        </p:tav>
                                        <p:tav tm="100000">
                                          <p:val>
                                            <p:strVal val="#ppt_x"/>
                                          </p:val>
                                        </p:tav>
                                      </p:tavLst>
                                    </p:anim>
                                    <p:anim calcmode="lin" valueType="num">
                                      <p:cBhvr>
                                        <p:cTn dur="1000" fill="hold" id="45"/>
                                        <p:tgtEl>
                                          <p:spTgt spid="15"/>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anim calcmode="lin" valueType="num">
                                      <p:cBhvr>
                                        <p:cTn dur="1000" fill="hold" id="49"/>
                                        <p:tgtEl>
                                          <p:spTgt spid="14"/>
                                        </p:tgtEl>
                                        <p:attrNameLst>
                                          <p:attrName>ppt_x</p:attrName>
                                        </p:attrNameLst>
                                      </p:cBhvr>
                                      <p:tavLst>
                                        <p:tav tm="0">
                                          <p:val>
                                            <p:strVal val="#ppt_x"/>
                                          </p:val>
                                        </p:tav>
                                        <p:tav tm="100000">
                                          <p:val>
                                            <p:strVal val="#ppt_x"/>
                                          </p:val>
                                        </p:tav>
                                      </p:tavLst>
                                    </p:anim>
                                    <p:anim calcmode="lin" valueType="num">
                                      <p:cBhvr>
                                        <p:cTn dur="1000" fill="hold" id="50"/>
                                        <p:tgtEl>
                                          <p:spTgt spid="1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1000" id="53"/>
                                        <p:tgtEl>
                                          <p:spTgt spid="16"/>
                                        </p:tgtEl>
                                      </p:cBhvr>
                                    </p:animEffect>
                                    <p:anim calcmode="lin" valueType="num">
                                      <p:cBhvr>
                                        <p:cTn dur="1000" fill="hold" id="54"/>
                                        <p:tgtEl>
                                          <p:spTgt spid="16"/>
                                        </p:tgtEl>
                                        <p:attrNameLst>
                                          <p:attrName>ppt_x</p:attrName>
                                        </p:attrNameLst>
                                      </p:cBhvr>
                                      <p:tavLst>
                                        <p:tav tm="0">
                                          <p:val>
                                            <p:strVal val="#ppt_x"/>
                                          </p:val>
                                        </p:tav>
                                        <p:tav tm="100000">
                                          <p:val>
                                            <p:strVal val="#ppt_x"/>
                                          </p:val>
                                        </p:tav>
                                      </p:tavLst>
                                    </p:anim>
                                    <p:anim calcmode="lin" valueType="num">
                                      <p:cBhvr>
                                        <p:cTn dur="1000" fill="hold" id="55"/>
                                        <p:tgtEl>
                                          <p:spTgt spid="1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250"/>
                            </p:stCondLst>
                            <p:childTnLst>
                              <p:par>
                                <p:cTn fill="hold" grpId="0" id="57" nodeType="afterEffect" presetClass="entr" presetID="22" presetSubtype="8">
                                  <p:stCondLst>
                                    <p:cond delay="0"/>
                                  </p:stCondLst>
                                  <p:childTnLst>
                                    <p:set>
                                      <p:cBhvr>
                                        <p:cTn dur="1" fill="hold" id="58">
                                          <p:stCondLst>
                                            <p:cond delay="0"/>
                                          </p:stCondLst>
                                        </p:cTn>
                                        <p:tgtEl>
                                          <p:spTgt spid="4"/>
                                        </p:tgtEl>
                                        <p:attrNameLst>
                                          <p:attrName>style.visibility</p:attrName>
                                        </p:attrNameLst>
                                      </p:cBhvr>
                                      <p:to>
                                        <p:strVal val="visible"/>
                                      </p:to>
                                    </p:set>
                                    <p:animEffect filter="wipe(left)" transition="in">
                                      <p:cBhvr>
                                        <p:cTn dur="500" id="5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4"/>
      <p:bldP grpId="0" spid="5"/>
      <p:bldP grpId="0" spid="13"/>
      <p:bldP grpId="0" spid="14"/>
      <p:bldP grpId="0" spid="15"/>
      <p:bldP grpId="0" spid="16"/>
      <p:bldP grpId="0" spid="20"/>
      <p:bldP grpId="0" spid="2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绩效考核"/>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2985817-F2E5-44AE-87F6-A20546B45849"/>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nptjy03">
      <a:majorFont>
        <a:latin typeface="FZZhengHeiS-R-GB"/>
        <a:ea typeface="FZHei-B01S"/>
        <a:cs typeface="Arial"/>
      </a:majorFont>
      <a:minorFont>
        <a:latin typeface="FZZhengHeiS-R-GB"/>
        <a:ea typeface="FZHei-B01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563</Paragraphs>
  <Slides>45</Slides>
  <Notes>45</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45</vt:i4>
      </vt:variant>
    </vt:vector>
  </HeadingPairs>
  <TitlesOfParts>
    <vt:vector baseType="lpstr" size="66">
      <vt:lpstr>Arial</vt:lpstr>
      <vt:lpstr>FZZhengHeiS-R-GB</vt:lpstr>
      <vt:lpstr>FZHei-B01S</vt:lpstr>
      <vt:lpstr>思源黑体</vt:lpstr>
      <vt:lpstr>Calibri Light</vt:lpstr>
      <vt:lpstr>Calibri</vt:lpstr>
      <vt:lpstr>Century Gothic</vt:lpstr>
      <vt:lpstr>Adobe 宋体 Std L</vt:lpstr>
      <vt:lpstr>Aa楷体</vt:lpstr>
      <vt:lpstr>Wingdings</vt:lpstr>
      <vt:lpstr>宋体</vt:lpstr>
      <vt:lpstr>Impact</vt:lpstr>
      <vt:lpstr>微软雅黑</vt:lpstr>
      <vt:lpstr>Microsoft YaHei UI</vt:lpstr>
      <vt:lpstr>方正大黑简体</vt:lpstr>
      <vt:lpstr>微软雅黑 Light</vt:lpstr>
      <vt:lpstr>方正黑体简体</vt:lpstr>
      <vt:lpstr>Roboto Condensed Light</vt:lpstr>
      <vt:lpstr>Helvetica</vt:lpstr>
      <vt:lpstr>SF UI Display Thin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2020-01-05T15:23:56Z</dcterms:created>
  <dcterms:modified xsi:type="dcterms:W3CDTF">2021-08-20T10:57:23Z</dcterms:modified>
  <cp:revision>1</cp:revision>
</cp:coreProperties>
</file>