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1CEE-8095-485C-AD1F-6F395D201C63}" type="datetimeFigureOut">
              <a:rPr lang="zh-CN" altLang="en-US" smtClean="0"/>
              <a:t>2016/5/19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6A9D-53B7-4E6A-BDA6-ED340724C2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134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0A9B-1074-4E67-AE77-D76A2EB7E205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20618-A9B9-49E2-91F6-E6E889003F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01268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9E-DA27-4F5B-90A5-7C6CBD36DC0F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E39E-F30B-4644-9E57-8F97DC45C13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251266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968B-39AF-4AE2-B689-5AE81A201BFF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1439-E080-4902-BC86-8600CA2224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48689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10776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01768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50090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55822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95907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2735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65656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90782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B8DF-9D63-472C-998F-31C9B6D39C9C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7182-493A-4AF0-A436-57A10A1547C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088360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649894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835938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93906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6167-2B1A-44F6-B244-7C7C71318965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EA6F0-E363-4647-A7CB-338670A24A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4462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B314-4C03-418D-AEFD-A850AAAEF7EE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55ACF-3C68-4CAB-A8FD-9DCC98D5AC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262817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346C-F9E3-4438-990E-B385E38ADC55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894F-170E-4B08-8B49-75C77C99611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99944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91E2-9A61-4FB7-A822-6E733A67AD04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12534-9604-4896-9891-9F8975CD88A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169226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DFCC-0B9F-4F81-9A49-6C9E22644419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FFD9D-A9A7-4CC5-83DE-617F55D6659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500030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58CE-B37C-4CD2-8CAF-7EE7D0DA7424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40B13-04B0-4925-87CC-DA603B02A3D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082363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41D1-63D1-4E8D-861E-7D4D9F0E0AB9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A805F-44EE-4A53-92CB-44926397FC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04237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EEAA7E-E62B-4623-98D9-F53565153D22}" type="datetimeFigureOut">
              <a:rPr lang="zh-CN" altLang="en-US"/>
              <a:pPr>
                <a:defRPr/>
              </a:pPr>
              <a:t>2016/5/19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B0D629-D541-44F1-8E72-D8A1837FFC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2016/5/19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58325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Relationship Id="rId3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Relationship Id="rId3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22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4915" l="7481" r="6918" t="14711"/>
          <a:stretch>
            <a:fillRect/>
          </a:stretch>
        </p:blipFill>
        <p:spPr bwMode="auto">
          <a:xfrm>
            <a:off x="0" y="0"/>
            <a:ext cx="123729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3"/>
          <p:cNvGrpSpPr/>
          <p:nvPr/>
        </p:nvGrpSpPr>
        <p:grpSpPr>
          <a:xfrm>
            <a:off x="5059362" y="4313238"/>
            <a:ext cx="6976836" cy="762000"/>
            <a:chOff x="3956613" y="4618142"/>
            <a:chExt cx="6977965" cy="763082"/>
          </a:xfrm>
        </p:grpSpPr>
        <p:sp>
          <p:nvSpPr>
            <p:cNvPr id="960" name="文本框 959"/>
            <p:cNvSpPr txBox="1"/>
            <p:nvPr/>
          </p:nvSpPr>
          <p:spPr>
            <a:xfrm>
              <a:off x="4603873" y="4618142"/>
              <a:ext cx="6330704" cy="763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4400">
                  <a:solidFill>
                    <a:srgbClr val="01C4E3"/>
                  </a:solidFill>
                  <a:effectLst>
                    <a:reflection algn="bl" blurRad="6350" dir="5400000" dist="60007" endA="900" endPos="60000" rotWithShape="0" stA="60000" sy="-100000"/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大气时尚科技风汇报模板</a:t>
              </a:r>
            </a:p>
          </p:txBody>
        </p:sp>
        <p:grpSp>
          <p:nvGrpSpPr>
            <p:cNvPr id="15371" name="组合 1"/>
            <p:cNvGrpSpPr/>
            <p:nvPr/>
          </p:nvGrpSpPr>
          <p:grpSpPr>
            <a:xfrm>
              <a:off x="3956613" y="4654083"/>
              <a:ext cx="508000" cy="523380"/>
              <a:chOff x="3956613" y="4654083"/>
              <a:chExt cx="508000" cy="523380"/>
            </a:xfrm>
          </p:grpSpPr>
          <p:sp>
            <p:nvSpPr>
              <p:cNvPr id="962" name="矩形 961"/>
              <p:cNvSpPr/>
              <p:nvPr/>
            </p:nvSpPr>
            <p:spPr>
              <a:xfrm>
                <a:off x="4070931" y="4785066"/>
                <a:ext cx="393764" cy="392670"/>
              </a:xfrm>
              <a:prstGeom prst="rect">
                <a:avLst/>
              </a:prstGeom>
              <a:solidFill>
                <a:srgbClr val="074693"/>
              </a:solidFill>
              <a:ln>
                <a:noFill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71" name="矩形 2270"/>
              <p:cNvSpPr/>
              <p:nvPr/>
            </p:nvSpPr>
            <p:spPr>
              <a:xfrm>
                <a:off x="3956613" y="4654706"/>
                <a:ext cx="393764" cy="392670"/>
              </a:xfrm>
              <a:prstGeom prst="rect">
                <a:avLst/>
              </a:prstGeom>
              <a:solidFill>
                <a:srgbClr val="01C4E3"/>
              </a:solidFill>
              <a:ln>
                <a:noFill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grpSp>
        <p:nvGrpSpPr>
          <p:cNvPr id="15364" name="组合 7"/>
          <p:cNvGrpSpPr/>
          <p:nvPr/>
        </p:nvGrpSpPr>
        <p:grpSpPr>
          <a:xfrm>
            <a:off x="9859962" y="5429250"/>
            <a:ext cx="2008887" cy="365760"/>
            <a:chOff x="10173770" y="5345185"/>
            <a:chExt cx="2007844" cy="365210"/>
          </a:xfrm>
        </p:grpSpPr>
        <p:sp>
          <p:nvSpPr>
            <p:cNvPr id="15366" name="文本框 965"/>
            <p:cNvSpPr txBox="1">
              <a:spLocks noChangeArrowheads="1"/>
            </p:cNvSpPr>
            <p:nvPr/>
          </p:nvSpPr>
          <p:spPr bwMode="auto">
            <a:xfrm>
              <a:off x="10399460" y="5345185"/>
              <a:ext cx="1782154" cy="36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rgbClr val="01C4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汇报人：向天歌</a:t>
              </a:r>
            </a:p>
          </p:txBody>
        </p:sp>
        <p:grpSp>
          <p:nvGrpSpPr>
            <p:cNvPr id="15367" name="组合 4"/>
            <p:cNvGrpSpPr/>
            <p:nvPr/>
          </p:nvGrpSpPr>
          <p:grpSpPr>
            <a:xfrm>
              <a:off x="10173770" y="5437264"/>
              <a:ext cx="217737" cy="244166"/>
              <a:chOff x="8223220" y="5811437"/>
              <a:chExt cx="217737" cy="244166"/>
            </a:xfrm>
          </p:grpSpPr>
          <p:sp>
            <p:nvSpPr>
              <p:cNvPr id="931" name="等腰三角形 930"/>
              <p:cNvSpPr/>
              <p:nvPr/>
            </p:nvSpPr>
            <p:spPr>
              <a:xfrm rot="2045146">
                <a:off x="8267647" y="5811294"/>
                <a:ext cx="172947" cy="149000"/>
              </a:xfrm>
              <a:prstGeom prst="triangle">
                <a:avLst/>
              </a:prstGeom>
              <a:solidFill>
                <a:srgbClr val="01C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968" name="等腰三角形 967"/>
              <p:cNvSpPr/>
              <p:nvPr/>
            </p:nvSpPr>
            <p:spPr>
              <a:xfrm rot="8002376">
                <a:off x="8209043" y="5861929"/>
                <a:ext cx="207649" cy="179294"/>
              </a:xfrm>
              <a:prstGeom prst="triangle">
                <a:avLst/>
              </a:prstGeom>
              <a:solidFill>
                <a:srgbClr val="074693"/>
              </a:solidFill>
              <a:ln>
                <a:noFill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7432674" y="3965575"/>
            <a:ext cx="284829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-厦门向天歌PPT极致演示-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4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5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5647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48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5606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15" name="Freeform 16"/>
          <p:cNvSpPr/>
          <p:nvPr/>
        </p:nvSpPr>
        <p:spPr>
          <a:xfrm>
            <a:off x="2216150" y="2370138"/>
            <a:ext cx="2706688" cy="2708275"/>
          </a:xfrm>
          <a:custGeom>
            <a:gdLst>
              <a:gd fmla="*/ 0 w 2708066" name="connsiteX0"/>
              <a:gd fmla="*/ 1354004 h 2708008" name="connsiteY0"/>
              <a:gd fmla="*/ 1354033 w 2708066" name="connsiteX1"/>
              <a:gd fmla="*/ 0 h 2708008" name="connsiteY1"/>
              <a:gd fmla="*/ 2708066 w 2708066" name="connsiteX2"/>
              <a:gd fmla="*/ 1354004 h 2708008" name="connsiteY2"/>
              <a:gd fmla="*/ 1354033 w 2708066" name="connsiteX3"/>
              <a:gd fmla="*/ 2708008 h 2708008" name="connsiteY3"/>
              <a:gd fmla="*/ 0 w 2708066" name="connsiteX4"/>
              <a:gd fmla="*/ 1354004 h 270800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08008" w="2708066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rgbClr val="04397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594699" lIns="594707" rIns="594707" tIns="594699"/>
          <a:lstStyle/>
          <a:p>
            <a:pPr algn="ctr" defTabSz="2311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id-ID" sz="5200">
              <a:solidFill>
                <a:prstClr val="white"/>
              </a:solidFill>
            </a:endParaRPr>
          </a:p>
        </p:txBody>
      </p:sp>
      <p:sp>
        <p:nvSpPr>
          <p:cNvPr id="16" name="Oval 17"/>
          <p:cNvSpPr/>
          <p:nvPr/>
        </p:nvSpPr>
        <p:spPr>
          <a:xfrm>
            <a:off x="3760788" y="2246313"/>
            <a:ext cx="301625" cy="301625"/>
          </a:xfrm>
          <a:prstGeom prst="ellipse">
            <a:avLst/>
          </a:prstGeom>
          <a:solidFill>
            <a:srgbClr val="0095DB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7" name="Oval 18"/>
          <p:cNvSpPr/>
          <p:nvPr/>
        </p:nvSpPr>
        <p:spPr>
          <a:xfrm>
            <a:off x="3048000" y="4876800"/>
            <a:ext cx="217488" cy="219075"/>
          </a:xfrm>
          <a:prstGeom prst="ellipse">
            <a:avLst/>
          </a:prstGeom>
          <a:solidFill>
            <a:srgbClr val="0095DB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40"/>
              <a:satOff val="2879"/>
              <a:lumOff val="1209"/>
              <a:alphaOff val="0"/>
            </a:schemeClr>
          </a:fillRef>
          <a:effectRef idx="0">
            <a:schemeClr val="accent3">
              <a:hueOff val="56240"/>
              <a:satOff val="2879"/>
              <a:lumOff val="1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Oval 19"/>
          <p:cNvSpPr/>
          <p:nvPr/>
        </p:nvSpPr>
        <p:spPr>
          <a:xfrm>
            <a:off x="5097463" y="3468688"/>
            <a:ext cx="219075" cy="219075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479"/>
              <a:satOff val="5757"/>
              <a:lumOff val="2418"/>
              <a:alphaOff val="0"/>
            </a:schemeClr>
          </a:fillRef>
          <a:effectRef idx="0">
            <a:schemeClr val="accent3">
              <a:hueOff val="112479"/>
              <a:satOff val="5757"/>
              <a:lumOff val="24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" name="Oval 20"/>
          <p:cNvSpPr/>
          <p:nvPr/>
        </p:nvSpPr>
        <p:spPr>
          <a:xfrm>
            <a:off x="4054475" y="5110163"/>
            <a:ext cx="301625" cy="300037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8719"/>
              <a:satOff val="8636"/>
              <a:lumOff val="3628"/>
              <a:alphaOff val="0"/>
            </a:schemeClr>
          </a:fillRef>
          <a:effectRef idx="0">
            <a:schemeClr val="accent3">
              <a:hueOff val="168719"/>
              <a:satOff val="8636"/>
              <a:lumOff val="3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0" name="Oval 21"/>
          <p:cNvSpPr/>
          <p:nvPr/>
        </p:nvSpPr>
        <p:spPr>
          <a:xfrm>
            <a:off x="2747963" y="2890838"/>
            <a:ext cx="217487" cy="219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4959"/>
              <a:satOff val="11515"/>
              <a:lumOff val="4837"/>
              <a:alphaOff val="0"/>
            </a:schemeClr>
          </a:fillRef>
          <a:effectRef idx="0">
            <a:schemeClr val="accent3">
              <a:hueOff val="224959"/>
              <a:satOff val="11515"/>
              <a:lumOff val="483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" name="Oval 23"/>
          <p:cNvSpPr/>
          <p:nvPr/>
        </p:nvSpPr>
        <p:spPr>
          <a:xfrm>
            <a:off x="4457700" y="3924300"/>
            <a:ext cx="301625" cy="301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3678"/>
              <a:satOff val="20151"/>
              <a:lumOff val="8464"/>
              <a:alphaOff val="0"/>
            </a:schemeClr>
          </a:fillRef>
          <a:effectRef idx="0">
            <a:schemeClr val="accent3">
              <a:hueOff val="393678"/>
              <a:satOff val="20151"/>
              <a:lumOff val="846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2" name="Oval 24"/>
          <p:cNvSpPr/>
          <p:nvPr/>
        </p:nvSpPr>
        <p:spPr>
          <a:xfrm>
            <a:off x="1630363" y="4162425"/>
            <a:ext cx="544512" cy="544513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3" name="Oval 26"/>
          <p:cNvSpPr/>
          <p:nvPr/>
        </p:nvSpPr>
        <p:spPr>
          <a:xfrm>
            <a:off x="4710113" y="3101975"/>
            <a:ext cx="301625" cy="300038"/>
          </a:xfrm>
          <a:prstGeom prst="ellipse">
            <a:avLst/>
          </a:prstGeom>
          <a:solidFill>
            <a:srgbClr val="0095DB"/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397"/>
              <a:satOff val="28787"/>
              <a:lumOff val="12092"/>
              <a:alphaOff val="0"/>
            </a:schemeClr>
          </a:fillRef>
          <a:effectRef idx="0">
            <a:schemeClr val="accent3">
              <a:hueOff val="562397"/>
              <a:satOff val="28787"/>
              <a:lumOff val="120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4" name="Oval 27"/>
          <p:cNvSpPr/>
          <p:nvPr/>
        </p:nvSpPr>
        <p:spPr>
          <a:xfrm>
            <a:off x="1412875" y="4775200"/>
            <a:ext cx="217488" cy="217488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8636"/>
              <a:satOff val="31665"/>
              <a:lumOff val="13301"/>
              <a:alphaOff val="0"/>
            </a:schemeClr>
          </a:fillRef>
          <a:effectRef idx="0">
            <a:schemeClr val="accent3">
              <a:hueOff val="618636"/>
              <a:satOff val="31665"/>
              <a:lumOff val="13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5" name="Oval 29"/>
          <p:cNvSpPr/>
          <p:nvPr/>
        </p:nvSpPr>
        <p:spPr>
          <a:xfrm>
            <a:off x="2903538" y="4491038"/>
            <a:ext cx="217487" cy="217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4876"/>
              <a:satOff val="34544"/>
              <a:lumOff val="14510"/>
              <a:alphaOff val="0"/>
            </a:schemeClr>
          </a:fillRef>
          <a:effectRef idx="0">
            <a:schemeClr val="accent3">
              <a:hueOff val="674876"/>
              <a:satOff val="34544"/>
              <a:lumOff val="1451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5618" name="Title 13"/>
          <p:cNvSpPr txBox="1"/>
          <p:nvPr/>
        </p:nvSpPr>
        <p:spPr bwMode="auto">
          <a:xfrm>
            <a:off x="2951163" y="4162425"/>
            <a:ext cx="12049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5619" name="Group 72"/>
          <p:cNvGrpSpPr/>
          <p:nvPr/>
        </p:nvGrpSpPr>
        <p:grpSpPr>
          <a:xfrm>
            <a:off x="6486525" y="3821113"/>
            <a:ext cx="1400175" cy="646112"/>
            <a:chOff x="611487" y="3869070"/>
            <a:chExt cx="1401461" cy="646896"/>
          </a:xfrm>
        </p:grpSpPr>
        <p:grpSp>
          <p:nvGrpSpPr>
            <p:cNvPr id="25639" name="Group 74"/>
            <p:cNvGrpSpPr/>
            <p:nvPr/>
          </p:nvGrpSpPr>
          <p:grpSpPr>
            <a:xfrm>
              <a:off x="611487" y="3869070"/>
              <a:ext cx="727683" cy="646896"/>
              <a:chOff x="611487" y="3869070"/>
              <a:chExt cx="727683" cy="646896"/>
            </a:xfrm>
          </p:grpSpPr>
          <p:sp>
            <p:nvSpPr>
              <p:cNvPr id="35" name="Oval 79"/>
              <p:cNvSpPr/>
              <p:nvPr/>
            </p:nvSpPr>
            <p:spPr>
              <a:xfrm>
                <a:off x="703647" y="3869070"/>
                <a:ext cx="400418" cy="400535"/>
              </a:xfrm>
              <a:prstGeom prst="ellipse">
                <a:avLst/>
              </a:prstGeom>
              <a:solidFill>
                <a:srgbClr val="7ACDE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45" name="Freeform 6"/>
              <p:cNvSpPr>
                <a:spLocks noEditPoints="1"/>
              </p:cNvSpPr>
              <p:nvPr/>
            </p:nvSpPr>
            <p:spPr bwMode="auto">
              <a:xfrm>
                <a:off x="798783" y="3983553"/>
                <a:ext cx="203732" cy="174535"/>
              </a:xfrm>
              <a:custGeom>
                <a:gdLst>
                  <a:gd fmla="*/ 4302015 w 405" name="T0"/>
                  <a:gd fmla="*/ 51104552 h 347" name="T1"/>
                  <a:gd fmla="*/ 11134331 w 405" name="T2"/>
                  <a:gd fmla="*/ 52622051 h 347" name="T3"/>
                  <a:gd fmla="*/ 16195436 w 405" name="T4"/>
                  <a:gd fmla="*/ 44526544 h 347" name="T5"/>
                  <a:gd fmla="*/ 6326256 w 405" name="T6"/>
                  <a:gd fmla="*/ 41996541 h 347" name="T7"/>
                  <a:gd fmla="*/ 759090 w 405" name="T8"/>
                  <a:gd fmla="*/ 45538546 h 347" name="T9"/>
                  <a:gd fmla="*/ 4302015 w 405" name="T10"/>
                  <a:gd fmla="*/ 51104552 h 347" name="T11"/>
                  <a:gd fmla="*/ 94135251 w 405" name="T12"/>
                  <a:gd fmla="*/ 52369051 h 347" name="T13"/>
                  <a:gd fmla="*/ 71613559 w 405" name="T14"/>
                  <a:gd fmla="*/ 72608572 h 347" name="T15"/>
                  <a:gd fmla="*/ 45042882 w 405" name="T16"/>
                  <a:gd fmla="*/ 52116050 h 347" name="T17"/>
                  <a:gd fmla="*/ 43271671 w 405" name="T18"/>
                  <a:gd fmla="*/ 51357049 h 347" name="T19"/>
                  <a:gd fmla="*/ 39729249 w 405" name="T20"/>
                  <a:gd fmla="*/ 50345551 h 347" name="T21"/>
                  <a:gd fmla="*/ 34668144 w 405" name="T22"/>
                  <a:gd fmla="*/ 58441058 h 347" name="T23"/>
                  <a:gd fmla="*/ 40235309 w 405" name="T24"/>
                  <a:gd fmla="*/ 59959060 h 347" name="T25"/>
                  <a:gd fmla="*/ 69082754 w 405" name="T26"/>
                  <a:gd fmla="*/ 82222080 h 347" name="T27"/>
                  <a:gd fmla="*/ 71866589 w 405" name="T28"/>
                  <a:gd fmla="*/ 83234082 h 347" name="T29"/>
                  <a:gd fmla="*/ 74902950 w 405" name="T30"/>
                  <a:gd fmla="*/ 81969080 h 347" name="T31"/>
                  <a:gd fmla="*/ 100461507 w 405" name="T32"/>
                  <a:gd fmla="*/ 59200059 h 347" name="T33"/>
                  <a:gd fmla="*/ 100714537 w 405" name="T34"/>
                  <a:gd fmla="*/ 52622051 h 347" name="T35"/>
                  <a:gd fmla="*/ 94135251 w 405" name="T36"/>
                  <a:gd fmla="*/ 52369051 h 347" name="T37"/>
                  <a:gd fmla="*/ 44536821 w 405" name="T38"/>
                  <a:gd fmla="*/ 30106030 h 347" name="T39"/>
                  <a:gd fmla="*/ 69336288 w 405" name="T40"/>
                  <a:gd fmla="*/ 45791546 h 347" name="T41"/>
                  <a:gd fmla="*/ 75662544 w 405" name="T42"/>
                  <a:gd fmla="*/ 44526544 h 347" name="T43"/>
                  <a:gd fmla="*/ 101220597 w 405" name="T44"/>
                  <a:gd fmla="*/ 7842506 h 347" name="T45"/>
                  <a:gd fmla="*/ 99955447 w 405" name="T46"/>
                  <a:gd fmla="*/ 1518002 h 347" name="T47"/>
                  <a:gd fmla="*/ 93629191 w 405" name="T48"/>
                  <a:gd fmla="*/ 2783003 h 347" name="T49"/>
                  <a:gd fmla="*/ 70601438 w 405" name="T50"/>
                  <a:gd fmla="*/ 35672037 h 347" name="T51"/>
                  <a:gd fmla="*/ 45802475 w 405" name="T52"/>
                  <a:gd fmla="*/ 19733521 h 347" name="T53"/>
                  <a:gd fmla="*/ 42259550 w 405" name="T54"/>
                  <a:gd fmla="*/ 19227520 h 347" name="T55"/>
                  <a:gd fmla="*/ 39476219 w 405" name="T56"/>
                  <a:gd fmla="*/ 21251522 h 347" name="T57"/>
                  <a:gd fmla="*/ 1518181 w 405" name="T58"/>
                  <a:gd fmla="*/ 80704079 h 347" name="T59"/>
                  <a:gd fmla="*/ 2783331 w 405" name="T60"/>
                  <a:gd fmla="*/ 87029086 h 347" name="T61"/>
                  <a:gd fmla="*/ 5314135 w 405" name="T62"/>
                  <a:gd fmla="*/ 87788087 h 347" name="T63"/>
                  <a:gd fmla="*/ 9110090 w 405" name="T64"/>
                  <a:gd fmla="*/ 85511084 h 347" name="T65"/>
                  <a:gd fmla="*/ 44536821 w 405" name="T66"/>
                  <a:gd fmla="*/ 30106030 h 347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347" w="405">
                    <a:moveTo>
                      <a:pt x="17" y="202"/>
                    </a:moveTo>
                    <a:cubicBezTo>
                      <a:pt x="44" y="208"/>
                      <a:pt x="44" y="208"/>
                      <a:pt x="44" y="208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16" y="164"/>
                      <a:pt x="6" y="170"/>
                      <a:pt x="3" y="180"/>
                    </a:cubicBezTo>
                    <a:cubicBezTo>
                      <a:pt x="1" y="189"/>
                      <a:pt x="7" y="199"/>
                      <a:pt x="17" y="202"/>
                    </a:cubicBezTo>
                    <a:close/>
                    <a:moveTo>
                      <a:pt x="372" y="207"/>
                    </a:moveTo>
                    <a:cubicBezTo>
                      <a:pt x="283" y="287"/>
                      <a:pt x="283" y="287"/>
                      <a:pt x="283" y="287"/>
                    </a:cubicBezTo>
                    <a:cubicBezTo>
                      <a:pt x="178" y="206"/>
                      <a:pt x="178" y="206"/>
                      <a:pt x="178" y="206"/>
                    </a:cubicBezTo>
                    <a:cubicBezTo>
                      <a:pt x="176" y="204"/>
                      <a:pt x="174" y="203"/>
                      <a:pt x="171" y="203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37" y="231"/>
                      <a:pt x="137" y="231"/>
                      <a:pt x="137" y="231"/>
                    </a:cubicBezTo>
                    <a:cubicBezTo>
                      <a:pt x="159" y="237"/>
                      <a:pt x="159" y="237"/>
                      <a:pt x="159" y="237"/>
                    </a:cubicBezTo>
                    <a:cubicBezTo>
                      <a:pt x="273" y="325"/>
                      <a:pt x="273" y="325"/>
                      <a:pt x="273" y="325"/>
                    </a:cubicBezTo>
                    <a:cubicBezTo>
                      <a:pt x="276" y="328"/>
                      <a:pt x="280" y="329"/>
                      <a:pt x="284" y="329"/>
                    </a:cubicBezTo>
                    <a:cubicBezTo>
                      <a:pt x="288" y="329"/>
                      <a:pt x="293" y="327"/>
                      <a:pt x="296" y="324"/>
                    </a:cubicBezTo>
                    <a:cubicBezTo>
                      <a:pt x="397" y="234"/>
                      <a:pt x="397" y="234"/>
                      <a:pt x="397" y="234"/>
                    </a:cubicBezTo>
                    <a:cubicBezTo>
                      <a:pt x="404" y="227"/>
                      <a:pt x="405" y="215"/>
                      <a:pt x="398" y="208"/>
                    </a:cubicBezTo>
                    <a:cubicBezTo>
                      <a:pt x="391" y="201"/>
                      <a:pt x="380" y="200"/>
                      <a:pt x="372" y="207"/>
                    </a:cubicBezTo>
                    <a:close/>
                    <a:moveTo>
                      <a:pt x="176" y="119"/>
                    </a:move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82" y="186"/>
                      <a:pt x="293" y="184"/>
                      <a:pt x="299" y="176"/>
                    </a:cubicBezTo>
                    <a:cubicBezTo>
                      <a:pt x="400" y="31"/>
                      <a:pt x="400" y="31"/>
                      <a:pt x="400" y="31"/>
                    </a:cubicBezTo>
                    <a:cubicBezTo>
                      <a:pt x="405" y="23"/>
                      <a:pt x="403" y="12"/>
                      <a:pt x="395" y="6"/>
                    </a:cubicBezTo>
                    <a:cubicBezTo>
                      <a:pt x="387" y="0"/>
                      <a:pt x="375" y="2"/>
                      <a:pt x="370" y="11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181" y="78"/>
                      <a:pt x="181" y="78"/>
                      <a:pt x="181" y="78"/>
                    </a:cubicBezTo>
                    <a:cubicBezTo>
                      <a:pt x="177" y="76"/>
                      <a:pt x="172" y="75"/>
                      <a:pt x="167" y="76"/>
                    </a:cubicBezTo>
                    <a:cubicBezTo>
                      <a:pt x="162" y="77"/>
                      <a:pt x="158" y="80"/>
                      <a:pt x="156" y="84"/>
                    </a:cubicBezTo>
                    <a:cubicBezTo>
                      <a:pt x="6" y="319"/>
                      <a:pt x="6" y="319"/>
                      <a:pt x="6" y="319"/>
                    </a:cubicBezTo>
                    <a:cubicBezTo>
                      <a:pt x="0" y="328"/>
                      <a:pt x="3" y="339"/>
                      <a:pt x="11" y="344"/>
                    </a:cubicBezTo>
                    <a:cubicBezTo>
                      <a:pt x="14" y="346"/>
                      <a:pt x="18" y="347"/>
                      <a:pt x="21" y="347"/>
                    </a:cubicBezTo>
                    <a:cubicBezTo>
                      <a:pt x="27" y="347"/>
                      <a:pt x="33" y="344"/>
                      <a:pt x="36" y="338"/>
                    </a:cubicBezTo>
                    <a:lnTo>
                      <a:pt x="176" y="1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5646" name="Content Placeholder 2"/>
              <p:cNvSpPr txBox="1"/>
              <p:nvPr/>
            </p:nvSpPr>
            <p:spPr bwMode="auto">
              <a:xfrm>
                <a:off x="611487" y="4266671"/>
                <a:ext cx="727683" cy="24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b="1" lang="zh-CN" sz="1600">
                    <a:solidFill>
                      <a:srgbClr val="01C3E3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</a:t>
                </a:r>
              </a:p>
            </p:txBody>
          </p:sp>
        </p:grpSp>
        <p:grpSp>
          <p:nvGrpSpPr>
            <p:cNvPr id="25640" name="Group 75"/>
            <p:cNvGrpSpPr/>
            <p:nvPr/>
          </p:nvGrpSpPr>
          <p:grpSpPr>
            <a:xfrm>
              <a:off x="1285265" y="3869070"/>
              <a:ext cx="727683" cy="646896"/>
              <a:chOff x="1285265" y="3869070"/>
              <a:chExt cx="727683" cy="646896"/>
            </a:xfrm>
          </p:grpSpPr>
          <p:sp>
            <p:nvSpPr>
              <p:cNvPr id="32" name="Oval 76"/>
              <p:cNvSpPr/>
              <p:nvPr/>
            </p:nvSpPr>
            <p:spPr>
              <a:xfrm>
                <a:off x="1371009" y="3869070"/>
                <a:ext cx="400418" cy="400535"/>
              </a:xfrm>
              <a:prstGeom prst="ellipse">
                <a:avLst/>
              </a:prstGeom>
              <a:solidFill>
                <a:srgbClr val="00AFF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42" name="Content Placeholder 2"/>
              <p:cNvSpPr txBox="1"/>
              <p:nvPr/>
            </p:nvSpPr>
            <p:spPr bwMode="auto">
              <a:xfrm>
                <a:off x="1285265" y="4266671"/>
                <a:ext cx="727683" cy="24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b="1" lang="zh-CN" sz="1600">
                    <a:solidFill>
                      <a:srgbClr val="01C3E3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</a:t>
                </a:r>
              </a:p>
            </p:txBody>
          </p:sp>
          <p:sp>
            <p:nvSpPr>
              <p:cNvPr id="25643" name="Freeform 78"/>
              <p:cNvSpPr>
                <a:spLocks noEditPoints="1"/>
              </p:cNvSpPr>
              <p:nvPr/>
            </p:nvSpPr>
            <p:spPr bwMode="auto">
              <a:xfrm>
                <a:off x="1479158" y="3983146"/>
                <a:ext cx="184484" cy="175346"/>
              </a:xfrm>
              <a:custGeom>
                <a:gdLst>
                  <a:gd fmla="*/ 72447601 w 402" name="T0"/>
                  <a:gd fmla="*/ 26337704 h 382" name="T1"/>
                  <a:gd fmla="*/ 63812648 w 402" name="T2"/>
                  <a:gd fmla="*/ 2738978 h 382" name="T3"/>
                  <a:gd fmla="*/ 59811365 w 402" name="T4"/>
                  <a:gd fmla="*/ 632072 h 382" name="T5"/>
                  <a:gd fmla="*/ 2527247 w 402" name="T6"/>
                  <a:gd fmla="*/ 21491361 h 382" name="T7"/>
                  <a:gd fmla="*/ 631927 w 402" name="T8"/>
                  <a:gd fmla="*/ 25705632 h 382" name="T9"/>
                  <a:gd fmla="*/ 9687705 w 402" name="T10"/>
                  <a:gd fmla="*/ 50778733 h 382" name="T11"/>
                  <a:gd fmla="*/ 9687705 w 402" name="T12"/>
                  <a:gd fmla="*/ 37294075 h 382" name="T13"/>
                  <a:gd fmla="*/ 20428620 w 402" name="T14"/>
                  <a:gd fmla="*/ 26337704 h 382" name="T15"/>
                  <a:gd fmla="*/ 35592103 w 402" name="T16"/>
                  <a:gd fmla="*/ 26337704 h 382" name="T17"/>
                  <a:gd fmla="*/ 53703660 w 402" name="T18"/>
                  <a:gd fmla="*/ 13695349 h 382" name="T19"/>
                  <a:gd fmla="*/ 64023291 w 402" name="T20"/>
                  <a:gd fmla="*/ 26337704 h 382" name="T21"/>
                  <a:gd fmla="*/ 72447601 w 402" name="T22"/>
                  <a:gd fmla="*/ 26337704 h 382" name="T23"/>
                  <a:gd fmla="*/ 81503379 w 402" name="T24"/>
                  <a:gd fmla="*/ 33922566 h 382" name="T25"/>
                  <a:gd fmla="*/ 20428620 w 402" name="T26"/>
                  <a:gd fmla="*/ 33922566 h 382" name="T27"/>
                  <a:gd fmla="*/ 17269446 w 402" name="T28"/>
                  <a:gd fmla="*/ 37294075 h 382" name="T29"/>
                  <a:gd fmla="*/ 17269446 w 402" name="T30"/>
                  <a:gd fmla="*/ 77116436 h 382" name="T31"/>
                  <a:gd fmla="*/ 20428620 w 402" name="T32"/>
                  <a:gd fmla="*/ 80487486 h 382" name="T33"/>
                  <a:gd fmla="*/ 81503379 w 402" name="T34"/>
                  <a:gd fmla="*/ 80487486 h 382" name="T35"/>
                  <a:gd fmla="*/ 84662553 w 402" name="T36"/>
                  <a:gd fmla="*/ 77116436 h 382" name="T37"/>
                  <a:gd fmla="*/ 84662553 w 402" name="T38"/>
                  <a:gd fmla="*/ 37294075 h 382" name="T39"/>
                  <a:gd fmla="*/ 81503379 w 402" name="T40"/>
                  <a:gd fmla="*/ 33922566 h 382" name="T41"/>
                  <a:gd fmla="*/ 76659527 w 402" name="T42"/>
                  <a:gd fmla="*/ 72059403 h 382" name="T43"/>
                  <a:gd fmla="*/ 26325224 w 402" name="T44"/>
                  <a:gd fmla="*/ 72059403 h 382" name="T45"/>
                  <a:gd fmla="*/ 26325224 w 402" name="T46"/>
                  <a:gd fmla="*/ 64684772 h 382" name="T47"/>
                  <a:gd fmla="*/ 33906966 w 402" name="T48"/>
                  <a:gd fmla="*/ 46775611 h 382" name="T49"/>
                  <a:gd fmla="*/ 45701092 w 402" name="T50"/>
                  <a:gd fmla="*/ 61103032 h 382" name="T51"/>
                  <a:gd fmla="*/ 56652191 w 402" name="T52"/>
                  <a:gd fmla="*/ 49935970 h 382" name="T53"/>
                  <a:gd fmla="*/ 70762923 w 402" name="T54"/>
                  <a:gd fmla="*/ 44878937 h 382" name="T55"/>
                  <a:gd fmla="*/ 76659527 w 402" name="T56"/>
                  <a:gd fmla="*/ 58364054 h 382" name="T57"/>
                  <a:gd fmla="*/ 76659527 w 402" name="T58"/>
                  <a:gd fmla="*/ 72059403 h 382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b="b" l="0" r="r" t="0"/>
                <a:pathLst>
                  <a:path h="382" w="402">
                    <a:moveTo>
                      <a:pt x="344" y="125"/>
                    </a:moveTo>
                    <a:cubicBezTo>
                      <a:pt x="303" y="13"/>
                      <a:pt x="303" y="13"/>
                      <a:pt x="303" y="13"/>
                    </a:cubicBezTo>
                    <a:cubicBezTo>
                      <a:pt x="300" y="4"/>
                      <a:pt x="291" y="0"/>
                      <a:pt x="284" y="3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4" y="105"/>
                      <a:pt x="0" y="114"/>
                      <a:pt x="3" y="122"/>
                    </a:cubicBezTo>
                    <a:cubicBezTo>
                      <a:pt x="46" y="241"/>
                      <a:pt x="46" y="241"/>
                      <a:pt x="46" y="241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6" y="149"/>
                      <a:pt x="69" y="125"/>
                      <a:pt x="97" y="125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255" y="65"/>
                      <a:pt x="255" y="65"/>
                      <a:pt x="255" y="65"/>
                    </a:cubicBezTo>
                    <a:cubicBezTo>
                      <a:pt x="304" y="125"/>
                      <a:pt x="304" y="125"/>
                      <a:pt x="304" y="125"/>
                    </a:cubicBezTo>
                    <a:lnTo>
                      <a:pt x="344" y="125"/>
                    </a:lnTo>
                    <a:close/>
                    <a:moveTo>
                      <a:pt x="387" y="161"/>
                    </a:moveTo>
                    <a:cubicBezTo>
                      <a:pt x="97" y="161"/>
                      <a:pt x="97" y="161"/>
                      <a:pt x="97" y="161"/>
                    </a:cubicBezTo>
                    <a:cubicBezTo>
                      <a:pt x="89" y="161"/>
                      <a:pt x="82" y="169"/>
                      <a:pt x="82" y="177"/>
                    </a:cubicBezTo>
                    <a:cubicBezTo>
                      <a:pt x="82" y="366"/>
                      <a:pt x="82" y="366"/>
                      <a:pt x="82" y="366"/>
                    </a:cubicBezTo>
                    <a:cubicBezTo>
                      <a:pt x="82" y="375"/>
                      <a:pt x="89" y="382"/>
                      <a:pt x="97" y="382"/>
                    </a:cubicBezTo>
                    <a:cubicBezTo>
                      <a:pt x="387" y="382"/>
                      <a:pt x="387" y="382"/>
                      <a:pt x="387" y="382"/>
                    </a:cubicBezTo>
                    <a:cubicBezTo>
                      <a:pt x="395" y="382"/>
                      <a:pt x="402" y="375"/>
                      <a:pt x="402" y="366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69"/>
                      <a:pt x="395" y="161"/>
                      <a:pt x="387" y="161"/>
                    </a:cubicBezTo>
                    <a:close/>
                    <a:moveTo>
                      <a:pt x="364" y="342"/>
                    </a:moveTo>
                    <a:cubicBezTo>
                      <a:pt x="125" y="342"/>
                      <a:pt x="125" y="342"/>
                      <a:pt x="125" y="342"/>
                    </a:cubicBezTo>
                    <a:cubicBezTo>
                      <a:pt x="125" y="307"/>
                      <a:pt x="125" y="307"/>
                      <a:pt x="125" y="307"/>
                    </a:cubicBezTo>
                    <a:cubicBezTo>
                      <a:pt x="161" y="222"/>
                      <a:pt x="161" y="222"/>
                      <a:pt x="161" y="222"/>
                    </a:cubicBezTo>
                    <a:cubicBezTo>
                      <a:pt x="217" y="290"/>
                      <a:pt x="217" y="290"/>
                      <a:pt x="217" y="290"/>
                    </a:cubicBezTo>
                    <a:cubicBezTo>
                      <a:pt x="269" y="237"/>
                      <a:pt x="269" y="237"/>
                      <a:pt x="269" y="237"/>
                    </a:cubicBezTo>
                    <a:cubicBezTo>
                      <a:pt x="336" y="213"/>
                      <a:pt x="336" y="213"/>
                      <a:pt x="336" y="213"/>
                    </a:cubicBezTo>
                    <a:cubicBezTo>
                      <a:pt x="364" y="277"/>
                      <a:pt x="364" y="277"/>
                      <a:pt x="364" y="277"/>
                    </a:cubicBezTo>
                    <a:lnTo>
                      <a:pt x="364" y="3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cxnSp>
        <p:nvCxnSpPr>
          <p:cNvPr id="41" name="Straight Connector 82"/>
          <p:cNvCxnSpPr/>
          <p:nvPr/>
        </p:nvCxnSpPr>
        <p:spPr>
          <a:xfrm flipH="1">
            <a:off x="7854950" y="3459163"/>
            <a:ext cx="0" cy="1008062"/>
          </a:xfrm>
          <a:prstGeom prst="line">
            <a:avLst/>
          </a:prstGeom>
          <a:ln>
            <a:solidFill>
              <a:srgbClr val="01C3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Content Placeholder 2"/>
          <p:cNvSpPr txBox="1"/>
          <p:nvPr/>
        </p:nvSpPr>
        <p:spPr bwMode="auto">
          <a:xfrm>
            <a:off x="7997825" y="3603625"/>
            <a:ext cx="13684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zh-CN" lang="id-ID" sz="2400">
                <a:solidFill>
                  <a:srgbClr val="01C3E3"/>
                </a:solidFill>
                <a:latin typeface="Diavlo Black"/>
              </a:rPr>
              <a:t>86,453</a:t>
            </a:r>
          </a:p>
        </p:txBody>
      </p:sp>
      <p:grpSp>
        <p:nvGrpSpPr>
          <p:cNvPr id="25622" name="Group 87"/>
          <p:cNvGrpSpPr/>
          <p:nvPr/>
        </p:nvGrpSpPr>
        <p:grpSpPr>
          <a:xfrm>
            <a:off x="8210550" y="4983163"/>
            <a:ext cx="1182688" cy="458787"/>
            <a:chOff x="6930662" y="3767640"/>
            <a:chExt cx="1183218" cy="458697"/>
          </a:xfrm>
        </p:grpSpPr>
        <p:grpSp>
          <p:nvGrpSpPr>
            <p:cNvPr id="49" name="Group 88"/>
            <p:cNvGrpSpPr/>
            <p:nvPr/>
          </p:nvGrpSpPr>
          <p:grpSpPr>
            <a:xfrm>
              <a:off x="6930662" y="3814179"/>
              <a:ext cx="172244" cy="371476"/>
              <a:chOff x="4395788" y="2198688"/>
              <a:chExt cx="344488" cy="742951"/>
            </a:xfrm>
            <a:solidFill>
              <a:schemeClr val="accent4"/>
            </a:solidFill>
          </p:grpSpPr>
          <p:sp>
            <p:nvSpPr>
              <p:cNvPr id="51" name="Oval 91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rgbClr val="00AF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00AF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5638" name="Content Placeholder 2"/>
            <p:cNvSpPr txBox="1"/>
            <p:nvPr/>
          </p:nvSpPr>
          <p:spPr bwMode="auto">
            <a:xfrm>
              <a:off x="7092280" y="3767640"/>
              <a:ext cx="1021600" cy="45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zh-CN" lang="id-ID" sz="2400">
                  <a:solidFill>
                    <a:srgbClr val="01C3E3"/>
                  </a:solidFill>
                  <a:latin typeface="Diavlo Black"/>
                </a:rPr>
                <a:t>66%</a:t>
              </a:r>
            </a:p>
          </p:txBody>
        </p:sp>
      </p:grpSp>
      <p:grpSp>
        <p:nvGrpSpPr>
          <p:cNvPr id="25623" name="Group 93"/>
          <p:cNvGrpSpPr/>
          <p:nvPr/>
        </p:nvGrpSpPr>
        <p:grpSpPr>
          <a:xfrm>
            <a:off x="9491663" y="4975225"/>
            <a:ext cx="1166812" cy="458788"/>
            <a:chOff x="6946239" y="4335827"/>
            <a:chExt cx="1167641" cy="458697"/>
          </a:xfrm>
        </p:grpSpPr>
        <p:grpSp>
          <p:nvGrpSpPr>
            <p:cNvPr id="54" name="Group 94"/>
            <p:cNvGrpSpPr/>
            <p:nvPr/>
          </p:nvGrpSpPr>
          <p:grpSpPr>
            <a:xfrm>
              <a:off x="6946239" y="4379676"/>
              <a:ext cx="150666" cy="383216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56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0095D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rgbClr val="0095D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5636" name="Content Placeholder 2"/>
            <p:cNvSpPr txBox="1"/>
            <p:nvPr/>
          </p:nvSpPr>
          <p:spPr bwMode="auto">
            <a:xfrm>
              <a:off x="7092280" y="4335827"/>
              <a:ext cx="1021600" cy="45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zh-CN" lang="id-ID" sz="2400">
                  <a:solidFill>
                    <a:srgbClr val="01C3E3"/>
                  </a:solidFill>
                  <a:latin typeface="Diavlo Black"/>
                </a:rPr>
                <a:t>34%</a:t>
              </a:r>
            </a:p>
          </p:txBody>
        </p:sp>
      </p:grpSp>
      <p:grpSp>
        <p:nvGrpSpPr>
          <p:cNvPr id="58" name="Group 99"/>
          <p:cNvGrpSpPr/>
          <p:nvPr/>
        </p:nvGrpSpPr>
        <p:grpSpPr>
          <a:xfrm>
            <a:off x="6572208" y="4881127"/>
            <a:ext cx="1422548" cy="836576"/>
            <a:chOff x="7330727" y="3566600"/>
            <a:chExt cx="1422548" cy="836576"/>
          </a:xfrm>
          <a:solidFill>
            <a:srgbClr val="0095DB"/>
          </a:solidFill>
        </p:grpSpPr>
        <p:sp>
          <p:nvSpPr>
            <p:cNvPr id="59" name="Freeform 282"/>
            <p:cNvSpPr>
              <a:spLocks noChangeAspect="1"/>
            </p:cNvSpPr>
            <p:nvPr/>
          </p:nvSpPr>
          <p:spPr bwMode="gray">
            <a:xfrm>
              <a:off x="7330727" y="3566600"/>
              <a:ext cx="1422548" cy="836576"/>
            </a:xfrm>
            <a:custGeom>
              <a:cxnLst>
                <a:cxn ang="0">
                  <a:pos x="3079" y="181"/>
                </a:cxn>
                <a:cxn ang="0">
                  <a:pos x="2964" y="328"/>
                </a:cxn>
                <a:cxn ang="0">
                  <a:pos x="2682" y="394"/>
                </a:cxn>
                <a:cxn ang="0">
                  <a:pos x="2593" y="483"/>
                </a:cxn>
                <a:cxn ang="0">
                  <a:pos x="2432" y="575"/>
                </a:cxn>
                <a:cxn ang="0">
                  <a:pos x="2290" y="541"/>
                </a:cxn>
                <a:cxn ang="0">
                  <a:pos x="2235" y="456"/>
                </a:cxn>
                <a:cxn ang="0">
                  <a:pos x="2211" y="306"/>
                </a:cxn>
                <a:cxn ang="0">
                  <a:pos x="2135" y="345"/>
                </a:cxn>
                <a:cxn ang="0">
                  <a:pos x="2081" y="588"/>
                </a:cxn>
                <a:cxn ang="0">
                  <a:pos x="2036" y="404"/>
                </a:cxn>
                <a:cxn ang="0">
                  <a:pos x="2077" y="294"/>
                </a:cxn>
                <a:cxn ang="0">
                  <a:pos x="2231" y="279"/>
                </a:cxn>
                <a:cxn ang="0">
                  <a:pos x="2111" y="222"/>
                </a:cxn>
                <a:cxn ang="0">
                  <a:pos x="2021" y="160"/>
                </a:cxn>
                <a:cxn ang="0">
                  <a:pos x="1811" y="226"/>
                </a:cxn>
                <a:cxn ang="0">
                  <a:pos x="1785" y="86"/>
                </a:cxn>
                <a:cxn ang="0">
                  <a:pos x="1640" y="33"/>
                </a:cxn>
                <a:cxn ang="0">
                  <a:pos x="888" y="36"/>
                </a:cxn>
                <a:cxn ang="0">
                  <a:pos x="133" y="58"/>
                </a:cxn>
                <a:cxn ang="0">
                  <a:pos x="101" y="150"/>
                </a:cxn>
                <a:cxn ang="0">
                  <a:pos x="4" y="86"/>
                </a:cxn>
                <a:cxn ang="0">
                  <a:pos x="46" y="225"/>
                </a:cxn>
                <a:cxn ang="0">
                  <a:pos x="47" y="295"/>
                </a:cxn>
                <a:cxn ang="0">
                  <a:pos x="27" y="576"/>
                </a:cxn>
                <a:cxn ang="0">
                  <a:pos x="98" y="850"/>
                </a:cxn>
                <a:cxn ang="0">
                  <a:pos x="130" y="886"/>
                </a:cxn>
                <a:cxn ang="0">
                  <a:pos x="223" y="1056"/>
                </a:cxn>
                <a:cxn ang="0">
                  <a:pos x="336" y="1131"/>
                </a:cxn>
                <a:cxn ang="0">
                  <a:pos x="989" y="1276"/>
                </a:cxn>
                <a:cxn ang="0">
                  <a:pos x="1294" y="1430"/>
                </a:cxn>
                <a:cxn ang="0">
                  <a:pos x="1501" y="1624"/>
                </a:cxn>
                <a:cxn ang="0">
                  <a:pos x="1515" y="1515"/>
                </a:cxn>
                <a:cxn ang="0">
                  <a:pos x="1564" y="1480"/>
                </a:cxn>
                <a:cxn ang="0">
                  <a:pos x="1629" y="1410"/>
                </a:cxn>
                <a:cxn ang="0">
                  <a:pos x="1784" y="1405"/>
                </a:cxn>
                <a:cxn ang="0">
                  <a:pos x="1912" y="1435"/>
                </a:cxn>
                <a:cxn ang="0">
                  <a:pos x="1905" y="1382"/>
                </a:cxn>
                <a:cxn ang="0">
                  <a:pos x="2012" y="1367"/>
                </a:cxn>
                <a:cxn ang="0">
                  <a:pos x="2117" y="1377"/>
                </a:cxn>
                <a:cxn ang="0">
                  <a:pos x="2264" y="1424"/>
                </a:cxn>
                <a:cxn ang="0">
                  <a:pos x="2323" y="1587"/>
                </a:cxn>
                <a:cxn ang="0">
                  <a:pos x="2409" y="1690"/>
                </a:cxn>
                <a:cxn ang="0">
                  <a:pos x="2365" y="1348"/>
                </a:cxn>
                <a:cxn ang="0">
                  <a:pos x="2446" y="1228"/>
                </a:cxn>
                <a:cxn ang="0">
                  <a:pos x="2579" y="1118"/>
                </a:cxn>
                <a:cxn ang="0">
                  <a:pos x="2645" y="1037"/>
                </a:cxn>
                <a:cxn ang="0">
                  <a:pos x="2634" y="986"/>
                </a:cxn>
                <a:cxn ang="0">
                  <a:pos x="2655" y="940"/>
                </a:cxn>
                <a:cxn ang="0">
                  <a:pos x="2654" y="871"/>
                </a:cxn>
                <a:cxn ang="0">
                  <a:pos x="2651" y="857"/>
                </a:cxn>
                <a:cxn ang="0">
                  <a:pos x="2661" y="778"/>
                </a:cxn>
                <a:cxn ang="0">
                  <a:pos x="2683" y="867"/>
                </a:cxn>
                <a:cxn ang="0">
                  <a:pos x="2708" y="796"/>
                </a:cxn>
                <a:cxn ang="0">
                  <a:pos x="2774" y="727"/>
                </a:cxn>
                <a:cxn ang="0">
                  <a:pos x="2843" y="631"/>
                </a:cxn>
                <a:cxn ang="0">
                  <a:pos x="3004" y="602"/>
                </a:cxn>
                <a:cxn ang="0">
                  <a:pos x="2957" y="538"/>
                </a:cxn>
                <a:cxn ang="0">
                  <a:pos x="3032" y="440"/>
                </a:cxn>
                <a:cxn ang="0">
                  <a:pos x="3107" y="399"/>
                </a:cxn>
              </a:cxnLst>
              <a:rect b="b" l="0" r="r" t="0"/>
              <a:pathLst>
                <a:path h="1693" w="3166">
                  <a:moveTo>
                    <a:pt x="3165" y="365"/>
                  </a:moveTo>
                  <a:lnTo>
                    <a:pt x="3158" y="364"/>
                  </a:lnTo>
                  <a:lnTo>
                    <a:pt x="3160" y="361"/>
                  </a:lnTo>
                  <a:lnTo>
                    <a:pt x="3162" y="355"/>
                  </a:lnTo>
                  <a:lnTo>
                    <a:pt x="3162" y="344"/>
                  </a:lnTo>
                  <a:lnTo>
                    <a:pt x="3161" y="339"/>
                  </a:lnTo>
                  <a:lnTo>
                    <a:pt x="3160" y="343"/>
                  </a:lnTo>
                  <a:lnTo>
                    <a:pt x="3155" y="343"/>
                  </a:lnTo>
                  <a:lnTo>
                    <a:pt x="3146" y="342"/>
                  </a:lnTo>
                  <a:lnTo>
                    <a:pt x="3138" y="335"/>
                  </a:lnTo>
                  <a:lnTo>
                    <a:pt x="3135" y="330"/>
                  </a:lnTo>
                  <a:lnTo>
                    <a:pt x="3134" y="326"/>
                  </a:lnTo>
                  <a:lnTo>
                    <a:pt x="3134" y="310"/>
                  </a:lnTo>
                  <a:lnTo>
                    <a:pt x="3119" y="302"/>
                  </a:lnTo>
                  <a:lnTo>
                    <a:pt x="3119" y="246"/>
                  </a:lnTo>
                  <a:lnTo>
                    <a:pt x="3119" y="195"/>
                  </a:lnTo>
                  <a:lnTo>
                    <a:pt x="3093" y="170"/>
                  </a:lnTo>
                  <a:lnTo>
                    <a:pt x="3086" y="170"/>
                  </a:lnTo>
                  <a:lnTo>
                    <a:pt x="3079" y="181"/>
                  </a:lnTo>
                  <a:lnTo>
                    <a:pt x="3061" y="184"/>
                  </a:lnTo>
                  <a:lnTo>
                    <a:pt x="3049" y="179"/>
                  </a:lnTo>
                  <a:lnTo>
                    <a:pt x="3047" y="176"/>
                  </a:lnTo>
                  <a:lnTo>
                    <a:pt x="3044" y="170"/>
                  </a:lnTo>
                  <a:lnTo>
                    <a:pt x="3037" y="163"/>
                  </a:lnTo>
                  <a:lnTo>
                    <a:pt x="3031" y="162"/>
                  </a:lnTo>
                  <a:lnTo>
                    <a:pt x="3025" y="166"/>
                  </a:lnTo>
                  <a:lnTo>
                    <a:pt x="2998" y="211"/>
                  </a:lnTo>
                  <a:lnTo>
                    <a:pt x="2994" y="235"/>
                  </a:lnTo>
                  <a:lnTo>
                    <a:pt x="2988" y="247"/>
                  </a:lnTo>
                  <a:lnTo>
                    <a:pt x="2987" y="253"/>
                  </a:lnTo>
                  <a:lnTo>
                    <a:pt x="2982" y="262"/>
                  </a:lnTo>
                  <a:lnTo>
                    <a:pt x="2979" y="269"/>
                  </a:lnTo>
                  <a:lnTo>
                    <a:pt x="2975" y="305"/>
                  </a:lnTo>
                  <a:lnTo>
                    <a:pt x="2974" y="307"/>
                  </a:lnTo>
                  <a:lnTo>
                    <a:pt x="2967" y="312"/>
                  </a:lnTo>
                  <a:lnTo>
                    <a:pt x="2964" y="317"/>
                  </a:lnTo>
                  <a:lnTo>
                    <a:pt x="2963" y="322"/>
                  </a:lnTo>
                  <a:lnTo>
                    <a:pt x="2964" y="328"/>
                  </a:lnTo>
                  <a:lnTo>
                    <a:pt x="2964" y="330"/>
                  </a:lnTo>
                  <a:lnTo>
                    <a:pt x="2957" y="327"/>
                  </a:lnTo>
                  <a:lnTo>
                    <a:pt x="2956" y="328"/>
                  </a:lnTo>
                  <a:lnTo>
                    <a:pt x="2956" y="334"/>
                  </a:lnTo>
                  <a:lnTo>
                    <a:pt x="2945" y="330"/>
                  </a:lnTo>
                  <a:lnTo>
                    <a:pt x="2936" y="333"/>
                  </a:lnTo>
                  <a:lnTo>
                    <a:pt x="2934" y="335"/>
                  </a:lnTo>
                  <a:lnTo>
                    <a:pt x="2921" y="337"/>
                  </a:lnTo>
                  <a:lnTo>
                    <a:pt x="2918" y="340"/>
                  </a:lnTo>
                  <a:lnTo>
                    <a:pt x="2912" y="356"/>
                  </a:lnTo>
                  <a:lnTo>
                    <a:pt x="2910" y="356"/>
                  </a:lnTo>
                  <a:lnTo>
                    <a:pt x="2812" y="356"/>
                  </a:lnTo>
                  <a:lnTo>
                    <a:pt x="2737" y="356"/>
                  </a:lnTo>
                  <a:lnTo>
                    <a:pt x="2722" y="356"/>
                  </a:lnTo>
                  <a:lnTo>
                    <a:pt x="2706" y="371"/>
                  </a:lnTo>
                  <a:lnTo>
                    <a:pt x="2687" y="382"/>
                  </a:lnTo>
                  <a:lnTo>
                    <a:pt x="2684" y="387"/>
                  </a:lnTo>
                  <a:lnTo>
                    <a:pt x="2683" y="388"/>
                  </a:lnTo>
                  <a:lnTo>
                    <a:pt x="2682" y="394"/>
                  </a:lnTo>
                  <a:lnTo>
                    <a:pt x="2676" y="404"/>
                  </a:lnTo>
                  <a:lnTo>
                    <a:pt x="2655" y="418"/>
                  </a:lnTo>
                  <a:lnTo>
                    <a:pt x="2651" y="423"/>
                  </a:lnTo>
                  <a:lnTo>
                    <a:pt x="2652" y="428"/>
                  </a:lnTo>
                  <a:lnTo>
                    <a:pt x="2660" y="428"/>
                  </a:lnTo>
                  <a:lnTo>
                    <a:pt x="2663" y="431"/>
                  </a:lnTo>
                  <a:lnTo>
                    <a:pt x="2662" y="436"/>
                  </a:lnTo>
                  <a:lnTo>
                    <a:pt x="2659" y="439"/>
                  </a:lnTo>
                  <a:lnTo>
                    <a:pt x="2655" y="437"/>
                  </a:lnTo>
                  <a:lnTo>
                    <a:pt x="2654" y="440"/>
                  </a:lnTo>
                  <a:lnTo>
                    <a:pt x="2655" y="442"/>
                  </a:lnTo>
                  <a:lnTo>
                    <a:pt x="2660" y="448"/>
                  </a:lnTo>
                  <a:lnTo>
                    <a:pt x="2661" y="458"/>
                  </a:lnTo>
                  <a:lnTo>
                    <a:pt x="2660" y="466"/>
                  </a:lnTo>
                  <a:lnTo>
                    <a:pt x="2643" y="468"/>
                  </a:lnTo>
                  <a:lnTo>
                    <a:pt x="2627" y="480"/>
                  </a:lnTo>
                  <a:lnTo>
                    <a:pt x="2617" y="484"/>
                  </a:lnTo>
                  <a:lnTo>
                    <a:pt x="2597" y="484"/>
                  </a:lnTo>
                  <a:lnTo>
                    <a:pt x="2593" y="483"/>
                  </a:lnTo>
                  <a:lnTo>
                    <a:pt x="2582" y="486"/>
                  </a:lnTo>
                  <a:lnTo>
                    <a:pt x="2575" y="480"/>
                  </a:lnTo>
                  <a:lnTo>
                    <a:pt x="2560" y="477"/>
                  </a:lnTo>
                  <a:lnTo>
                    <a:pt x="2553" y="477"/>
                  </a:lnTo>
                  <a:lnTo>
                    <a:pt x="2532" y="479"/>
                  </a:lnTo>
                  <a:lnTo>
                    <a:pt x="2511" y="484"/>
                  </a:lnTo>
                  <a:lnTo>
                    <a:pt x="2501" y="489"/>
                  </a:lnTo>
                  <a:lnTo>
                    <a:pt x="2504" y="499"/>
                  </a:lnTo>
                  <a:lnTo>
                    <a:pt x="2509" y="506"/>
                  </a:lnTo>
                  <a:lnTo>
                    <a:pt x="2511" y="518"/>
                  </a:lnTo>
                  <a:lnTo>
                    <a:pt x="2499" y="531"/>
                  </a:lnTo>
                  <a:lnTo>
                    <a:pt x="2495" y="536"/>
                  </a:lnTo>
                  <a:lnTo>
                    <a:pt x="2491" y="538"/>
                  </a:lnTo>
                  <a:lnTo>
                    <a:pt x="2488" y="539"/>
                  </a:lnTo>
                  <a:lnTo>
                    <a:pt x="2478" y="549"/>
                  </a:lnTo>
                  <a:lnTo>
                    <a:pt x="2461" y="560"/>
                  </a:lnTo>
                  <a:lnTo>
                    <a:pt x="2452" y="566"/>
                  </a:lnTo>
                  <a:lnTo>
                    <a:pt x="2441" y="568"/>
                  </a:lnTo>
                  <a:lnTo>
                    <a:pt x="2432" y="575"/>
                  </a:lnTo>
                  <a:lnTo>
                    <a:pt x="2419" y="582"/>
                  </a:lnTo>
                  <a:lnTo>
                    <a:pt x="2404" y="585"/>
                  </a:lnTo>
                  <a:lnTo>
                    <a:pt x="2386" y="593"/>
                  </a:lnTo>
                  <a:lnTo>
                    <a:pt x="2350" y="614"/>
                  </a:lnTo>
                  <a:lnTo>
                    <a:pt x="2334" y="614"/>
                  </a:lnTo>
                  <a:lnTo>
                    <a:pt x="2316" y="620"/>
                  </a:lnTo>
                  <a:lnTo>
                    <a:pt x="2296" y="618"/>
                  </a:lnTo>
                  <a:lnTo>
                    <a:pt x="2294" y="614"/>
                  </a:lnTo>
                  <a:lnTo>
                    <a:pt x="2286" y="614"/>
                  </a:lnTo>
                  <a:lnTo>
                    <a:pt x="2281" y="613"/>
                  </a:lnTo>
                  <a:lnTo>
                    <a:pt x="2274" y="607"/>
                  </a:lnTo>
                  <a:lnTo>
                    <a:pt x="2259" y="602"/>
                  </a:lnTo>
                  <a:lnTo>
                    <a:pt x="2264" y="595"/>
                  </a:lnTo>
                  <a:lnTo>
                    <a:pt x="2278" y="581"/>
                  </a:lnTo>
                  <a:lnTo>
                    <a:pt x="2278" y="570"/>
                  </a:lnTo>
                  <a:lnTo>
                    <a:pt x="2283" y="558"/>
                  </a:lnTo>
                  <a:lnTo>
                    <a:pt x="2289" y="553"/>
                  </a:lnTo>
                  <a:lnTo>
                    <a:pt x="2289" y="545"/>
                  </a:lnTo>
                  <a:lnTo>
                    <a:pt x="2290" y="541"/>
                  </a:lnTo>
                  <a:lnTo>
                    <a:pt x="2296" y="534"/>
                  </a:lnTo>
                  <a:lnTo>
                    <a:pt x="2308" y="534"/>
                  </a:lnTo>
                  <a:lnTo>
                    <a:pt x="2308" y="534"/>
                  </a:lnTo>
                  <a:lnTo>
                    <a:pt x="2316" y="507"/>
                  </a:lnTo>
                  <a:lnTo>
                    <a:pt x="2316" y="500"/>
                  </a:lnTo>
                  <a:lnTo>
                    <a:pt x="2315" y="502"/>
                  </a:lnTo>
                  <a:lnTo>
                    <a:pt x="2312" y="496"/>
                  </a:lnTo>
                  <a:lnTo>
                    <a:pt x="2308" y="489"/>
                  </a:lnTo>
                  <a:lnTo>
                    <a:pt x="2306" y="467"/>
                  </a:lnTo>
                  <a:lnTo>
                    <a:pt x="2305" y="456"/>
                  </a:lnTo>
                  <a:lnTo>
                    <a:pt x="2301" y="445"/>
                  </a:lnTo>
                  <a:lnTo>
                    <a:pt x="2289" y="425"/>
                  </a:lnTo>
                  <a:lnTo>
                    <a:pt x="2280" y="426"/>
                  </a:lnTo>
                  <a:lnTo>
                    <a:pt x="2263" y="434"/>
                  </a:lnTo>
                  <a:lnTo>
                    <a:pt x="2262" y="435"/>
                  </a:lnTo>
                  <a:lnTo>
                    <a:pt x="2256" y="451"/>
                  </a:lnTo>
                  <a:lnTo>
                    <a:pt x="2248" y="456"/>
                  </a:lnTo>
                  <a:lnTo>
                    <a:pt x="2242" y="458"/>
                  </a:lnTo>
                  <a:lnTo>
                    <a:pt x="2235" y="456"/>
                  </a:lnTo>
                  <a:lnTo>
                    <a:pt x="2232" y="451"/>
                  </a:lnTo>
                  <a:lnTo>
                    <a:pt x="2235" y="442"/>
                  </a:lnTo>
                  <a:lnTo>
                    <a:pt x="2240" y="432"/>
                  </a:lnTo>
                  <a:lnTo>
                    <a:pt x="2254" y="421"/>
                  </a:lnTo>
                  <a:lnTo>
                    <a:pt x="2258" y="412"/>
                  </a:lnTo>
                  <a:lnTo>
                    <a:pt x="2264" y="404"/>
                  </a:lnTo>
                  <a:lnTo>
                    <a:pt x="2267" y="398"/>
                  </a:lnTo>
                  <a:lnTo>
                    <a:pt x="2267" y="388"/>
                  </a:lnTo>
                  <a:lnTo>
                    <a:pt x="2263" y="367"/>
                  </a:lnTo>
                  <a:lnTo>
                    <a:pt x="2259" y="360"/>
                  </a:lnTo>
                  <a:lnTo>
                    <a:pt x="2259" y="353"/>
                  </a:lnTo>
                  <a:lnTo>
                    <a:pt x="2262" y="349"/>
                  </a:lnTo>
                  <a:lnTo>
                    <a:pt x="2263" y="348"/>
                  </a:lnTo>
                  <a:lnTo>
                    <a:pt x="2257" y="334"/>
                  </a:lnTo>
                  <a:lnTo>
                    <a:pt x="2251" y="328"/>
                  </a:lnTo>
                  <a:lnTo>
                    <a:pt x="2235" y="323"/>
                  </a:lnTo>
                  <a:lnTo>
                    <a:pt x="2229" y="318"/>
                  </a:lnTo>
                  <a:lnTo>
                    <a:pt x="2225" y="316"/>
                  </a:lnTo>
                  <a:lnTo>
                    <a:pt x="2211" y="306"/>
                  </a:lnTo>
                  <a:lnTo>
                    <a:pt x="2206" y="303"/>
                  </a:lnTo>
                  <a:lnTo>
                    <a:pt x="2199" y="305"/>
                  </a:lnTo>
                  <a:lnTo>
                    <a:pt x="2198" y="302"/>
                  </a:lnTo>
                  <a:lnTo>
                    <a:pt x="2186" y="299"/>
                  </a:lnTo>
                  <a:lnTo>
                    <a:pt x="2175" y="300"/>
                  </a:lnTo>
                  <a:lnTo>
                    <a:pt x="2170" y="307"/>
                  </a:lnTo>
                  <a:lnTo>
                    <a:pt x="2170" y="312"/>
                  </a:lnTo>
                  <a:lnTo>
                    <a:pt x="2171" y="318"/>
                  </a:lnTo>
                  <a:lnTo>
                    <a:pt x="2176" y="324"/>
                  </a:lnTo>
                  <a:lnTo>
                    <a:pt x="2173" y="327"/>
                  </a:lnTo>
                  <a:lnTo>
                    <a:pt x="2160" y="333"/>
                  </a:lnTo>
                  <a:lnTo>
                    <a:pt x="2151" y="334"/>
                  </a:lnTo>
                  <a:lnTo>
                    <a:pt x="2150" y="349"/>
                  </a:lnTo>
                  <a:lnTo>
                    <a:pt x="2149" y="360"/>
                  </a:lnTo>
                  <a:lnTo>
                    <a:pt x="2144" y="361"/>
                  </a:lnTo>
                  <a:lnTo>
                    <a:pt x="2140" y="367"/>
                  </a:lnTo>
                  <a:lnTo>
                    <a:pt x="2139" y="364"/>
                  </a:lnTo>
                  <a:lnTo>
                    <a:pt x="2138" y="351"/>
                  </a:lnTo>
                  <a:lnTo>
                    <a:pt x="2135" y="345"/>
                  </a:lnTo>
                  <a:lnTo>
                    <a:pt x="2130" y="349"/>
                  </a:lnTo>
                  <a:lnTo>
                    <a:pt x="2125" y="355"/>
                  </a:lnTo>
                  <a:lnTo>
                    <a:pt x="2112" y="362"/>
                  </a:lnTo>
                  <a:lnTo>
                    <a:pt x="2109" y="372"/>
                  </a:lnTo>
                  <a:lnTo>
                    <a:pt x="2104" y="378"/>
                  </a:lnTo>
                  <a:lnTo>
                    <a:pt x="2104" y="389"/>
                  </a:lnTo>
                  <a:lnTo>
                    <a:pt x="2103" y="396"/>
                  </a:lnTo>
                  <a:lnTo>
                    <a:pt x="2102" y="408"/>
                  </a:lnTo>
                  <a:lnTo>
                    <a:pt x="2103" y="412"/>
                  </a:lnTo>
                  <a:lnTo>
                    <a:pt x="2097" y="416"/>
                  </a:lnTo>
                  <a:lnTo>
                    <a:pt x="2095" y="435"/>
                  </a:lnTo>
                  <a:lnTo>
                    <a:pt x="2090" y="457"/>
                  </a:lnTo>
                  <a:lnTo>
                    <a:pt x="2097" y="480"/>
                  </a:lnTo>
                  <a:lnTo>
                    <a:pt x="2103" y="490"/>
                  </a:lnTo>
                  <a:lnTo>
                    <a:pt x="2106" y="499"/>
                  </a:lnTo>
                  <a:lnTo>
                    <a:pt x="2104" y="533"/>
                  </a:lnTo>
                  <a:lnTo>
                    <a:pt x="2095" y="559"/>
                  </a:lnTo>
                  <a:lnTo>
                    <a:pt x="2084" y="580"/>
                  </a:lnTo>
                  <a:lnTo>
                    <a:pt x="2081" y="588"/>
                  </a:lnTo>
                  <a:lnTo>
                    <a:pt x="2068" y="597"/>
                  </a:lnTo>
                  <a:lnTo>
                    <a:pt x="2054" y="606"/>
                  </a:lnTo>
                  <a:lnTo>
                    <a:pt x="2046" y="606"/>
                  </a:lnTo>
                  <a:lnTo>
                    <a:pt x="2039" y="602"/>
                  </a:lnTo>
                  <a:lnTo>
                    <a:pt x="2034" y="601"/>
                  </a:lnTo>
                  <a:lnTo>
                    <a:pt x="2032" y="595"/>
                  </a:lnTo>
                  <a:lnTo>
                    <a:pt x="2028" y="582"/>
                  </a:lnTo>
                  <a:lnTo>
                    <a:pt x="2020" y="560"/>
                  </a:lnTo>
                  <a:lnTo>
                    <a:pt x="2020" y="545"/>
                  </a:lnTo>
                  <a:lnTo>
                    <a:pt x="2020" y="533"/>
                  </a:lnTo>
                  <a:lnTo>
                    <a:pt x="2020" y="525"/>
                  </a:lnTo>
                  <a:lnTo>
                    <a:pt x="2016" y="506"/>
                  </a:lnTo>
                  <a:lnTo>
                    <a:pt x="2015" y="490"/>
                  </a:lnTo>
                  <a:lnTo>
                    <a:pt x="2018" y="477"/>
                  </a:lnTo>
                  <a:lnTo>
                    <a:pt x="2027" y="456"/>
                  </a:lnTo>
                  <a:lnTo>
                    <a:pt x="2027" y="442"/>
                  </a:lnTo>
                  <a:lnTo>
                    <a:pt x="2030" y="432"/>
                  </a:lnTo>
                  <a:lnTo>
                    <a:pt x="2036" y="413"/>
                  </a:lnTo>
                  <a:lnTo>
                    <a:pt x="2036" y="404"/>
                  </a:lnTo>
                  <a:lnTo>
                    <a:pt x="2038" y="391"/>
                  </a:lnTo>
                  <a:lnTo>
                    <a:pt x="2043" y="378"/>
                  </a:lnTo>
                  <a:lnTo>
                    <a:pt x="2053" y="362"/>
                  </a:lnTo>
                  <a:lnTo>
                    <a:pt x="2060" y="344"/>
                  </a:lnTo>
                  <a:lnTo>
                    <a:pt x="2058" y="334"/>
                  </a:lnTo>
                  <a:lnTo>
                    <a:pt x="2044" y="350"/>
                  </a:lnTo>
                  <a:lnTo>
                    <a:pt x="2043" y="359"/>
                  </a:lnTo>
                  <a:lnTo>
                    <a:pt x="2041" y="367"/>
                  </a:lnTo>
                  <a:lnTo>
                    <a:pt x="2034" y="369"/>
                  </a:lnTo>
                  <a:lnTo>
                    <a:pt x="2011" y="389"/>
                  </a:lnTo>
                  <a:lnTo>
                    <a:pt x="2011" y="385"/>
                  </a:lnTo>
                  <a:lnTo>
                    <a:pt x="2018" y="369"/>
                  </a:lnTo>
                  <a:lnTo>
                    <a:pt x="2021" y="364"/>
                  </a:lnTo>
                  <a:lnTo>
                    <a:pt x="2027" y="359"/>
                  </a:lnTo>
                  <a:lnTo>
                    <a:pt x="2034" y="346"/>
                  </a:lnTo>
                  <a:lnTo>
                    <a:pt x="2057" y="308"/>
                  </a:lnTo>
                  <a:lnTo>
                    <a:pt x="2066" y="296"/>
                  </a:lnTo>
                  <a:lnTo>
                    <a:pt x="2070" y="297"/>
                  </a:lnTo>
                  <a:lnTo>
                    <a:pt x="2077" y="294"/>
                  </a:lnTo>
                  <a:lnTo>
                    <a:pt x="2085" y="287"/>
                  </a:lnTo>
                  <a:lnTo>
                    <a:pt x="2084" y="307"/>
                  </a:lnTo>
                  <a:lnTo>
                    <a:pt x="2090" y="306"/>
                  </a:lnTo>
                  <a:lnTo>
                    <a:pt x="2107" y="287"/>
                  </a:lnTo>
                  <a:lnTo>
                    <a:pt x="2120" y="284"/>
                  </a:lnTo>
                  <a:lnTo>
                    <a:pt x="2136" y="281"/>
                  </a:lnTo>
                  <a:lnTo>
                    <a:pt x="2144" y="273"/>
                  </a:lnTo>
                  <a:lnTo>
                    <a:pt x="2155" y="270"/>
                  </a:lnTo>
                  <a:lnTo>
                    <a:pt x="2167" y="274"/>
                  </a:lnTo>
                  <a:lnTo>
                    <a:pt x="2178" y="279"/>
                  </a:lnTo>
                  <a:lnTo>
                    <a:pt x="2181" y="281"/>
                  </a:lnTo>
                  <a:lnTo>
                    <a:pt x="2184" y="286"/>
                  </a:lnTo>
                  <a:lnTo>
                    <a:pt x="2193" y="286"/>
                  </a:lnTo>
                  <a:lnTo>
                    <a:pt x="2194" y="279"/>
                  </a:lnTo>
                  <a:lnTo>
                    <a:pt x="2197" y="275"/>
                  </a:lnTo>
                  <a:lnTo>
                    <a:pt x="2202" y="278"/>
                  </a:lnTo>
                  <a:lnTo>
                    <a:pt x="2205" y="284"/>
                  </a:lnTo>
                  <a:lnTo>
                    <a:pt x="2224" y="279"/>
                  </a:lnTo>
                  <a:lnTo>
                    <a:pt x="2231" y="279"/>
                  </a:lnTo>
                  <a:lnTo>
                    <a:pt x="2231" y="278"/>
                  </a:lnTo>
                  <a:lnTo>
                    <a:pt x="2230" y="275"/>
                  </a:lnTo>
                  <a:lnTo>
                    <a:pt x="2225" y="272"/>
                  </a:lnTo>
                  <a:lnTo>
                    <a:pt x="2221" y="267"/>
                  </a:lnTo>
                  <a:lnTo>
                    <a:pt x="2215" y="263"/>
                  </a:lnTo>
                  <a:lnTo>
                    <a:pt x="2215" y="252"/>
                  </a:lnTo>
                  <a:lnTo>
                    <a:pt x="2213" y="246"/>
                  </a:lnTo>
                  <a:lnTo>
                    <a:pt x="2211" y="242"/>
                  </a:lnTo>
                  <a:lnTo>
                    <a:pt x="2209" y="238"/>
                  </a:lnTo>
                  <a:lnTo>
                    <a:pt x="2202" y="238"/>
                  </a:lnTo>
                  <a:lnTo>
                    <a:pt x="2187" y="240"/>
                  </a:lnTo>
                  <a:lnTo>
                    <a:pt x="2179" y="238"/>
                  </a:lnTo>
                  <a:lnTo>
                    <a:pt x="2171" y="233"/>
                  </a:lnTo>
                  <a:lnTo>
                    <a:pt x="2171" y="222"/>
                  </a:lnTo>
                  <a:lnTo>
                    <a:pt x="2168" y="216"/>
                  </a:lnTo>
                  <a:lnTo>
                    <a:pt x="2160" y="216"/>
                  </a:lnTo>
                  <a:lnTo>
                    <a:pt x="2150" y="221"/>
                  </a:lnTo>
                  <a:lnTo>
                    <a:pt x="2141" y="224"/>
                  </a:lnTo>
                  <a:lnTo>
                    <a:pt x="2111" y="222"/>
                  </a:lnTo>
                  <a:lnTo>
                    <a:pt x="2101" y="229"/>
                  </a:lnTo>
                  <a:lnTo>
                    <a:pt x="2092" y="232"/>
                  </a:lnTo>
                  <a:lnTo>
                    <a:pt x="2085" y="240"/>
                  </a:lnTo>
                  <a:lnTo>
                    <a:pt x="2080" y="242"/>
                  </a:lnTo>
                  <a:lnTo>
                    <a:pt x="2055" y="237"/>
                  </a:lnTo>
                  <a:lnTo>
                    <a:pt x="2047" y="238"/>
                  </a:lnTo>
                  <a:lnTo>
                    <a:pt x="2036" y="227"/>
                  </a:lnTo>
                  <a:lnTo>
                    <a:pt x="2030" y="217"/>
                  </a:lnTo>
                  <a:lnTo>
                    <a:pt x="2011" y="208"/>
                  </a:lnTo>
                  <a:lnTo>
                    <a:pt x="1995" y="210"/>
                  </a:lnTo>
                  <a:lnTo>
                    <a:pt x="1990" y="209"/>
                  </a:lnTo>
                  <a:lnTo>
                    <a:pt x="1983" y="216"/>
                  </a:lnTo>
                  <a:lnTo>
                    <a:pt x="1982" y="213"/>
                  </a:lnTo>
                  <a:lnTo>
                    <a:pt x="1983" y="200"/>
                  </a:lnTo>
                  <a:lnTo>
                    <a:pt x="1988" y="194"/>
                  </a:lnTo>
                  <a:lnTo>
                    <a:pt x="1995" y="190"/>
                  </a:lnTo>
                  <a:lnTo>
                    <a:pt x="2011" y="171"/>
                  </a:lnTo>
                  <a:lnTo>
                    <a:pt x="2020" y="165"/>
                  </a:lnTo>
                  <a:lnTo>
                    <a:pt x="2021" y="160"/>
                  </a:lnTo>
                  <a:lnTo>
                    <a:pt x="2018" y="159"/>
                  </a:lnTo>
                  <a:lnTo>
                    <a:pt x="2007" y="160"/>
                  </a:lnTo>
                  <a:lnTo>
                    <a:pt x="1996" y="163"/>
                  </a:lnTo>
                  <a:lnTo>
                    <a:pt x="1985" y="170"/>
                  </a:lnTo>
                  <a:lnTo>
                    <a:pt x="1969" y="179"/>
                  </a:lnTo>
                  <a:lnTo>
                    <a:pt x="1958" y="193"/>
                  </a:lnTo>
                  <a:lnTo>
                    <a:pt x="1947" y="199"/>
                  </a:lnTo>
                  <a:lnTo>
                    <a:pt x="1936" y="208"/>
                  </a:lnTo>
                  <a:lnTo>
                    <a:pt x="1921" y="211"/>
                  </a:lnTo>
                  <a:lnTo>
                    <a:pt x="1909" y="215"/>
                  </a:lnTo>
                  <a:lnTo>
                    <a:pt x="1890" y="229"/>
                  </a:lnTo>
                  <a:lnTo>
                    <a:pt x="1877" y="230"/>
                  </a:lnTo>
                  <a:lnTo>
                    <a:pt x="1856" y="227"/>
                  </a:lnTo>
                  <a:lnTo>
                    <a:pt x="1853" y="232"/>
                  </a:lnTo>
                  <a:lnTo>
                    <a:pt x="1851" y="230"/>
                  </a:lnTo>
                  <a:lnTo>
                    <a:pt x="1854" y="219"/>
                  </a:lnTo>
                  <a:lnTo>
                    <a:pt x="1854" y="209"/>
                  </a:lnTo>
                  <a:lnTo>
                    <a:pt x="1848" y="203"/>
                  </a:lnTo>
                  <a:lnTo>
                    <a:pt x="1811" y="226"/>
                  </a:lnTo>
                  <a:lnTo>
                    <a:pt x="1799" y="229"/>
                  </a:lnTo>
                  <a:lnTo>
                    <a:pt x="1790" y="227"/>
                  </a:lnTo>
                  <a:lnTo>
                    <a:pt x="1785" y="221"/>
                  </a:lnTo>
                  <a:lnTo>
                    <a:pt x="1792" y="213"/>
                  </a:lnTo>
                  <a:lnTo>
                    <a:pt x="1831" y="179"/>
                  </a:lnTo>
                  <a:lnTo>
                    <a:pt x="1872" y="145"/>
                  </a:lnTo>
                  <a:lnTo>
                    <a:pt x="1892" y="138"/>
                  </a:lnTo>
                  <a:lnTo>
                    <a:pt x="1915" y="118"/>
                  </a:lnTo>
                  <a:lnTo>
                    <a:pt x="1910" y="118"/>
                  </a:lnTo>
                  <a:lnTo>
                    <a:pt x="1896" y="111"/>
                  </a:lnTo>
                  <a:lnTo>
                    <a:pt x="1870" y="111"/>
                  </a:lnTo>
                  <a:lnTo>
                    <a:pt x="1853" y="103"/>
                  </a:lnTo>
                  <a:lnTo>
                    <a:pt x="1844" y="104"/>
                  </a:lnTo>
                  <a:lnTo>
                    <a:pt x="1831" y="111"/>
                  </a:lnTo>
                  <a:lnTo>
                    <a:pt x="1824" y="112"/>
                  </a:lnTo>
                  <a:lnTo>
                    <a:pt x="1812" y="106"/>
                  </a:lnTo>
                  <a:lnTo>
                    <a:pt x="1805" y="96"/>
                  </a:lnTo>
                  <a:lnTo>
                    <a:pt x="1792" y="92"/>
                  </a:lnTo>
                  <a:lnTo>
                    <a:pt x="1785" y="86"/>
                  </a:lnTo>
                  <a:lnTo>
                    <a:pt x="1776" y="84"/>
                  </a:lnTo>
                  <a:lnTo>
                    <a:pt x="1772" y="81"/>
                  </a:lnTo>
                  <a:lnTo>
                    <a:pt x="1765" y="74"/>
                  </a:lnTo>
                  <a:lnTo>
                    <a:pt x="1757" y="68"/>
                  </a:lnTo>
                  <a:lnTo>
                    <a:pt x="1747" y="64"/>
                  </a:lnTo>
                  <a:lnTo>
                    <a:pt x="1721" y="63"/>
                  </a:lnTo>
                  <a:lnTo>
                    <a:pt x="1713" y="68"/>
                  </a:lnTo>
                  <a:lnTo>
                    <a:pt x="1702" y="68"/>
                  </a:lnTo>
                  <a:lnTo>
                    <a:pt x="1695" y="66"/>
                  </a:lnTo>
                  <a:lnTo>
                    <a:pt x="1695" y="64"/>
                  </a:lnTo>
                  <a:lnTo>
                    <a:pt x="1693" y="63"/>
                  </a:lnTo>
                  <a:lnTo>
                    <a:pt x="1679" y="59"/>
                  </a:lnTo>
                  <a:lnTo>
                    <a:pt x="1675" y="55"/>
                  </a:lnTo>
                  <a:lnTo>
                    <a:pt x="1665" y="58"/>
                  </a:lnTo>
                  <a:lnTo>
                    <a:pt x="1661" y="58"/>
                  </a:lnTo>
                  <a:lnTo>
                    <a:pt x="1660" y="55"/>
                  </a:lnTo>
                  <a:lnTo>
                    <a:pt x="1651" y="57"/>
                  </a:lnTo>
                  <a:lnTo>
                    <a:pt x="1643" y="34"/>
                  </a:lnTo>
                  <a:lnTo>
                    <a:pt x="1640" y="33"/>
                  </a:lnTo>
                  <a:lnTo>
                    <a:pt x="1629" y="1"/>
                  </a:lnTo>
                  <a:lnTo>
                    <a:pt x="1622" y="0"/>
                  </a:lnTo>
                  <a:lnTo>
                    <a:pt x="1617" y="0"/>
                  </a:lnTo>
                  <a:lnTo>
                    <a:pt x="1617" y="36"/>
                  </a:lnTo>
                  <a:lnTo>
                    <a:pt x="1558" y="36"/>
                  </a:lnTo>
                  <a:lnTo>
                    <a:pt x="1503" y="36"/>
                  </a:lnTo>
                  <a:lnTo>
                    <a:pt x="1503" y="36"/>
                  </a:lnTo>
                  <a:lnTo>
                    <a:pt x="1491" y="36"/>
                  </a:lnTo>
                  <a:lnTo>
                    <a:pt x="1445" y="36"/>
                  </a:lnTo>
                  <a:lnTo>
                    <a:pt x="1397" y="36"/>
                  </a:lnTo>
                  <a:lnTo>
                    <a:pt x="1344" y="36"/>
                  </a:lnTo>
                  <a:lnTo>
                    <a:pt x="1294" y="36"/>
                  </a:lnTo>
                  <a:lnTo>
                    <a:pt x="1277" y="36"/>
                  </a:lnTo>
                  <a:lnTo>
                    <a:pt x="1130" y="36"/>
                  </a:lnTo>
                  <a:lnTo>
                    <a:pt x="1086" y="36"/>
                  </a:lnTo>
                  <a:lnTo>
                    <a:pt x="1032" y="36"/>
                  </a:lnTo>
                  <a:lnTo>
                    <a:pt x="983" y="36"/>
                  </a:lnTo>
                  <a:lnTo>
                    <a:pt x="936" y="36"/>
                  </a:lnTo>
                  <a:lnTo>
                    <a:pt x="888" y="36"/>
                  </a:lnTo>
                  <a:lnTo>
                    <a:pt x="834" y="36"/>
                  </a:lnTo>
                  <a:lnTo>
                    <a:pt x="802" y="36"/>
                  </a:lnTo>
                  <a:lnTo>
                    <a:pt x="753" y="34"/>
                  </a:lnTo>
                  <a:lnTo>
                    <a:pt x="699" y="34"/>
                  </a:lnTo>
                  <a:lnTo>
                    <a:pt x="649" y="34"/>
                  </a:lnTo>
                  <a:lnTo>
                    <a:pt x="580" y="34"/>
                  </a:lnTo>
                  <a:lnTo>
                    <a:pt x="471" y="34"/>
                  </a:lnTo>
                  <a:lnTo>
                    <a:pt x="418" y="34"/>
                  </a:lnTo>
                  <a:lnTo>
                    <a:pt x="365" y="34"/>
                  </a:lnTo>
                  <a:lnTo>
                    <a:pt x="320" y="34"/>
                  </a:lnTo>
                  <a:lnTo>
                    <a:pt x="270" y="34"/>
                  </a:lnTo>
                  <a:lnTo>
                    <a:pt x="218" y="34"/>
                  </a:lnTo>
                  <a:lnTo>
                    <a:pt x="167" y="34"/>
                  </a:lnTo>
                  <a:lnTo>
                    <a:pt x="105" y="34"/>
                  </a:lnTo>
                  <a:lnTo>
                    <a:pt x="108" y="43"/>
                  </a:lnTo>
                  <a:lnTo>
                    <a:pt x="113" y="50"/>
                  </a:lnTo>
                  <a:lnTo>
                    <a:pt x="121" y="50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9"/>
                  </a:lnTo>
                  <a:lnTo>
                    <a:pt x="128" y="57"/>
                  </a:lnTo>
                  <a:lnTo>
                    <a:pt x="124" y="58"/>
                  </a:lnTo>
                  <a:lnTo>
                    <a:pt x="124" y="66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6" y="76"/>
                  </a:lnTo>
                  <a:lnTo>
                    <a:pt x="122" y="81"/>
                  </a:lnTo>
                  <a:lnTo>
                    <a:pt x="127" y="84"/>
                  </a:lnTo>
                  <a:lnTo>
                    <a:pt x="128" y="87"/>
                  </a:lnTo>
                  <a:lnTo>
                    <a:pt x="133" y="103"/>
                  </a:lnTo>
                  <a:lnTo>
                    <a:pt x="133" y="119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7" y="125"/>
                  </a:lnTo>
                  <a:lnTo>
                    <a:pt x="124" y="125"/>
                  </a:lnTo>
                  <a:lnTo>
                    <a:pt x="118" y="127"/>
                  </a:lnTo>
                  <a:lnTo>
                    <a:pt x="111" y="143"/>
                  </a:lnTo>
                  <a:lnTo>
                    <a:pt x="101" y="150"/>
                  </a:lnTo>
                  <a:lnTo>
                    <a:pt x="98" y="155"/>
                  </a:lnTo>
                  <a:lnTo>
                    <a:pt x="101" y="156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1"/>
                  </a:lnTo>
                  <a:lnTo>
                    <a:pt x="101" y="130"/>
                  </a:lnTo>
                  <a:lnTo>
                    <a:pt x="103" y="127"/>
                  </a:lnTo>
                  <a:lnTo>
                    <a:pt x="109" y="124"/>
                  </a:lnTo>
                  <a:lnTo>
                    <a:pt x="111" y="122"/>
                  </a:lnTo>
                  <a:lnTo>
                    <a:pt x="112" y="112"/>
                  </a:lnTo>
                  <a:lnTo>
                    <a:pt x="109" y="104"/>
                  </a:lnTo>
                  <a:lnTo>
                    <a:pt x="98" y="106"/>
                  </a:lnTo>
                  <a:lnTo>
                    <a:pt x="84" y="100"/>
                  </a:lnTo>
                  <a:lnTo>
                    <a:pt x="70" y="101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19" y="87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1" y="96"/>
                  </a:lnTo>
                  <a:lnTo>
                    <a:pt x="0" y="106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15" y="131"/>
                  </a:lnTo>
                  <a:lnTo>
                    <a:pt x="21" y="147"/>
                  </a:lnTo>
                  <a:lnTo>
                    <a:pt x="28" y="181"/>
                  </a:lnTo>
                  <a:lnTo>
                    <a:pt x="32" y="193"/>
                  </a:lnTo>
                  <a:lnTo>
                    <a:pt x="33" y="194"/>
                  </a:lnTo>
                  <a:lnTo>
                    <a:pt x="38" y="188"/>
                  </a:lnTo>
                  <a:lnTo>
                    <a:pt x="42" y="193"/>
                  </a:lnTo>
                  <a:lnTo>
                    <a:pt x="41" y="199"/>
                  </a:lnTo>
                  <a:lnTo>
                    <a:pt x="37" y="205"/>
                  </a:lnTo>
                  <a:lnTo>
                    <a:pt x="37" y="211"/>
                  </a:lnTo>
                  <a:lnTo>
                    <a:pt x="38" y="215"/>
                  </a:lnTo>
                  <a:lnTo>
                    <a:pt x="42" y="216"/>
                  </a:lnTo>
                  <a:lnTo>
                    <a:pt x="46" y="215"/>
                  </a:lnTo>
                  <a:lnTo>
                    <a:pt x="47" y="217"/>
                  </a:lnTo>
                  <a:lnTo>
                    <a:pt x="46" y="225"/>
                  </a:lnTo>
                  <a:lnTo>
                    <a:pt x="47" y="236"/>
                  </a:lnTo>
                  <a:lnTo>
                    <a:pt x="46" y="240"/>
                  </a:lnTo>
                  <a:lnTo>
                    <a:pt x="43" y="238"/>
                  </a:lnTo>
                  <a:lnTo>
                    <a:pt x="42" y="229"/>
                  </a:lnTo>
                  <a:lnTo>
                    <a:pt x="38" y="225"/>
                  </a:lnTo>
                  <a:lnTo>
                    <a:pt x="37" y="238"/>
                  </a:lnTo>
                  <a:lnTo>
                    <a:pt x="39" y="246"/>
                  </a:lnTo>
                  <a:lnTo>
                    <a:pt x="47" y="252"/>
                  </a:lnTo>
                  <a:lnTo>
                    <a:pt x="68" y="251"/>
                  </a:lnTo>
                  <a:lnTo>
                    <a:pt x="74" y="257"/>
                  </a:lnTo>
                  <a:lnTo>
                    <a:pt x="81" y="260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48" y="262"/>
                  </a:lnTo>
                  <a:lnTo>
                    <a:pt x="46" y="264"/>
                  </a:lnTo>
                  <a:lnTo>
                    <a:pt x="44" y="269"/>
                  </a:lnTo>
                  <a:lnTo>
                    <a:pt x="43" y="285"/>
                  </a:lnTo>
                  <a:lnTo>
                    <a:pt x="43" y="291"/>
                  </a:lnTo>
                  <a:lnTo>
                    <a:pt x="47" y="295"/>
                  </a:lnTo>
                  <a:lnTo>
                    <a:pt x="44" y="301"/>
                  </a:lnTo>
                  <a:lnTo>
                    <a:pt x="46" y="312"/>
                  </a:lnTo>
                  <a:lnTo>
                    <a:pt x="42" y="321"/>
                  </a:lnTo>
                  <a:lnTo>
                    <a:pt x="41" y="353"/>
                  </a:lnTo>
                  <a:lnTo>
                    <a:pt x="37" y="366"/>
                  </a:lnTo>
                  <a:lnTo>
                    <a:pt x="38" y="409"/>
                  </a:lnTo>
                  <a:lnTo>
                    <a:pt x="36" y="419"/>
                  </a:lnTo>
                  <a:lnTo>
                    <a:pt x="36" y="431"/>
                  </a:lnTo>
                  <a:lnTo>
                    <a:pt x="30" y="457"/>
                  </a:lnTo>
                  <a:lnTo>
                    <a:pt x="28" y="464"/>
                  </a:lnTo>
                  <a:lnTo>
                    <a:pt x="30" y="466"/>
                  </a:lnTo>
                  <a:lnTo>
                    <a:pt x="31" y="466"/>
                  </a:lnTo>
                  <a:lnTo>
                    <a:pt x="32" y="474"/>
                  </a:lnTo>
                  <a:lnTo>
                    <a:pt x="26" y="478"/>
                  </a:lnTo>
                  <a:lnTo>
                    <a:pt x="20" y="488"/>
                  </a:lnTo>
                  <a:lnTo>
                    <a:pt x="15" y="515"/>
                  </a:lnTo>
                  <a:lnTo>
                    <a:pt x="17" y="529"/>
                  </a:lnTo>
                  <a:lnTo>
                    <a:pt x="20" y="555"/>
                  </a:lnTo>
                  <a:lnTo>
                    <a:pt x="27" y="576"/>
                  </a:lnTo>
                  <a:lnTo>
                    <a:pt x="28" y="580"/>
                  </a:lnTo>
                  <a:lnTo>
                    <a:pt x="31" y="590"/>
                  </a:lnTo>
                  <a:lnTo>
                    <a:pt x="39" y="624"/>
                  </a:lnTo>
                  <a:lnTo>
                    <a:pt x="36" y="646"/>
                  </a:lnTo>
                  <a:lnTo>
                    <a:pt x="36" y="667"/>
                  </a:lnTo>
                  <a:lnTo>
                    <a:pt x="30" y="678"/>
                  </a:lnTo>
                  <a:lnTo>
                    <a:pt x="22" y="688"/>
                  </a:lnTo>
                  <a:lnTo>
                    <a:pt x="22" y="697"/>
                  </a:lnTo>
                  <a:lnTo>
                    <a:pt x="24" y="701"/>
                  </a:lnTo>
                  <a:lnTo>
                    <a:pt x="30" y="706"/>
                  </a:lnTo>
                  <a:lnTo>
                    <a:pt x="54" y="747"/>
                  </a:lnTo>
                  <a:lnTo>
                    <a:pt x="55" y="752"/>
                  </a:lnTo>
                  <a:lnTo>
                    <a:pt x="54" y="758"/>
                  </a:lnTo>
                  <a:lnTo>
                    <a:pt x="54" y="769"/>
                  </a:lnTo>
                  <a:lnTo>
                    <a:pt x="63" y="806"/>
                  </a:lnTo>
                  <a:lnTo>
                    <a:pt x="69" y="813"/>
                  </a:lnTo>
                  <a:lnTo>
                    <a:pt x="78" y="824"/>
                  </a:lnTo>
                  <a:lnTo>
                    <a:pt x="95" y="841"/>
                  </a:lnTo>
                  <a:lnTo>
                    <a:pt x="98" y="850"/>
                  </a:lnTo>
                  <a:lnTo>
                    <a:pt x="98" y="857"/>
                  </a:lnTo>
                  <a:lnTo>
                    <a:pt x="100" y="862"/>
                  </a:lnTo>
                  <a:lnTo>
                    <a:pt x="108" y="868"/>
                  </a:lnTo>
                  <a:lnTo>
                    <a:pt x="114" y="868"/>
                  </a:lnTo>
                  <a:lnTo>
                    <a:pt x="116" y="872"/>
                  </a:lnTo>
                  <a:lnTo>
                    <a:pt x="119" y="872"/>
                  </a:lnTo>
                  <a:lnTo>
                    <a:pt x="122" y="870"/>
                  </a:lnTo>
                  <a:lnTo>
                    <a:pt x="123" y="868"/>
                  </a:lnTo>
                  <a:lnTo>
                    <a:pt x="124" y="854"/>
                  </a:lnTo>
                  <a:lnTo>
                    <a:pt x="138" y="854"/>
                  </a:lnTo>
                  <a:lnTo>
                    <a:pt x="150" y="859"/>
                  </a:lnTo>
                  <a:lnTo>
                    <a:pt x="144" y="864"/>
                  </a:lnTo>
                  <a:lnTo>
                    <a:pt x="138" y="865"/>
                  </a:lnTo>
                  <a:lnTo>
                    <a:pt x="133" y="870"/>
                  </a:lnTo>
                  <a:lnTo>
                    <a:pt x="134" y="876"/>
                  </a:lnTo>
                  <a:lnTo>
                    <a:pt x="144" y="894"/>
                  </a:lnTo>
                  <a:lnTo>
                    <a:pt x="145" y="899"/>
                  </a:lnTo>
                  <a:lnTo>
                    <a:pt x="137" y="893"/>
                  </a:lnTo>
                  <a:lnTo>
                    <a:pt x="130" y="886"/>
                  </a:lnTo>
                  <a:lnTo>
                    <a:pt x="129" y="881"/>
                  </a:lnTo>
                  <a:lnTo>
                    <a:pt x="124" y="880"/>
                  </a:lnTo>
                  <a:lnTo>
                    <a:pt x="123" y="887"/>
                  </a:lnTo>
                  <a:lnTo>
                    <a:pt x="124" y="894"/>
                  </a:lnTo>
                  <a:lnTo>
                    <a:pt x="129" y="905"/>
                  </a:lnTo>
                  <a:lnTo>
                    <a:pt x="133" y="925"/>
                  </a:lnTo>
                  <a:lnTo>
                    <a:pt x="143" y="934"/>
                  </a:lnTo>
                  <a:lnTo>
                    <a:pt x="155" y="936"/>
                  </a:lnTo>
                  <a:lnTo>
                    <a:pt x="161" y="946"/>
                  </a:lnTo>
                  <a:lnTo>
                    <a:pt x="161" y="958"/>
                  </a:lnTo>
                  <a:lnTo>
                    <a:pt x="155" y="963"/>
                  </a:lnTo>
                  <a:lnTo>
                    <a:pt x="155" y="977"/>
                  </a:lnTo>
                  <a:lnTo>
                    <a:pt x="157" y="980"/>
                  </a:lnTo>
                  <a:lnTo>
                    <a:pt x="180" y="1004"/>
                  </a:lnTo>
                  <a:lnTo>
                    <a:pt x="192" y="1023"/>
                  </a:lnTo>
                  <a:lnTo>
                    <a:pt x="207" y="1038"/>
                  </a:lnTo>
                  <a:lnTo>
                    <a:pt x="213" y="1042"/>
                  </a:lnTo>
                  <a:lnTo>
                    <a:pt x="214" y="1053"/>
                  </a:lnTo>
                  <a:lnTo>
                    <a:pt x="223" y="1056"/>
                  </a:lnTo>
                  <a:lnTo>
                    <a:pt x="227" y="1064"/>
                  </a:lnTo>
                  <a:lnTo>
                    <a:pt x="227" y="1066"/>
                  </a:lnTo>
                  <a:lnTo>
                    <a:pt x="226" y="1072"/>
                  </a:lnTo>
                  <a:lnTo>
                    <a:pt x="226" y="1081"/>
                  </a:lnTo>
                  <a:lnTo>
                    <a:pt x="229" y="1096"/>
                  </a:lnTo>
                  <a:lnTo>
                    <a:pt x="231" y="1099"/>
                  </a:lnTo>
                  <a:lnTo>
                    <a:pt x="238" y="1102"/>
                  </a:lnTo>
                  <a:lnTo>
                    <a:pt x="257" y="1104"/>
                  </a:lnTo>
                  <a:lnTo>
                    <a:pt x="268" y="1110"/>
                  </a:lnTo>
                  <a:lnTo>
                    <a:pt x="273" y="1108"/>
                  </a:lnTo>
                  <a:lnTo>
                    <a:pt x="280" y="1109"/>
                  </a:lnTo>
                  <a:lnTo>
                    <a:pt x="289" y="1114"/>
                  </a:lnTo>
                  <a:lnTo>
                    <a:pt x="299" y="1118"/>
                  </a:lnTo>
                  <a:lnTo>
                    <a:pt x="302" y="1124"/>
                  </a:lnTo>
                  <a:lnTo>
                    <a:pt x="318" y="1130"/>
                  </a:lnTo>
                  <a:lnTo>
                    <a:pt x="324" y="1134"/>
                  </a:lnTo>
                  <a:lnTo>
                    <a:pt x="328" y="1137"/>
                  </a:lnTo>
                  <a:lnTo>
                    <a:pt x="331" y="1131"/>
                  </a:lnTo>
                  <a:lnTo>
                    <a:pt x="336" y="1131"/>
                  </a:lnTo>
                  <a:lnTo>
                    <a:pt x="339" y="1134"/>
                  </a:lnTo>
                  <a:lnTo>
                    <a:pt x="348" y="1141"/>
                  </a:lnTo>
                  <a:lnTo>
                    <a:pt x="349" y="1151"/>
                  </a:lnTo>
                  <a:lnTo>
                    <a:pt x="350" y="1153"/>
                  </a:lnTo>
                  <a:lnTo>
                    <a:pt x="364" y="1155"/>
                  </a:lnTo>
                  <a:lnTo>
                    <a:pt x="376" y="1161"/>
                  </a:lnTo>
                  <a:lnTo>
                    <a:pt x="383" y="1167"/>
                  </a:lnTo>
                  <a:lnTo>
                    <a:pt x="397" y="1183"/>
                  </a:lnTo>
                  <a:lnTo>
                    <a:pt x="406" y="1192"/>
                  </a:lnTo>
                  <a:lnTo>
                    <a:pt x="412" y="1201"/>
                  </a:lnTo>
                  <a:lnTo>
                    <a:pt x="415" y="1227"/>
                  </a:lnTo>
                  <a:lnTo>
                    <a:pt x="417" y="1233"/>
                  </a:lnTo>
                  <a:lnTo>
                    <a:pt x="541" y="1223"/>
                  </a:lnTo>
                  <a:lnTo>
                    <a:pt x="542" y="1230"/>
                  </a:lnTo>
                  <a:lnTo>
                    <a:pt x="751" y="1307"/>
                  </a:lnTo>
                  <a:lnTo>
                    <a:pt x="854" y="1307"/>
                  </a:lnTo>
                  <a:lnTo>
                    <a:pt x="898" y="1307"/>
                  </a:lnTo>
                  <a:lnTo>
                    <a:pt x="899" y="1277"/>
                  </a:lnTo>
                  <a:lnTo>
                    <a:pt x="989" y="1276"/>
                  </a:lnTo>
                  <a:lnTo>
                    <a:pt x="999" y="1282"/>
                  </a:lnTo>
                  <a:lnTo>
                    <a:pt x="1004" y="1285"/>
                  </a:lnTo>
                  <a:lnTo>
                    <a:pt x="1011" y="1297"/>
                  </a:lnTo>
                  <a:lnTo>
                    <a:pt x="1023" y="1303"/>
                  </a:lnTo>
                  <a:lnTo>
                    <a:pt x="1032" y="1316"/>
                  </a:lnTo>
                  <a:lnTo>
                    <a:pt x="1052" y="1333"/>
                  </a:lnTo>
                  <a:lnTo>
                    <a:pt x="1081" y="1352"/>
                  </a:lnTo>
                  <a:lnTo>
                    <a:pt x="1095" y="1403"/>
                  </a:lnTo>
                  <a:lnTo>
                    <a:pt x="1109" y="1421"/>
                  </a:lnTo>
                  <a:lnTo>
                    <a:pt x="1128" y="1437"/>
                  </a:lnTo>
                  <a:lnTo>
                    <a:pt x="1152" y="1453"/>
                  </a:lnTo>
                  <a:lnTo>
                    <a:pt x="1176" y="1458"/>
                  </a:lnTo>
                  <a:lnTo>
                    <a:pt x="1199" y="1411"/>
                  </a:lnTo>
                  <a:lnTo>
                    <a:pt x="1202" y="1408"/>
                  </a:lnTo>
                  <a:lnTo>
                    <a:pt x="1213" y="1403"/>
                  </a:lnTo>
                  <a:lnTo>
                    <a:pt x="1224" y="1406"/>
                  </a:lnTo>
                  <a:lnTo>
                    <a:pt x="1269" y="1404"/>
                  </a:lnTo>
                  <a:lnTo>
                    <a:pt x="1277" y="1414"/>
                  </a:lnTo>
                  <a:lnTo>
                    <a:pt x="1294" y="1430"/>
                  </a:lnTo>
                  <a:lnTo>
                    <a:pt x="1300" y="1440"/>
                  </a:lnTo>
                  <a:lnTo>
                    <a:pt x="1311" y="1448"/>
                  </a:lnTo>
                  <a:lnTo>
                    <a:pt x="1331" y="1494"/>
                  </a:lnTo>
                  <a:lnTo>
                    <a:pt x="1347" y="1511"/>
                  </a:lnTo>
                  <a:lnTo>
                    <a:pt x="1355" y="1531"/>
                  </a:lnTo>
                  <a:lnTo>
                    <a:pt x="1372" y="1542"/>
                  </a:lnTo>
                  <a:lnTo>
                    <a:pt x="1387" y="1589"/>
                  </a:lnTo>
                  <a:lnTo>
                    <a:pt x="1404" y="1615"/>
                  </a:lnTo>
                  <a:lnTo>
                    <a:pt x="1421" y="1626"/>
                  </a:lnTo>
                  <a:lnTo>
                    <a:pt x="1435" y="1628"/>
                  </a:lnTo>
                  <a:lnTo>
                    <a:pt x="1450" y="1636"/>
                  </a:lnTo>
                  <a:lnTo>
                    <a:pt x="1477" y="1639"/>
                  </a:lnTo>
                  <a:lnTo>
                    <a:pt x="1495" y="1647"/>
                  </a:lnTo>
                  <a:lnTo>
                    <a:pt x="1512" y="1648"/>
                  </a:lnTo>
                  <a:lnTo>
                    <a:pt x="1514" y="1647"/>
                  </a:lnTo>
                  <a:lnTo>
                    <a:pt x="1509" y="1644"/>
                  </a:lnTo>
                  <a:lnTo>
                    <a:pt x="1505" y="1632"/>
                  </a:lnTo>
                  <a:lnTo>
                    <a:pt x="1503" y="1625"/>
                  </a:lnTo>
                  <a:lnTo>
                    <a:pt x="1501" y="1624"/>
                  </a:lnTo>
                  <a:lnTo>
                    <a:pt x="1495" y="1598"/>
                  </a:lnTo>
                  <a:lnTo>
                    <a:pt x="1494" y="1588"/>
                  </a:lnTo>
                  <a:lnTo>
                    <a:pt x="1499" y="1585"/>
                  </a:lnTo>
                  <a:lnTo>
                    <a:pt x="1499" y="1572"/>
                  </a:lnTo>
                  <a:lnTo>
                    <a:pt x="1498" y="1571"/>
                  </a:lnTo>
                  <a:lnTo>
                    <a:pt x="1491" y="1570"/>
                  </a:lnTo>
                  <a:lnTo>
                    <a:pt x="1489" y="1567"/>
                  </a:lnTo>
                  <a:lnTo>
                    <a:pt x="1490" y="1564"/>
                  </a:lnTo>
                  <a:lnTo>
                    <a:pt x="1498" y="1564"/>
                  </a:lnTo>
                  <a:lnTo>
                    <a:pt x="1500" y="1566"/>
                  </a:lnTo>
                  <a:lnTo>
                    <a:pt x="1505" y="1564"/>
                  </a:lnTo>
                  <a:lnTo>
                    <a:pt x="1506" y="1556"/>
                  </a:lnTo>
                  <a:lnTo>
                    <a:pt x="1506" y="1543"/>
                  </a:lnTo>
                  <a:lnTo>
                    <a:pt x="1501" y="1533"/>
                  </a:lnTo>
                  <a:lnTo>
                    <a:pt x="1516" y="1531"/>
                  </a:lnTo>
                  <a:lnTo>
                    <a:pt x="1521" y="1521"/>
                  </a:lnTo>
                  <a:lnTo>
                    <a:pt x="1520" y="1518"/>
                  </a:lnTo>
                  <a:lnTo>
                    <a:pt x="1515" y="1519"/>
                  </a:lnTo>
                  <a:lnTo>
                    <a:pt x="1515" y="1515"/>
                  </a:lnTo>
                  <a:lnTo>
                    <a:pt x="1525" y="1508"/>
                  </a:lnTo>
                  <a:lnTo>
                    <a:pt x="1528" y="1510"/>
                  </a:lnTo>
                  <a:lnTo>
                    <a:pt x="1533" y="1502"/>
                  </a:lnTo>
                  <a:lnTo>
                    <a:pt x="1534" y="1500"/>
                  </a:lnTo>
                  <a:lnTo>
                    <a:pt x="1537" y="1496"/>
                  </a:lnTo>
                  <a:lnTo>
                    <a:pt x="1547" y="1496"/>
                  </a:lnTo>
                  <a:lnTo>
                    <a:pt x="1550" y="1494"/>
                  </a:lnTo>
                  <a:lnTo>
                    <a:pt x="1552" y="1489"/>
                  </a:lnTo>
                  <a:lnTo>
                    <a:pt x="1546" y="1485"/>
                  </a:lnTo>
                  <a:lnTo>
                    <a:pt x="1546" y="1480"/>
                  </a:lnTo>
                  <a:lnTo>
                    <a:pt x="1547" y="1476"/>
                  </a:lnTo>
                  <a:lnTo>
                    <a:pt x="1552" y="1479"/>
                  </a:lnTo>
                  <a:lnTo>
                    <a:pt x="1555" y="1481"/>
                  </a:lnTo>
                  <a:lnTo>
                    <a:pt x="1557" y="1481"/>
                  </a:lnTo>
                  <a:lnTo>
                    <a:pt x="1557" y="1476"/>
                  </a:lnTo>
                  <a:lnTo>
                    <a:pt x="1558" y="1475"/>
                  </a:lnTo>
                  <a:lnTo>
                    <a:pt x="1559" y="1476"/>
                  </a:lnTo>
                  <a:lnTo>
                    <a:pt x="1563" y="1480"/>
                  </a:lnTo>
                  <a:lnTo>
                    <a:pt x="1564" y="1480"/>
                  </a:lnTo>
                  <a:lnTo>
                    <a:pt x="1566" y="1479"/>
                  </a:lnTo>
                  <a:lnTo>
                    <a:pt x="1569" y="1475"/>
                  </a:lnTo>
                  <a:lnTo>
                    <a:pt x="1570" y="1474"/>
                  </a:lnTo>
                  <a:lnTo>
                    <a:pt x="1571" y="1483"/>
                  </a:lnTo>
                  <a:lnTo>
                    <a:pt x="1587" y="1476"/>
                  </a:lnTo>
                  <a:lnTo>
                    <a:pt x="1590" y="1478"/>
                  </a:lnTo>
                  <a:lnTo>
                    <a:pt x="1590" y="1479"/>
                  </a:lnTo>
                  <a:lnTo>
                    <a:pt x="1585" y="1481"/>
                  </a:lnTo>
                  <a:lnTo>
                    <a:pt x="1575" y="1485"/>
                  </a:lnTo>
                  <a:lnTo>
                    <a:pt x="1566" y="1489"/>
                  </a:lnTo>
                  <a:lnTo>
                    <a:pt x="1565" y="1492"/>
                  </a:lnTo>
                  <a:lnTo>
                    <a:pt x="1568" y="1492"/>
                  </a:lnTo>
                  <a:lnTo>
                    <a:pt x="1584" y="1486"/>
                  </a:lnTo>
                  <a:lnTo>
                    <a:pt x="1598" y="1479"/>
                  </a:lnTo>
                  <a:lnTo>
                    <a:pt x="1606" y="1473"/>
                  </a:lnTo>
                  <a:lnTo>
                    <a:pt x="1619" y="1463"/>
                  </a:lnTo>
                  <a:lnTo>
                    <a:pt x="1622" y="1459"/>
                  </a:lnTo>
                  <a:lnTo>
                    <a:pt x="1628" y="1443"/>
                  </a:lnTo>
                  <a:lnTo>
                    <a:pt x="1629" y="1410"/>
                  </a:lnTo>
                  <a:lnTo>
                    <a:pt x="1632" y="1408"/>
                  </a:lnTo>
                  <a:lnTo>
                    <a:pt x="1635" y="1406"/>
                  </a:lnTo>
                  <a:lnTo>
                    <a:pt x="1638" y="1406"/>
                  </a:lnTo>
                  <a:lnTo>
                    <a:pt x="1638" y="1419"/>
                  </a:lnTo>
                  <a:lnTo>
                    <a:pt x="1645" y="1419"/>
                  </a:lnTo>
                  <a:lnTo>
                    <a:pt x="1643" y="1422"/>
                  </a:lnTo>
                  <a:lnTo>
                    <a:pt x="1636" y="1425"/>
                  </a:lnTo>
                  <a:lnTo>
                    <a:pt x="1639" y="1426"/>
                  </a:lnTo>
                  <a:lnTo>
                    <a:pt x="1659" y="1419"/>
                  </a:lnTo>
                  <a:lnTo>
                    <a:pt x="1671" y="1411"/>
                  </a:lnTo>
                  <a:lnTo>
                    <a:pt x="1688" y="1411"/>
                  </a:lnTo>
                  <a:lnTo>
                    <a:pt x="1719" y="1406"/>
                  </a:lnTo>
                  <a:lnTo>
                    <a:pt x="1740" y="1413"/>
                  </a:lnTo>
                  <a:lnTo>
                    <a:pt x="1751" y="1418"/>
                  </a:lnTo>
                  <a:lnTo>
                    <a:pt x="1763" y="1420"/>
                  </a:lnTo>
                  <a:lnTo>
                    <a:pt x="1775" y="1420"/>
                  </a:lnTo>
                  <a:lnTo>
                    <a:pt x="1781" y="1414"/>
                  </a:lnTo>
                  <a:lnTo>
                    <a:pt x="1781" y="1409"/>
                  </a:lnTo>
                  <a:lnTo>
                    <a:pt x="1784" y="1405"/>
                  </a:lnTo>
                  <a:lnTo>
                    <a:pt x="1794" y="1405"/>
                  </a:lnTo>
                  <a:lnTo>
                    <a:pt x="1810" y="1414"/>
                  </a:lnTo>
                  <a:lnTo>
                    <a:pt x="1816" y="1421"/>
                  </a:lnTo>
                  <a:lnTo>
                    <a:pt x="1822" y="1422"/>
                  </a:lnTo>
                  <a:lnTo>
                    <a:pt x="1833" y="1440"/>
                  </a:lnTo>
                  <a:lnTo>
                    <a:pt x="1845" y="1440"/>
                  </a:lnTo>
                  <a:lnTo>
                    <a:pt x="1848" y="1442"/>
                  </a:lnTo>
                  <a:lnTo>
                    <a:pt x="1856" y="1445"/>
                  </a:lnTo>
                  <a:lnTo>
                    <a:pt x="1864" y="1441"/>
                  </a:lnTo>
                  <a:lnTo>
                    <a:pt x="1870" y="1445"/>
                  </a:lnTo>
                  <a:lnTo>
                    <a:pt x="1875" y="1442"/>
                  </a:lnTo>
                  <a:lnTo>
                    <a:pt x="1880" y="1442"/>
                  </a:lnTo>
                  <a:lnTo>
                    <a:pt x="1890" y="1445"/>
                  </a:lnTo>
                  <a:lnTo>
                    <a:pt x="1897" y="1436"/>
                  </a:lnTo>
                  <a:lnTo>
                    <a:pt x="1898" y="1433"/>
                  </a:lnTo>
                  <a:lnTo>
                    <a:pt x="1897" y="1429"/>
                  </a:lnTo>
                  <a:lnTo>
                    <a:pt x="1899" y="1427"/>
                  </a:lnTo>
                  <a:lnTo>
                    <a:pt x="1904" y="1427"/>
                  </a:lnTo>
                  <a:lnTo>
                    <a:pt x="1912" y="1435"/>
                  </a:lnTo>
                  <a:lnTo>
                    <a:pt x="1923" y="1440"/>
                  </a:lnTo>
                  <a:lnTo>
                    <a:pt x="1934" y="1453"/>
                  </a:lnTo>
                  <a:lnTo>
                    <a:pt x="1937" y="1452"/>
                  </a:lnTo>
                  <a:lnTo>
                    <a:pt x="1945" y="1449"/>
                  </a:lnTo>
                  <a:lnTo>
                    <a:pt x="1946" y="1445"/>
                  </a:lnTo>
                  <a:lnTo>
                    <a:pt x="1941" y="1438"/>
                  </a:lnTo>
                  <a:lnTo>
                    <a:pt x="1925" y="1430"/>
                  </a:lnTo>
                  <a:lnTo>
                    <a:pt x="1918" y="1420"/>
                  </a:lnTo>
                  <a:lnTo>
                    <a:pt x="1918" y="1418"/>
                  </a:lnTo>
                  <a:lnTo>
                    <a:pt x="1923" y="1410"/>
                  </a:lnTo>
                  <a:lnTo>
                    <a:pt x="1934" y="1402"/>
                  </a:lnTo>
                  <a:lnTo>
                    <a:pt x="1936" y="1387"/>
                  </a:lnTo>
                  <a:lnTo>
                    <a:pt x="1934" y="1386"/>
                  </a:lnTo>
                  <a:lnTo>
                    <a:pt x="1933" y="1384"/>
                  </a:lnTo>
                  <a:lnTo>
                    <a:pt x="1920" y="1389"/>
                  </a:lnTo>
                  <a:lnTo>
                    <a:pt x="1914" y="1395"/>
                  </a:lnTo>
                  <a:lnTo>
                    <a:pt x="1910" y="1394"/>
                  </a:lnTo>
                  <a:lnTo>
                    <a:pt x="1908" y="1383"/>
                  </a:lnTo>
                  <a:lnTo>
                    <a:pt x="1905" y="1382"/>
                  </a:lnTo>
                  <a:lnTo>
                    <a:pt x="1902" y="1383"/>
                  </a:lnTo>
                  <a:lnTo>
                    <a:pt x="1893" y="1388"/>
                  </a:lnTo>
                  <a:lnTo>
                    <a:pt x="1883" y="1389"/>
                  </a:lnTo>
                  <a:lnTo>
                    <a:pt x="1876" y="1382"/>
                  </a:lnTo>
                  <a:lnTo>
                    <a:pt x="1878" y="1371"/>
                  </a:lnTo>
                  <a:lnTo>
                    <a:pt x="1891" y="1367"/>
                  </a:lnTo>
                  <a:lnTo>
                    <a:pt x="1905" y="1375"/>
                  </a:lnTo>
                  <a:lnTo>
                    <a:pt x="1921" y="1377"/>
                  </a:lnTo>
                  <a:lnTo>
                    <a:pt x="1934" y="1371"/>
                  </a:lnTo>
                  <a:lnTo>
                    <a:pt x="1942" y="1373"/>
                  </a:lnTo>
                  <a:lnTo>
                    <a:pt x="1953" y="1366"/>
                  </a:lnTo>
                  <a:lnTo>
                    <a:pt x="1987" y="1368"/>
                  </a:lnTo>
                  <a:lnTo>
                    <a:pt x="1995" y="1370"/>
                  </a:lnTo>
                  <a:lnTo>
                    <a:pt x="1999" y="1367"/>
                  </a:lnTo>
                  <a:lnTo>
                    <a:pt x="2007" y="1334"/>
                  </a:lnTo>
                  <a:lnTo>
                    <a:pt x="2010" y="1341"/>
                  </a:lnTo>
                  <a:lnTo>
                    <a:pt x="2010" y="1350"/>
                  </a:lnTo>
                  <a:lnTo>
                    <a:pt x="2012" y="1363"/>
                  </a:lnTo>
                  <a:lnTo>
                    <a:pt x="2012" y="1367"/>
                  </a:lnTo>
                  <a:lnTo>
                    <a:pt x="2010" y="1373"/>
                  </a:lnTo>
                  <a:lnTo>
                    <a:pt x="2011" y="1377"/>
                  </a:lnTo>
                  <a:lnTo>
                    <a:pt x="2020" y="1376"/>
                  </a:lnTo>
                  <a:lnTo>
                    <a:pt x="2041" y="1370"/>
                  </a:lnTo>
                  <a:lnTo>
                    <a:pt x="2049" y="1361"/>
                  </a:lnTo>
                  <a:lnTo>
                    <a:pt x="2054" y="1361"/>
                  </a:lnTo>
                  <a:lnTo>
                    <a:pt x="2059" y="1356"/>
                  </a:lnTo>
                  <a:lnTo>
                    <a:pt x="2061" y="1356"/>
                  </a:lnTo>
                  <a:lnTo>
                    <a:pt x="2061" y="1359"/>
                  </a:lnTo>
                  <a:lnTo>
                    <a:pt x="2058" y="1366"/>
                  </a:lnTo>
                  <a:lnTo>
                    <a:pt x="2065" y="1366"/>
                  </a:lnTo>
                  <a:lnTo>
                    <a:pt x="2087" y="1361"/>
                  </a:lnTo>
                  <a:lnTo>
                    <a:pt x="2098" y="1361"/>
                  </a:lnTo>
                  <a:lnTo>
                    <a:pt x="2103" y="1362"/>
                  </a:lnTo>
                  <a:lnTo>
                    <a:pt x="2102" y="1366"/>
                  </a:lnTo>
                  <a:lnTo>
                    <a:pt x="2100" y="1367"/>
                  </a:lnTo>
                  <a:lnTo>
                    <a:pt x="2100" y="1370"/>
                  </a:lnTo>
                  <a:lnTo>
                    <a:pt x="2107" y="1373"/>
                  </a:lnTo>
                  <a:lnTo>
                    <a:pt x="2117" y="1377"/>
                  </a:lnTo>
                  <a:lnTo>
                    <a:pt x="2143" y="1392"/>
                  </a:lnTo>
                  <a:lnTo>
                    <a:pt x="2147" y="1397"/>
                  </a:lnTo>
                  <a:lnTo>
                    <a:pt x="2152" y="1406"/>
                  </a:lnTo>
                  <a:lnTo>
                    <a:pt x="2157" y="1410"/>
                  </a:lnTo>
                  <a:lnTo>
                    <a:pt x="2171" y="1406"/>
                  </a:lnTo>
                  <a:lnTo>
                    <a:pt x="2186" y="1404"/>
                  </a:lnTo>
                  <a:lnTo>
                    <a:pt x="2199" y="1397"/>
                  </a:lnTo>
                  <a:lnTo>
                    <a:pt x="2205" y="1397"/>
                  </a:lnTo>
                  <a:lnTo>
                    <a:pt x="2206" y="1397"/>
                  </a:lnTo>
                  <a:lnTo>
                    <a:pt x="2208" y="1390"/>
                  </a:lnTo>
                  <a:lnTo>
                    <a:pt x="2213" y="1387"/>
                  </a:lnTo>
                  <a:lnTo>
                    <a:pt x="2221" y="1387"/>
                  </a:lnTo>
                  <a:lnTo>
                    <a:pt x="2226" y="1387"/>
                  </a:lnTo>
                  <a:lnTo>
                    <a:pt x="2236" y="1390"/>
                  </a:lnTo>
                  <a:lnTo>
                    <a:pt x="2243" y="1398"/>
                  </a:lnTo>
                  <a:lnTo>
                    <a:pt x="2253" y="1409"/>
                  </a:lnTo>
                  <a:lnTo>
                    <a:pt x="2258" y="1411"/>
                  </a:lnTo>
                  <a:lnTo>
                    <a:pt x="2259" y="1421"/>
                  </a:lnTo>
                  <a:lnTo>
                    <a:pt x="2264" y="1424"/>
                  </a:lnTo>
                  <a:lnTo>
                    <a:pt x="2274" y="1437"/>
                  </a:lnTo>
                  <a:lnTo>
                    <a:pt x="2280" y="1441"/>
                  </a:lnTo>
                  <a:lnTo>
                    <a:pt x="2292" y="1446"/>
                  </a:lnTo>
                  <a:lnTo>
                    <a:pt x="2295" y="1449"/>
                  </a:lnTo>
                  <a:lnTo>
                    <a:pt x="2296" y="1457"/>
                  </a:lnTo>
                  <a:lnTo>
                    <a:pt x="2297" y="1476"/>
                  </a:lnTo>
                  <a:lnTo>
                    <a:pt x="2292" y="1511"/>
                  </a:lnTo>
                  <a:lnTo>
                    <a:pt x="2292" y="1517"/>
                  </a:lnTo>
                  <a:lnTo>
                    <a:pt x="2295" y="1527"/>
                  </a:lnTo>
                  <a:lnTo>
                    <a:pt x="2295" y="1528"/>
                  </a:lnTo>
                  <a:lnTo>
                    <a:pt x="2300" y="1528"/>
                  </a:lnTo>
                  <a:lnTo>
                    <a:pt x="2301" y="1518"/>
                  </a:lnTo>
                  <a:lnTo>
                    <a:pt x="2305" y="1521"/>
                  </a:lnTo>
                  <a:lnTo>
                    <a:pt x="2308" y="1524"/>
                  </a:lnTo>
                  <a:lnTo>
                    <a:pt x="2305" y="1537"/>
                  </a:lnTo>
                  <a:lnTo>
                    <a:pt x="2303" y="1545"/>
                  </a:lnTo>
                  <a:lnTo>
                    <a:pt x="2305" y="1556"/>
                  </a:lnTo>
                  <a:lnTo>
                    <a:pt x="2310" y="1566"/>
                  </a:lnTo>
                  <a:lnTo>
                    <a:pt x="2323" y="1587"/>
                  </a:lnTo>
                  <a:lnTo>
                    <a:pt x="2326" y="1587"/>
                  </a:lnTo>
                  <a:lnTo>
                    <a:pt x="2333" y="1585"/>
                  </a:lnTo>
                  <a:lnTo>
                    <a:pt x="2335" y="1602"/>
                  </a:lnTo>
                  <a:lnTo>
                    <a:pt x="2340" y="1601"/>
                  </a:lnTo>
                  <a:lnTo>
                    <a:pt x="2340" y="1601"/>
                  </a:lnTo>
                  <a:lnTo>
                    <a:pt x="2338" y="1605"/>
                  </a:lnTo>
                  <a:lnTo>
                    <a:pt x="2337" y="1609"/>
                  </a:lnTo>
                  <a:lnTo>
                    <a:pt x="2345" y="1623"/>
                  </a:lnTo>
                  <a:lnTo>
                    <a:pt x="2349" y="1635"/>
                  </a:lnTo>
                  <a:lnTo>
                    <a:pt x="2353" y="1641"/>
                  </a:lnTo>
                  <a:lnTo>
                    <a:pt x="2358" y="1647"/>
                  </a:lnTo>
                  <a:lnTo>
                    <a:pt x="2366" y="1647"/>
                  </a:lnTo>
                  <a:lnTo>
                    <a:pt x="2371" y="1653"/>
                  </a:lnTo>
                  <a:lnTo>
                    <a:pt x="2381" y="1674"/>
                  </a:lnTo>
                  <a:lnTo>
                    <a:pt x="2381" y="1688"/>
                  </a:lnTo>
                  <a:lnTo>
                    <a:pt x="2382" y="1690"/>
                  </a:lnTo>
                  <a:lnTo>
                    <a:pt x="2386" y="1693"/>
                  </a:lnTo>
                  <a:lnTo>
                    <a:pt x="2399" y="1693"/>
                  </a:lnTo>
                  <a:lnTo>
                    <a:pt x="2409" y="1690"/>
                  </a:lnTo>
                  <a:lnTo>
                    <a:pt x="2421" y="1684"/>
                  </a:lnTo>
                  <a:lnTo>
                    <a:pt x="2429" y="1688"/>
                  </a:lnTo>
                  <a:lnTo>
                    <a:pt x="2432" y="1680"/>
                  </a:lnTo>
                  <a:lnTo>
                    <a:pt x="2429" y="1677"/>
                  </a:lnTo>
                  <a:lnTo>
                    <a:pt x="2434" y="1657"/>
                  </a:lnTo>
                  <a:lnTo>
                    <a:pt x="2440" y="1636"/>
                  </a:lnTo>
                  <a:lnTo>
                    <a:pt x="2442" y="1617"/>
                  </a:lnTo>
                  <a:lnTo>
                    <a:pt x="2440" y="1597"/>
                  </a:lnTo>
                  <a:lnTo>
                    <a:pt x="2441" y="1583"/>
                  </a:lnTo>
                  <a:lnTo>
                    <a:pt x="2424" y="1539"/>
                  </a:lnTo>
                  <a:lnTo>
                    <a:pt x="2414" y="1522"/>
                  </a:lnTo>
                  <a:lnTo>
                    <a:pt x="2412" y="1508"/>
                  </a:lnTo>
                  <a:lnTo>
                    <a:pt x="2414" y="1492"/>
                  </a:lnTo>
                  <a:lnTo>
                    <a:pt x="2412" y="1483"/>
                  </a:lnTo>
                  <a:lnTo>
                    <a:pt x="2404" y="1469"/>
                  </a:lnTo>
                  <a:lnTo>
                    <a:pt x="2387" y="1441"/>
                  </a:lnTo>
                  <a:lnTo>
                    <a:pt x="2374" y="1400"/>
                  </a:lnTo>
                  <a:lnTo>
                    <a:pt x="2362" y="1354"/>
                  </a:lnTo>
                  <a:lnTo>
                    <a:pt x="2365" y="1348"/>
                  </a:lnTo>
                  <a:lnTo>
                    <a:pt x="2365" y="1332"/>
                  </a:lnTo>
                  <a:lnTo>
                    <a:pt x="2371" y="1322"/>
                  </a:lnTo>
                  <a:lnTo>
                    <a:pt x="2374" y="1311"/>
                  </a:lnTo>
                  <a:lnTo>
                    <a:pt x="2377" y="1302"/>
                  </a:lnTo>
                  <a:lnTo>
                    <a:pt x="2389" y="1274"/>
                  </a:lnTo>
                  <a:lnTo>
                    <a:pt x="2396" y="1264"/>
                  </a:lnTo>
                  <a:lnTo>
                    <a:pt x="2398" y="1264"/>
                  </a:lnTo>
                  <a:lnTo>
                    <a:pt x="2398" y="1259"/>
                  </a:lnTo>
                  <a:lnTo>
                    <a:pt x="2399" y="1257"/>
                  </a:lnTo>
                  <a:lnTo>
                    <a:pt x="2408" y="1252"/>
                  </a:lnTo>
                  <a:lnTo>
                    <a:pt x="2413" y="1252"/>
                  </a:lnTo>
                  <a:lnTo>
                    <a:pt x="2417" y="1247"/>
                  </a:lnTo>
                  <a:lnTo>
                    <a:pt x="2414" y="1242"/>
                  </a:lnTo>
                  <a:lnTo>
                    <a:pt x="2409" y="1234"/>
                  </a:lnTo>
                  <a:lnTo>
                    <a:pt x="2409" y="1232"/>
                  </a:lnTo>
                  <a:lnTo>
                    <a:pt x="2409" y="1230"/>
                  </a:lnTo>
                  <a:lnTo>
                    <a:pt x="2425" y="1228"/>
                  </a:lnTo>
                  <a:lnTo>
                    <a:pt x="2441" y="1230"/>
                  </a:lnTo>
                  <a:lnTo>
                    <a:pt x="2446" y="1228"/>
                  </a:lnTo>
                  <a:lnTo>
                    <a:pt x="2468" y="1210"/>
                  </a:lnTo>
                  <a:lnTo>
                    <a:pt x="2471" y="1210"/>
                  </a:lnTo>
                  <a:lnTo>
                    <a:pt x="2475" y="1206"/>
                  </a:lnTo>
                  <a:lnTo>
                    <a:pt x="2478" y="1199"/>
                  </a:lnTo>
                  <a:lnTo>
                    <a:pt x="2487" y="1196"/>
                  </a:lnTo>
                  <a:lnTo>
                    <a:pt x="2493" y="1192"/>
                  </a:lnTo>
                  <a:lnTo>
                    <a:pt x="2495" y="1185"/>
                  </a:lnTo>
                  <a:lnTo>
                    <a:pt x="2493" y="1179"/>
                  </a:lnTo>
                  <a:lnTo>
                    <a:pt x="2499" y="1174"/>
                  </a:lnTo>
                  <a:lnTo>
                    <a:pt x="2505" y="1163"/>
                  </a:lnTo>
                  <a:lnTo>
                    <a:pt x="2512" y="1156"/>
                  </a:lnTo>
                  <a:lnTo>
                    <a:pt x="2526" y="1150"/>
                  </a:lnTo>
                  <a:lnTo>
                    <a:pt x="2527" y="1145"/>
                  </a:lnTo>
                  <a:lnTo>
                    <a:pt x="2533" y="1144"/>
                  </a:lnTo>
                  <a:lnTo>
                    <a:pt x="2550" y="1141"/>
                  </a:lnTo>
                  <a:lnTo>
                    <a:pt x="2569" y="1133"/>
                  </a:lnTo>
                  <a:lnTo>
                    <a:pt x="2571" y="1126"/>
                  </a:lnTo>
                  <a:lnTo>
                    <a:pt x="2574" y="1123"/>
                  </a:lnTo>
                  <a:lnTo>
                    <a:pt x="2579" y="1118"/>
                  </a:lnTo>
                  <a:lnTo>
                    <a:pt x="2585" y="1109"/>
                  </a:lnTo>
                  <a:lnTo>
                    <a:pt x="2592" y="1103"/>
                  </a:lnTo>
                  <a:lnTo>
                    <a:pt x="2611" y="1094"/>
                  </a:lnTo>
                  <a:lnTo>
                    <a:pt x="2631" y="1093"/>
                  </a:lnTo>
                  <a:lnTo>
                    <a:pt x="2646" y="1083"/>
                  </a:lnTo>
                  <a:lnTo>
                    <a:pt x="2649" y="1079"/>
                  </a:lnTo>
                  <a:lnTo>
                    <a:pt x="2649" y="1071"/>
                  </a:lnTo>
                  <a:lnTo>
                    <a:pt x="2640" y="1069"/>
                  </a:lnTo>
                  <a:lnTo>
                    <a:pt x="2635" y="1071"/>
                  </a:lnTo>
                  <a:lnTo>
                    <a:pt x="2634" y="1074"/>
                  </a:lnTo>
                  <a:lnTo>
                    <a:pt x="2634" y="1071"/>
                  </a:lnTo>
                  <a:lnTo>
                    <a:pt x="2634" y="1065"/>
                  </a:lnTo>
                  <a:lnTo>
                    <a:pt x="2639" y="1061"/>
                  </a:lnTo>
                  <a:lnTo>
                    <a:pt x="2640" y="1056"/>
                  </a:lnTo>
                  <a:lnTo>
                    <a:pt x="2645" y="1053"/>
                  </a:lnTo>
                  <a:lnTo>
                    <a:pt x="2641" y="1048"/>
                  </a:lnTo>
                  <a:lnTo>
                    <a:pt x="2625" y="1042"/>
                  </a:lnTo>
                  <a:lnTo>
                    <a:pt x="2639" y="1042"/>
                  </a:lnTo>
                  <a:lnTo>
                    <a:pt x="2645" y="1037"/>
                  </a:lnTo>
                  <a:lnTo>
                    <a:pt x="2647" y="1043"/>
                  </a:lnTo>
                  <a:lnTo>
                    <a:pt x="2651" y="1043"/>
                  </a:lnTo>
                  <a:lnTo>
                    <a:pt x="2655" y="1048"/>
                  </a:lnTo>
                  <a:lnTo>
                    <a:pt x="2665" y="1048"/>
                  </a:lnTo>
                  <a:lnTo>
                    <a:pt x="2671" y="1044"/>
                  </a:lnTo>
                  <a:lnTo>
                    <a:pt x="2679" y="1032"/>
                  </a:lnTo>
                  <a:lnTo>
                    <a:pt x="2686" y="1028"/>
                  </a:lnTo>
                  <a:lnTo>
                    <a:pt x="2686" y="1020"/>
                  </a:lnTo>
                  <a:lnTo>
                    <a:pt x="2684" y="1013"/>
                  </a:lnTo>
                  <a:lnTo>
                    <a:pt x="2679" y="1007"/>
                  </a:lnTo>
                  <a:lnTo>
                    <a:pt x="2674" y="1012"/>
                  </a:lnTo>
                  <a:lnTo>
                    <a:pt x="2670" y="1023"/>
                  </a:lnTo>
                  <a:lnTo>
                    <a:pt x="2670" y="1023"/>
                  </a:lnTo>
                  <a:lnTo>
                    <a:pt x="2667" y="1018"/>
                  </a:lnTo>
                  <a:lnTo>
                    <a:pt x="2666" y="1006"/>
                  </a:lnTo>
                  <a:lnTo>
                    <a:pt x="2641" y="1010"/>
                  </a:lnTo>
                  <a:lnTo>
                    <a:pt x="2635" y="1008"/>
                  </a:lnTo>
                  <a:lnTo>
                    <a:pt x="2634" y="1001"/>
                  </a:lnTo>
                  <a:lnTo>
                    <a:pt x="2634" y="986"/>
                  </a:lnTo>
                  <a:lnTo>
                    <a:pt x="2635" y="984"/>
                  </a:lnTo>
                  <a:lnTo>
                    <a:pt x="2639" y="997"/>
                  </a:lnTo>
                  <a:lnTo>
                    <a:pt x="2643" y="1000"/>
                  </a:lnTo>
                  <a:lnTo>
                    <a:pt x="2647" y="1000"/>
                  </a:lnTo>
                  <a:lnTo>
                    <a:pt x="2662" y="991"/>
                  </a:lnTo>
                  <a:lnTo>
                    <a:pt x="2666" y="993"/>
                  </a:lnTo>
                  <a:lnTo>
                    <a:pt x="2666" y="989"/>
                  </a:lnTo>
                  <a:lnTo>
                    <a:pt x="2672" y="991"/>
                  </a:lnTo>
                  <a:lnTo>
                    <a:pt x="2678" y="991"/>
                  </a:lnTo>
                  <a:lnTo>
                    <a:pt x="2682" y="999"/>
                  </a:lnTo>
                  <a:lnTo>
                    <a:pt x="2682" y="997"/>
                  </a:lnTo>
                  <a:lnTo>
                    <a:pt x="2679" y="990"/>
                  </a:lnTo>
                  <a:lnTo>
                    <a:pt x="2677" y="984"/>
                  </a:lnTo>
                  <a:lnTo>
                    <a:pt x="2674" y="975"/>
                  </a:lnTo>
                  <a:lnTo>
                    <a:pt x="2673" y="973"/>
                  </a:lnTo>
                  <a:lnTo>
                    <a:pt x="2676" y="957"/>
                  </a:lnTo>
                  <a:lnTo>
                    <a:pt x="2674" y="943"/>
                  </a:lnTo>
                  <a:lnTo>
                    <a:pt x="2657" y="938"/>
                  </a:lnTo>
                  <a:lnTo>
                    <a:pt x="2655" y="940"/>
                  </a:lnTo>
                  <a:lnTo>
                    <a:pt x="2654" y="942"/>
                  </a:lnTo>
                  <a:lnTo>
                    <a:pt x="2647" y="940"/>
                  </a:lnTo>
                  <a:lnTo>
                    <a:pt x="2643" y="936"/>
                  </a:lnTo>
                  <a:lnTo>
                    <a:pt x="2643" y="931"/>
                  </a:lnTo>
                  <a:lnTo>
                    <a:pt x="2652" y="931"/>
                  </a:lnTo>
                  <a:lnTo>
                    <a:pt x="2657" y="929"/>
                  </a:lnTo>
                  <a:lnTo>
                    <a:pt x="2656" y="925"/>
                  </a:lnTo>
                  <a:lnTo>
                    <a:pt x="2651" y="923"/>
                  </a:lnTo>
                  <a:lnTo>
                    <a:pt x="2649" y="916"/>
                  </a:lnTo>
                  <a:lnTo>
                    <a:pt x="2649" y="913"/>
                  </a:lnTo>
                  <a:lnTo>
                    <a:pt x="2654" y="910"/>
                  </a:lnTo>
                  <a:lnTo>
                    <a:pt x="2657" y="910"/>
                  </a:lnTo>
                  <a:lnTo>
                    <a:pt x="2654" y="903"/>
                  </a:lnTo>
                  <a:lnTo>
                    <a:pt x="2649" y="899"/>
                  </a:lnTo>
                  <a:lnTo>
                    <a:pt x="2647" y="892"/>
                  </a:lnTo>
                  <a:lnTo>
                    <a:pt x="2647" y="891"/>
                  </a:lnTo>
                  <a:lnTo>
                    <a:pt x="2651" y="889"/>
                  </a:lnTo>
                  <a:lnTo>
                    <a:pt x="2654" y="877"/>
                  </a:lnTo>
                  <a:lnTo>
                    <a:pt x="2654" y="871"/>
                  </a:lnTo>
                  <a:lnTo>
                    <a:pt x="2647" y="864"/>
                  </a:lnTo>
                  <a:lnTo>
                    <a:pt x="2635" y="857"/>
                  </a:lnTo>
                  <a:lnTo>
                    <a:pt x="2625" y="855"/>
                  </a:lnTo>
                  <a:lnTo>
                    <a:pt x="2616" y="846"/>
                  </a:lnTo>
                  <a:lnTo>
                    <a:pt x="2598" y="838"/>
                  </a:lnTo>
                  <a:lnTo>
                    <a:pt x="2597" y="835"/>
                  </a:lnTo>
                  <a:lnTo>
                    <a:pt x="2597" y="832"/>
                  </a:lnTo>
                  <a:lnTo>
                    <a:pt x="2600" y="825"/>
                  </a:lnTo>
                  <a:lnTo>
                    <a:pt x="2604" y="824"/>
                  </a:lnTo>
                  <a:lnTo>
                    <a:pt x="2604" y="827"/>
                  </a:lnTo>
                  <a:lnTo>
                    <a:pt x="2601" y="833"/>
                  </a:lnTo>
                  <a:lnTo>
                    <a:pt x="2603" y="835"/>
                  </a:lnTo>
                  <a:lnTo>
                    <a:pt x="2611" y="837"/>
                  </a:lnTo>
                  <a:lnTo>
                    <a:pt x="2622" y="843"/>
                  </a:lnTo>
                  <a:lnTo>
                    <a:pt x="2628" y="843"/>
                  </a:lnTo>
                  <a:lnTo>
                    <a:pt x="2631" y="846"/>
                  </a:lnTo>
                  <a:lnTo>
                    <a:pt x="2639" y="849"/>
                  </a:lnTo>
                  <a:lnTo>
                    <a:pt x="2644" y="854"/>
                  </a:lnTo>
                  <a:lnTo>
                    <a:pt x="2651" y="857"/>
                  </a:lnTo>
                  <a:lnTo>
                    <a:pt x="2646" y="841"/>
                  </a:lnTo>
                  <a:lnTo>
                    <a:pt x="2640" y="835"/>
                  </a:lnTo>
                  <a:lnTo>
                    <a:pt x="2645" y="834"/>
                  </a:lnTo>
                  <a:lnTo>
                    <a:pt x="2645" y="833"/>
                  </a:lnTo>
                  <a:lnTo>
                    <a:pt x="2643" y="828"/>
                  </a:lnTo>
                  <a:lnTo>
                    <a:pt x="2641" y="816"/>
                  </a:lnTo>
                  <a:lnTo>
                    <a:pt x="2644" y="790"/>
                  </a:lnTo>
                  <a:lnTo>
                    <a:pt x="2641" y="781"/>
                  </a:lnTo>
                  <a:lnTo>
                    <a:pt x="2649" y="778"/>
                  </a:lnTo>
                  <a:lnTo>
                    <a:pt x="2662" y="767"/>
                  </a:lnTo>
                  <a:lnTo>
                    <a:pt x="2666" y="760"/>
                  </a:lnTo>
                  <a:lnTo>
                    <a:pt x="2668" y="755"/>
                  </a:lnTo>
                  <a:lnTo>
                    <a:pt x="2671" y="755"/>
                  </a:lnTo>
                  <a:lnTo>
                    <a:pt x="2673" y="758"/>
                  </a:lnTo>
                  <a:lnTo>
                    <a:pt x="2674" y="760"/>
                  </a:lnTo>
                  <a:lnTo>
                    <a:pt x="2672" y="767"/>
                  </a:lnTo>
                  <a:lnTo>
                    <a:pt x="2670" y="770"/>
                  </a:lnTo>
                  <a:lnTo>
                    <a:pt x="2665" y="773"/>
                  </a:lnTo>
                  <a:lnTo>
                    <a:pt x="2661" y="778"/>
                  </a:lnTo>
                  <a:lnTo>
                    <a:pt x="2661" y="782"/>
                  </a:lnTo>
                  <a:lnTo>
                    <a:pt x="2663" y="789"/>
                  </a:lnTo>
                  <a:lnTo>
                    <a:pt x="2662" y="792"/>
                  </a:lnTo>
                  <a:lnTo>
                    <a:pt x="2655" y="801"/>
                  </a:lnTo>
                  <a:lnTo>
                    <a:pt x="2656" y="803"/>
                  </a:lnTo>
                  <a:lnTo>
                    <a:pt x="2662" y="803"/>
                  </a:lnTo>
                  <a:lnTo>
                    <a:pt x="2663" y="806"/>
                  </a:lnTo>
                  <a:lnTo>
                    <a:pt x="2663" y="812"/>
                  </a:lnTo>
                  <a:lnTo>
                    <a:pt x="2663" y="821"/>
                  </a:lnTo>
                  <a:lnTo>
                    <a:pt x="2660" y="823"/>
                  </a:lnTo>
                  <a:lnTo>
                    <a:pt x="2657" y="827"/>
                  </a:lnTo>
                  <a:lnTo>
                    <a:pt x="2656" y="832"/>
                  </a:lnTo>
                  <a:lnTo>
                    <a:pt x="2657" y="838"/>
                  </a:lnTo>
                  <a:lnTo>
                    <a:pt x="2663" y="845"/>
                  </a:lnTo>
                  <a:lnTo>
                    <a:pt x="2672" y="846"/>
                  </a:lnTo>
                  <a:lnTo>
                    <a:pt x="2676" y="848"/>
                  </a:lnTo>
                  <a:lnTo>
                    <a:pt x="2681" y="859"/>
                  </a:lnTo>
                  <a:lnTo>
                    <a:pt x="2682" y="865"/>
                  </a:lnTo>
                  <a:lnTo>
                    <a:pt x="2683" y="867"/>
                  </a:lnTo>
                  <a:lnTo>
                    <a:pt x="2688" y="870"/>
                  </a:lnTo>
                  <a:lnTo>
                    <a:pt x="2687" y="876"/>
                  </a:lnTo>
                  <a:lnTo>
                    <a:pt x="2682" y="877"/>
                  </a:lnTo>
                  <a:lnTo>
                    <a:pt x="2679" y="881"/>
                  </a:lnTo>
                  <a:lnTo>
                    <a:pt x="2671" y="903"/>
                  </a:lnTo>
                  <a:lnTo>
                    <a:pt x="2671" y="911"/>
                  </a:lnTo>
                  <a:lnTo>
                    <a:pt x="2672" y="923"/>
                  </a:lnTo>
                  <a:lnTo>
                    <a:pt x="2674" y="925"/>
                  </a:lnTo>
                  <a:lnTo>
                    <a:pt x="2679" y="924"/>
                  </a:lnTo>
                  <a:lnTo>
                    <a:pt x="2683" y="921"/>
                  </a:lnTo>
                  <a:lnTo>
                    <a:pt x="2686" y="916"/>
                  </a:lnTo>
                  <a:lnTo>
                    <a:pt x="2693" y="892"/>
                  </a:lnTo>
                  <a:lnTo>
                    <a:pt x="2709" y="862"/>
                  </a:lnTo>
                  <a:lnTo>
                    <a:pt x="2709" y="854"/>
                  </a:lnTo>
                  <a:lnTo>
                    <a:pt x="2717" y="843"/>
                  </a:lnTo>
                  <a:lnTo>
                    <a:pt x="2720" y="834"/>
                  </a:lnTo>
                  <a:lnTo>
                    <a:pt x="2722" y="828"/>
                  </a:lnTo>
                  <a:lnTo>
                    <a:pt x="2717" y="811"/>
                  </a:lnTo>
                  <a:lnTo>
                    <a:pt x="2708" y="796"/>
                  </a:lnTo>
                  <a:lnTo>
                    <a:pt x="2694" y="771"/>
                  </a:lnTo>
                  <a:lnTo>
                    <a:pt x="2692" y="763"/>
                  </a:lnTo>
                  <a:lnTo>
                    <a:pt x="2694" y="757"/>
                  </a:lnTo>
                  <a:lnTo>
                    <a:pt x="2700" y="764"/>
                  </a:lnTo>
                  <a:lnTo>
                    <a:pt x="2708" y="773"/>
                  </a:lnTo>
                  <a:lnTo>
                    <a:pt x="2715" y="775"/>
                  </a:lnTo>
                  <a:lnTo>
                    <a:pt x="2721" y="780"/>
                  </a:lnTo>
                  <a:lnTo>
                    <a:pt x="2732" y="781"/>
                  </a:lnTo>
                  <a:lnTo>
                    <a:pt x="2731" y="795"/>
                  </a:lnTo>
                  <a:lnTo>
                    <a:pt x="2732" y="797"/>
                  </a:lnTo>
                  <a:lnTo>
                    <a:pt x="2740" y="790"/>
                  </a:lnTo>
                  <a:lnTo>
                    <a:pt x="2751" y="773"/>
                  </a:lnTo>
                  <a:lnTo>
                    <a:pt x="2758" y="765"/>
                  </a:lnTo>
                  <a:lnTo>
                    <a:pt x="2762" y="759"/>
                  </a:lnTo>
                  <a:lnTo>
                    <a:pt x="2762" y="754"/>
                  </a:lnTo>
                  <a:lnTo>
                    <a:pt x="2767" y="752"/>
                  </a:lnTo>
                  <a:lnTo>
                    <a:pt x="2769" y="749"/>
                  </a:lnTo>
                  <a:lnTo>
                    <a:pt x="2773" y="730"/>
                  </a:lnTo>
                  <a:lnTo>
                    <a:pt x="2774" y="727"/>
                  </a:lnTo>
                  <a:lnTo>
                    <a:pt x="2776" y="728"/>
                  </a:lnTo>
                  <a:lnTo>
                    <a:pt x="2779" y="727"/>
                  </a:lnTo>
                  <a:lnTo>
                    <a:pt x="2783" y="712"/>
                  </a:lnTo>
                  <a:lnTo>
                    <a:pt x="2784" y="708"/>
                  </a:lnTo>
                  <a:lnTo>
                    <a:pt x="2781" y="703"/>
                  </a:lnTo>
                  <a:lnTo>
                    <a:pt x="2776" y="697"/>
                  </a:lnTo>
                  <a:lnTo>
                    <a:pt x="2769" y="693"/>
                  </a:lnTo>
                  <a:lnTo>
                    <a:pt x="2769" y="690"/>
                  </a:lnTo>
                  <a:lnTo>
                    <a:pt x="2769" y="687"/>
                  </a:lnTo>
                  <a:lnTo>
                    <a:pt x="2773" y="678"/>
                  </a:lnTo>
                  <a:lnTo>
                    <a:pt x="2775" y="674"/>
                  </a:lnTo>
                  <a:lnTo>
                    <a:pt x="2785" y="662"/>
                  </a:lnTo>
                  <a:lnTo>
                    <a:pt x="2790" y="662"/>
                  </a:lnTo>
                  <a:lnTo>
                    <a:pt x="2796" y="652"/>
                  </a:lnTo>
                  <a:lnTo>
                    <a:pt x="2807" y="650"/>
                  </a:lnTo>
                  <a:lnTo>
                    <a:pt x="2819" y="644"/>
                  </a:lnTo>
                  <a:lnTo>
                    <a:pt x="2830" y="641"/>
                  </a:lnTo>
                  <a:lnTo>
                    <a:pt x="2835" y="635"/>
                  </a:lnTo>
                  <a:lnTo>
                    <a:pt x="2843" y="631"/>
                  </a:lnTo>
                  <a:lnTo>
                    <a:pt x="2856" y="634"/>
                  </a:lnTo>
                  <a:lnTo>
                    <a:pt x="2869" y="631"/>
                  </a:lnTo>
                  <a:lnTo>
                    <a:pt x="2894" y="630"/>
                  </a:lnTo>
                  <a:lnTo>
                    <a:pt x="2913" y="625"/>
                  </a:lnTo>
                  <a:lnTo>
                    <a:pt x="2918" y="623"/>
                  </a:lnTo>
                  <a:lnTo>
                    <a:pt x="2923" y="619"/>
                  </a:lnTo>
                  <a:lnTo>
                    <a:pt x="2929" y="604"/>
                  </a:lnTo>
                  <a:lnTo>
                    <a:pt x="2931" y="602"/>
                  </a:lnTo>
                  <a:lnTo>
                    <a:pt x="2936" y="604"/>
                  </a:lnTo>
                  <a:lnTo>
                    <a:pt x="2937" y="614"/>
                  </a:lnTo>
                  <a:lnTo>
                    <a:pt x="2941" y="614"/>
                  </a:lnTo>
                  <a:lnTo>
                    <a:pt x="2948" y="613"/>
                  </a:lnTo>
                  <a:lnTo>
                    <a:pt x="2963" y="604"/>
                  </a:lnTo>
                  <a:lnTo>
                    <a:pt x="2967" y="604"/>
                  </a:lnTo>
                  <a:lnTo>
                    <a:pt x="2969" y="612"/>
                  </a:lnTo>
                  <a:lnTo>
                    <a:pt x="2974" y="613"/>
                  </a:lnTo>
                  <a:lnTo>
                    <a:pt x="2987" y="608"/>
                  </a:lnTo>
                  <a:lnTo>
                    <a:pt x="2993" y="609"/>
                  </a:lnTo>
                  <a:lnTo>
                    <a:pt x="3004" y="602"/>
                  </a:lnTo>
                  <a:lnTo>
                    <a:pt x="3006" y="599"/>
                  </a:lnTo>
                  <a:lnTo>
                    <a:pt x="3004" y="586"/>
                  </a:lnTo>
                  <a:lnTo>
                    <a:pt x="3002" y="583"/>
                  </a:lnTo>
                  <a:lnTo>
                    <a:pt x="3000" y="583"/>
                  </a:lnTo>
                  <a:lnTo>
                    <a:pt x="3000" y="596"/>
                  </a:lnTo>
                  <a:lnTo>
                    <a:pt x="2999" y="599"/>
                  </a:lnTo>
                  <a:lnTo>
                    <a:pt x="2991" y="602"/>
                  </a:lnTo>
                  <a:lnTo>
                    <a:pt x="2982" y="599"/>
                  </a:lnTo>
                  <a:lnTo>
                    <a:pt x="2972" y="593"/>
                  </a:lnTo>
                  <a:lnTo>
                    <a:pt x="2967" y="582"/>
                  </a:lnTo>
                  <a:lnTo>
                    <a:pt x="2963" y="580"/>
                  </a:lnTo>
                  <a:lnTo>
                    <a:pt x="2962" y="569"/>
                  </a:lnTo>
                  <a:lnTo>
                    <a:pt x="2957" y="564"/>
                  </a:lnTo>
                  <a:lnTo>
                    <a:pt x="2948" y="559"/>
                  </a:lnTo>
                  <a:lnTo>
                    <a:pt x="2947" y="558"/>
                  </a:lnTo>
                  <a:lnTo>
                    <a:pt x="2947" y="552"/>
                  </a:lnTo>
                  <a:lnTo>
                    <a:pt x="2950" y="548"/>
                  </a:lnTo>
                  <a:lnTo>
                    <a:pt x="2953" y="547"/>
                  </a:lnTo>
                  <a:lnTo>
                    <a:pt x="2957" y="538"/>
                  </a:lnTo>
                  <a:lnTo>
                    <a:pt x="2962" y="536"/>
                  </a:lnTo>
                  <a:lnTo>
                    <a:pt x="2957" y="528"/>
                  </a:lnTo>
                  <a:lnTo>
                    <a:pt x="2951" y="515"/>
                  </a:lnTo>
                  <a:lnTo>
                    <a:pt x="2956" y="500"/>
                  </a:lnTo>
                  <a:lnTo>
                    <a:pt x="2971" y="488"/>
                  </a:lnTo>
                  <a:lnTo>
                    <a:pt x="2982" y="470"/>
                  </a:lnTo>
                  <a:lnTo>
                    <a:pt x="2987" y="466"/>
                  </a:lnTo>
                  <a:lnTo>
                    <a:pt x="2989" y="455"/>
                  </a:lnTo>
                  <a:lnTo>
                    <a:pt x="2996" y="446"/>
                  </a:lnTo>
                  <a:lnTo>
                    <a:pt x="3005" y="442"/>
                  </a:lnTo>
                  <a:lnTo>
                    <a:pt x="3009" y="443"/>
                  </a:lnTo>
                  <a:lnTo>
                    <a:pt x="3011" y="451"/>
                  </a:lnTo>
                  <a:lnTo>
                    <a:pt x="3014" y="451"/>
                  </a:lnTo>
                  <a:lnTo>
                    <a:pt x="3017" y="447"/>
                  </a:lnTo>
                  <a:lnTo>
                    <a:pt x="3020" y="437"/>
                  </a:lnTo>
                  <a:lnTo>
                    <a:pt x="3022" y="437"/>
                  </a:lnTo>
                  <a:lnTo>
                    <a:pt x="3025" y="441"/>
                  </a:lnTo>
                  <a:lnTo>
                    <a:pt x="3027" y="441"/>
                  </a:lnTo>
                  <a:lnTo>
                    <a:pt x="3032" y="440"/>
                  </a:lnTo>
                  <a:lnTo>
                    <a:pt x="3036" y="432"/>
                  </a:lnTo>
                  <a:lnTo>
                    <a:pt x="3039" y="429"/>
                  </a:lnTo>
                  <a:lnTo>
                    <a:pt x="3045" y="431"/>
                  </a:lnTo>
                  <a:lnTo>
                    <a:pt x="3048" y="430"/>
                  </a:lnTo>
                  <a:lnTo>
                    <a:pt x="3053" y="421"/>
                  </a:lnTo>
                  <a:lnTo>
                    <a:pt x="3054" y="414"/>
                  </a:lnTo>
                  <a:lnTo>
                    <a:pt x="3058" y="408"/>
                  </a:lnTo>
                  <a:lnTo>
                    <a:pt x="3059" y="398"/>
                  </a:lnTo>
                  <a:lnTo>
                    <a:pt x="3065" y="393"/>
                  </a:lnTo>
                  <a:lnTo>
                    <a:pt x="3068" y="392"/>
                  </a:lnTo>
                  <a:lnTo>
                    <a:pt x="3070" y="393"/>
                  </a:lnTo>
                  <a:lnTo>
                    <a:pt x="3071" y="400"/>
                  </a:lnTo>
                  <a:lnTo>
                    <a:pt x="3072" y="405"/>
                  </a:lnTo>
                  <a:lnTo>
                    <a:pt x="3077" y="407"/>
                  </a:lnTo>
                  <a:lnTo>
                    <a:pt x="3082" y="404"/>
                  </a:lnTo>
                  <a:lnTo>
                    <a:pt x="3092" y="412"/>
                  </a:lnTo>
                  <a:lnTo>
                    <a:pt x="3097" y="410"/>
                  </a:lnTo>
                  <a:lnTo>
                    <a:pt x="3100" y="405"/>
                  </a:lnTo>
                  <a:lnTo>
                    <a:pt x="3107" y="399"/>
                  </a:lnTo>
                  <a:lnTo>
                    <a:pt x="3112" y="399"/>
                  </a:lnTo>
                  <a:lnTo>
                    <a:pt x="3118" y="396"/>
                  </a:lnTo>
                  <a:lnTo>
                    <a:pt x="3120" y="389"/>
                  </a:lnTo>
                  <a:lnTo>
                    <a:pt x="3133" y="388"/>
                  </a:lnTo>
                  <a:lnTo>
                    <a:pt x="3136" y="387"/>
                  </a:lnTo>
                  <a:lnTo>
                    <a:pt x="3141" y="383"/>
                  </a:lnTo>
                  <a:lnTo>
                    <a:pt x="3147" y="383"/>
                  </a:lnTo>
                  <a:lnTo>
                    <a:pt x="3151" y="380"/>
                  </a:lnTo>
                  <a:lnTo>
                    <a:pt x="3158" y="380"/>
                  </a:lnTo>
                  <a:lnTo>
                    <a:pt x="3165" y="375"/>
                  </a:lnTo>
                  <a:lnTo>
                    <a:pt x="3166" y="370"/>
                  </a:lnTo>
                  <a:lnTo>
                    <a:pt x="3165" y="365"/>
                  </a:lnTo>
                  <a:close/>
                </a:path>
              </a:pathLst>
            </a:custGeom>
            <a:grpFill/>
            <a:ln>
              <a:noFill/>
              <a:headEnd len="med" type="none" w="med"/>
              <a:tailEnd len="med" type="none" w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Content Placeholder 2"/>
            <p:cNvSpPr txBox="1"/>
            <p:nvPr/>
          </p:nvSpPr>
          <p:spPr>
            <a:xfrm>
              <a:off x="7350490" y="3687234"/>
              <a:ext cx="997542" cy="41699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lang="en-US" smtClean="0" sz="2800">
                  <a:solidFill>
                    <a:prstClr val="white"/>
                  </a:solidFill>
                  <a:latin charset="0" panose="02000000000000000000" pitchFamily="50" typeface="Diavlo Black"/>
                </a:rPr>
                <a:t>46M</a:t>
              </a: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785429" y="4340588"/>
            <a:ext cx="544433" cy="544448"/>
            <a:chOff x="4430933" y="3954453"/>
            <a:chExt cx="544433" cy="544448"/>
          </a:xfrm>
          <a:solidFill>
            <a:srgbClr val="0095DB"/>
          </a:solidFill>
        </p:grpSpPr>
        <p:sp>
          <p:nvSpPr>
            <p:cNvPr id="62" name="Oval 37"/>
            <p:cNvSpPr/>
            <p:nvPr/>
          </p:nvSpPr>
          <p:spPr>
            <a:xfrm>
              <a:off x="4430933" y="3954453"/>
              <a:ext cx="544433" cy="5444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3" name="Freeform 11"/>
            <p:cNvSpPr/>
            <p:nvPr/>
          </p:nvSpPr>
          <p:spPr bwMode="auto">
            <a:xfrm>
              <a:off x="4605722" y="4095340"/>
              <a:ext cx="212853" cy="237201"/>
            </a:xfrm>
            <a:custGeom>
              <a:gdLst>
                <a:gd fmla="*/ 358 w 378" name="T0"/>
                <a:gd fmla="*/ 116 h 374" name="T1"/>
                <a:gd fmla="*/ 192 w 378" name="T2"/>
                <a:gd fmla="*/ 351 h 374" name="T3"/>
                <a:gd fmla="*/ 116 w 378" name="T4"/>
                <a:gd fmla="*/ 319 h 374" name="T5"/>
                <a:gd fmla="*/ 55 w 378" name="T6"/>
                <a:gd fmla="*/ 133 h 374" name="T7"/>
                <a:gd fmla="*/ 14 w 378" name="T8"/>
                <a:gd fmla="*/ 146 h 374" name="T9"/>
                <a:gd fmla="*/ 0 w 378" name="T10"/>
                <a:gd fmla="*/ 126 h 374" name="T11"/>
                <a:gd fmla="*/ 108 w 378" name="T12"/>
                <a:gd fmla="*/ 42 h 374" name="T13"/>
                <a:gd fmla="*/ 169 w 378" name="T14"/>
                <a:gd fmla="*/ 168 h 374" name="T15"/>
                <a:gd fmla="*/ 198 w 378" name="T16"/>
                <a:gd fmla="*/ 241 h 374" name="T17"/>
                <a:gd fmla="*/ 248 w 378" name="T18"/>
                <a:gd fmla="*/ 175 h 374" name="T19"/>
                <a:gd fmla="*/ 206 w 378" name="T20"/>
                <a:gd fmla="*/ 125 h 374" name="T21"/>
                <a:gd fmla="*/ 358 w 378" name="T22"/>
                <a:gd fmla="*/ 116 h 37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4" w="378">
                  <a:moveTo>
                    <a:pt x="358" y="116"/>
                  </a:moveTo>
                  <a:cubicBezTo>
                    <a:pt x="338" y="231"/>
                    <a:pt x="225" y="329"/>
                    <a:pt x="192" y="351"/>
                  </a:cubicBezTo>
                  <a:cubicBezTo>
                    <a:pt x="158" y="374"/>
                    <a:pt x="127" y="342"/>
                    <a:pt x="116" y="319"/>
                  </a:cubicBezTo>
                  <a:cubicBezTo>
                    <a:pt x="103" y="292"/>
                    <a:pt x="65" y="146"/>
                    <a:pt x="55" y="133"/>
                  </a:cubicBezTo>
                  <a:cubicBezTo>
                    <a:pt x="45" y="121"/>
                    <a:pt x="14" y="146"/>
                    <a:pt x="14" y="14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61" y="51"/>
                    <a:pt x="108" y="42"/>
                  </a:cubicBezTo>
                  <a:cubicBezTo>
                    <a:pt x="157" y="32"/>
                    <a:pt x="157" y="119"/>
                    <a:pt x="169" y="168"/>
                  </a:cubicBezTo>
                  <a:cubicBezTo>
                    <a:pt x="180" y="215"/>
                    <a:pt x="188" y="241"/>
                    <a:pt x="198" y="241"/>
                  </a:cubicBezTo>
                  <a:cubicBezTo>
                    <a:pt x="208" y="241"/>
                    <a:pt x="227" y="215"/>
                    <a:pt x="248" y="175"/>
                  </a:cubicBezTo>
                  <a:cubicBezTo>
                    <a:pt x="269" y="135"/>
                    <a:pt x="247" y="100"/>
                    <a:pt x="206" y="125"/>
                  </a:cubicBezTo>
                  <a:cubicBezTo>
                    <a:pt x="223" y="24"/>
                    <a:pt x="378" y="0"/>
                    <a:pt x="358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369354" y="2859174"/>
            <a:ext cx="1100954" cy="1100602"/>
            <a:chOff x="922750" y="2576268"/>
            <a:chExt cx="1100954" cy="1100602"/>
          </a:xfrm>
          <a:solidFill>
            <a:srgbClr val="0095DB"/>
          </a:solidFill>
        </p:grpSpPr>
        <p:sp>
          <p:nvSpPr>
            <p:cNvPr id="65" name="Freeform 22"/>
            <p:cNvSpPr/>
            <p:nvPr/>
          </p:nvSpPr>
          <p:spPr>
            <a:xfrm>
              <a:off x="922750" y="2576268"/>
              <a:ext cx="1100954" cy="1100602"/>
            </a:xfrm>
            <a:custGeom>
              <a:gdLst>
                <a:gd fmla="*/ 0 w 1100954" name="connsiteX0"/>
                <a:gd fmla="*/ 550301 h 1100602" name="connsiteY0"/>
                <a:gd fmla="*/ 550477 w 1100954" name="connsiteX1"/>
                <a:gd fmla="*/ 0 h 1100602" name="connsiteY1"/>
                <a:gd fmla="*/ 1100954 w 1100954" name="connsiteX2"/>
                <a:gd fmla="*/ 550301 h 1100602" name="connsiteY2"/>
                <a:gd fmla="*/ 550477 w 1100954" name="connsiteX3"/>
                <a:gd fmla="*/ 1100602 h 1100602" name="connsiteY3"/>
                <a:gd fmla="*/ 0 w 1100954" name="connsiteX4"/>
                <a:gd fmla="*/ 550301 h 110060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00602" w="1100954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grp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41189" lIns="241241" rIns="241241" tIns="241189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100">
                <a:solidFill>
                  <a:prstClr val="white"/>
                </a:solidFill>
              </a:endParaRPr>
            </a:p>
          </p:txBody>
        </p:sp>
        <p:sp>
          <p:nvSpPr>
            <p:cNvPr id="66" name="Title 13"/>
            <p:cNvSpPr txBox="1"/>
            <p:nvPr/>
          </p:nvSpPr>
          <p:spPr>
            <a:xfrm>
              <a:off x="1192277" y="3286677"/>
              <a:ext cx="689728" cy="2463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z="16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349943" y="2785886"/>
              <a:ext cx="271758" cy="406275"/>
              <a:chOff x="597437" y="3659872"/>
              <a:chExt cx="317500" cy="474659"/>
            </a:xfrm>
            <a:grpFill/>
          </p:grpSpPr>
          <p:sp>
            <p:nvSpPr>
              <p:cNvPr id="68" name="Freeform 35"/>
              <p:cNvSpPr/>
              <p:nvPr/>
            </p:nvSpPr>
            <p:spPr bwMode="auto">
              <a:xfrm>
                <a:off x="676812" y="4015469"/>
                <a:ext cx="158750" cy="119062"/>
              </a:xfrm>
              <a:custGeom>
                <a:gdLst>
                  <a:gd fmla="*/ 0 w 64" name="T0"/>
                  <a:gd fmla="*/ 4 h 48" name="T1"/>
                  <a:gd fmla="*/ 0 w 64" name="T2"/>
                  <a:gd fmla="*/ 28 h 48" name="T3"/>
                  <a:gd fmla="*/ 4 w 64" name="T4"/>
                  <a:gd fmla="*/ 32 h 48" name="T5"/>
                  <a:gd fmla="*/ 8 w 64" name="T6"/>
                  <a:gd fmla="*/ 32 h 48" name="T7"/>
                  <a:gd fmla="*/ 8 w 64" name="T8"/>
                  <a:gd fmla="*/ 36 h 48" name="T9"/>
                  <a:gd fmla="*/ 20 w 64" name="T10"/>
                  <a:gd fmla="*/ 48 h 48" name="T11"/>
                  <a:gd fmla="*/ 44 w 64" name="T12"/>
                  <a:gd fmla="*/ 48 h 48" name="T13"/>
                  <a:gd fmla="*/ 56 w 64" name="T14"/>
                  <a:gd fmla="*/ 36 h 48" name="T15"/>
                  <a:gd fmla="*/ 56 w 64" name="T16"/>
                  <a:gd fmla="*/ 32 h 48" name="T17"/>
                  <a:gd fmla="*/ 60 w 64" name="T18"/>
                  <a:gd fmla="*/ 32 h 48" name="T19"/>
                  <a:gd fmla="*/ 64 w 64" name="T20"/>
                  <a:gd fmla="*/ 28 h 48" name="T21"/>
                  <a:gd fmla="*/ 64 w 64" name="T22"/>
                  <a:gd fmla="*/ 4 h 48" name="T23"/>
                  <a:gd fmla="*/ 64 w 64" name="T24"/>
                  <a:gd fmla="*/ 0 h 48" name="T25"/>
                  <a:gd fmla="*/ 0 w 64" name="T26"/>
                  <a:gd fmla="*/ 0 h 48" name="T27"/>
                  <a:gd fmla="*/ 0 w 64" name="T28"/>
                  <a:gd fmla="*/ 4 h 4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8" w="64">
                    <a:moveTo>
                      <a:pt x="0" y="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42"/>
                      <a:pt x="14" y="48"/>
                      <a:pt x="20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6" y="42"/>
                      <a:pt x="56" y="3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2" y="32"/>
                      <a:pt x="64" y="30"/>
                      <a:pt x="64" y="28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1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bIns="40148" lIns="80296" rIns="80296" tIns="40148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81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Freeform 36"/>
              <p:cNvSpPr>
                <a:spLocks noEditPoints="1"/>
              </p:cNvSpPr>
              <p:nvPr/>
            </p:nvSpPr>
            <p:spPr bwMode="auto">
              <a:xfrm>
                <a:off x="597437" y="3659872"/>
                <a:ext cx="317500" cy="336550"/>
              </a:xfrm>
              <a:custGeom>
                <a:gdLst>
                  <a:gd fmla="*/ 64 w 128" name="T0"/>
                  <a:gd fmla="*/ 0 h 136" name="T1"/>
                  <a:gd fmla="*/ 0 w 128" name="T2"/>
                  <a:gd fmla="*/ 64 h 136" name="T3"/>
                  <a:gd fmla="*/ 19 w 128" name="T4"/>
                  <a:gd fmla="*/ 115 h 136" name="T5"/>
                  <a:gd fmla="*/ 30 w 128" name="T6"/>
                  <a:gd fmla="*/ 136 h 136" name="T7"/>
                  <a:gd fmla="*/ 99 w 128" name="T8"/>
                  <a:gd fmla="*/ 136 h 136" name="T9"/>
                  <a:gd fmla="*/ 110 w 128" name="T10"/>
                  <a:gd fmla="*/ 115 h 136" name="T11"/>
                  <a:gd fmla="*/ 128 w 128" name="T12"/>
                  <a:gd fmla="*/ 64 h 136" name="T13"/>
                  <a:gd fmla="*/ 64 w 128" name="T14"/>
                  <a:gd fmla="*/ 0 h 136" name="T15"/>
                  <a:gd fmla="*/ 61 w 128" name="T16"/>
                  <a:gd fmla="*/ 32 h 136" name="T17"/>
                  <a:gd fmla="*/ 32 w 128" name="T18"/>
                  <a:gd fmla="*/ 64 h 136" name="T19"/>
                  <a:gd fmla="*/ 45 w 128" name="T20"/>
                  <a:gd fmla="*/ 94 h 136" name="T21"/>
                  <a:gd fmla="*/ 48 w 128" name="T22"/>
                  <a:gd fmla="*/ 98 h 136" name="T23"/>
                  <a:gd fmla="*/ 46 w 128" name="T24"/>
                  <a:gd fmla="*/ 104 h 136" name="T25"/>
                  <a:gd fmla="*/ 44 w 128" name="T26"/>
                  <a:gd fmla="*/ 104 h 136" name="T27"/>
                  <a:gd fmla="*/ 41 w 128" name="T28"/>
                  <a:gd fmla="*/ 102 h 136" name="T29"/>
                  <a:gd fmla="*/ 38 w 128" name="T30"/>
                  <a:gd fmla="*/ 98 h 136" name="T31"/>
                  <a:gd fmla="*/ 24 w 128" name="T32"/>
                  <a:gd fmla="*/ 64 h 136" name="T33"/>
                  <a:gd fmla="*/ 60 w 128" name="T34"/>
                  <a:gd fmla="*/ 24 h 136" name="T35"/>
                  <a:gd fmla="*/ 64 w 128" name="T36"/>
                  <a:gd fmla="*/ 28 h 136" name="T37"/>
                  <a:gd fmla="*/ 61 w 128" name="T38"/>
                  <a:gd fmla="*/ 32 h 13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6" w="128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"/>
                      <a:pt x="10" y="100"/>
                      <a:pt x="19" y="115"/>
                    </a:cubicBezTo>
                    <a:cubicBezTo>
                      <a:pt x="23" y="122"/>
                      <a:pt x="27" y="129"/>
                      <a:pt x="30" y="136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29"/>
                      <a:pt x="105" y="122"/>
                      <a:pt x="110" y="115"/>
                    </a:cubicBezTo>
                    <a:cubicBezTo>
                      <a:pt x="118" y="100"/>
                      <a:pt x="128" y="83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61" y="32"/>
                    </a:moveTo>
                    <a:cubicBezTo>
                      <a:pt x="44" y="34"/>
                      <a:pt x="32" y="47"/>
                      <a:pt x="32" y="64"/>
                    </a:cubicBezTo>
                    <a:cubicBezTo>
                      <a:pt x="32" y="72"/>
                      <a:pt x="39" y="84"/>
                      <a:pt x="45" y="94"/>
                    </a:cubicBezTo>
                    <a:cubicBezTo>
                      <a:pt x="46" y="95"/>
                      <a:pt x="47" y="97"/>
                      <a:pt x="48" y="98"/>
                    </a:cubicBezTo>
                    <a:cubicBezTo>
                      <a:pt x="49" y="100"/>
                      <a:pt x="48" y="102"/>
                      <a:pt x="46" y="104"/>
                    </a:cubicBezTo>
                    <a:cubicBezTo>
                      <a:pt x="45" y="104"/>
                      <a:pt x="45" y="104"/>
                      <a:pt x="44" y="104"/>
                    </a:cubicBezTo>
                    <a:cubicBezTo>
                      <a:pt x="43" y="104"/>
                      <a:pt x="41" y="103"/>
                      <a:pt x="41" y="102"/>
                    </a:cubicBezTo>
                    <a:cubicBezTo>
                      <a:pt x="40" y="101"/>
                      <a:pt x="39" y="99"/>
                      <a:pt x="38" y="98"/>
                    </a:cubicBezTo>
                    <a:cubicBezTo>
                      <a:pt x="32" y="87"/>
                      <a:pt x="24" y="74"/>
                      <a:pt x="24" y="64"/>
                    </a:cubicBezTo>
                    <a:cubicBezTo>
                      <a:pt x="24" y="43"/>
                      <a:pt x="39" y="26"/>
                      <a:pt x="60" y="24"/>
                    </a:cubicBezTo>
                    <a:cubicBezTo>
                      <a:pt x="62" y="24"/>
                      <a:pt x="64" y="25"/>
                      <a:pt x="64" y="28"/>
                    </a:cubicBezTo>
                    <a:cubicBezTo>
                      <a:pt x="64" y="30"/>
                      <a:pt x="63" y="32"/>
                      <a:pt x="61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bIns="40148" lIns="80296" rIns="80296" tIns="40148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81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212478" y="3220446"/>
            <a:ext cx="685248" cy="625860"/>
            <a:chOff x="5111750" y="3595688"/>
            <a:chExt cx="476250" cy="434975"/>
          </a:xfrm>
          <a:solidFill>
            <a:schemeClr val="bg1"/>
          </a:solidFill>
        </p:grpSpPr>
        <p:sp>
          <p:nvSpPr>
            <p:cNvPr id="71" name="Freeform 86"/>
            <p:cNvSpPr/>
            <p:nvPr/>
          </p:nvSpPr>
          <p:spPr bwMode="auto">
            <a:xfrm>
              <a:off x="5468938" y="3733800"/>
              <a:ext cx="119062" cy="236538"/>
            </a:xfrm>
            <a:custGeom>
              <a:gdLst>
                <a:gd fmla="*/ 44 w 48" name="T0"/>
                <a:gd fmla="*/ 0 h 96" name="T1"/>
                <a:gd fmla="*/ 24 w 48" name="T2"/>
                <a:gd fmla="*/ 0 h 96" name="T3"/>
                <a:gd fmla="*/ 21 w 48" name="T4"/>
                <a:gd fmla="*/ 1 h 96" name="T5"/>
                <a:gd fmla="*/ 10 w 48" name="T6"/>
                <a:gd fmla="*/ 16 h 96" name="T7"/>
                <a:gd fmla="*/ 0 w 48" name="T8"/>
                <a:gd fmla="*/ 16 h 96" name="T9"/>
                <a:gd fmla="*/ 0 w 48" name="T10"/>
                <a:gd fmla="*/ 80 h 96" name="T11"/>
                <a:gd fmla="*/ 10 w 48" name="T12"/>
                <a:gd fmla="*/ 80 h 96" name="T13"/>
                <a:gd fmla="*/ 21 w 48" name="T14"/>
                <a:gd fmla="*/ 94 h 96" name="T15"/>
                <a:gd fmla="*/ 24 w 48" name="T16"/>
                <a:gd fmla="*/ 96 h 96" name="T17"/>
                <a:gd fmla="*/ 44 w 48" name="T18"/>
                <a:gd fmla="*/ 96 h 96" name="T19"/>
                <a:gd fmla="*/ 48 w 48" name="T20"/>
                <a:gd fmla="*/ 92 h 96" name="T21"/>
                <a:gd fmla="*/ 48 w 48" name="T22"/>
                <a:gd fmla="*/ 4 h 96" name="T23"/>
                <a:gd fmla="*/ 44 w 48" name="T24"/>
                <a:gd fmla="*/ 0 h 9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6" w="48">
                  <a:moveTo>
                    <a:pt x="4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5"/>
                    <a:pt x="23" y="96"/>
                    <a:pt x="2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6" y="96"/>
                    <a:pt x="48" y="94"/>
                    <a:pt x="48" y="92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87"/>
            <p:cNvSpPr>
              <a:spLocks noChangeArrowheads="1"/>
            </p:cNvSpPr>
            <p:nvPr/>
          </p:nvSpPr>
          <p:spPr bwMode="auto">
            <a:xfrm>
              <a:off x="5172075" y="3792538"/>
              <a:ext cx="19050" cy="20637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88"/>
            <p:cNvSpPr>
              <a:spLocks noEditPoints="1"/>
            </p:cNvSpPr>
            <p:nvPr/>
          </p:nvSpPr>
          <p:spPr bwMode="auto">
            <a:xfrm>
              <a:off x="5111750" y="3595688"/>
              <a:ext cx="455613" cy="434975"/>
            </a:xfrm>
            <a:custGeom>
              <a:gdLst>
                <a:gd fmla="*/ 124 w 184" name="T0"/>
                <a:gd fmla="*/ 48 h 176" name="T1"/>
                <a:gd fmla="*/ 93 w 184" name="T2"/>
                <a:gd fmla="*/ 48 h 176" name="T3"/>
                <a:gd fmla="*/ 98 w 184" name="T4"/>
                <a:gd fmla="*/ 29 h 176" name="T5"/>
                <a:gd fmla="*/ 104 w 184" name="T6"/>
                <a:gd fmla="*/ 24 h 176" name="T7"/>
                <a:gd fmla="*/ 109 w 184" name="T8"/>
                <a:gd fmla="*/ 24 h 176" name="T9"/>
                <a:gd fmla="*/ 128 w 184" name="T10"/>
                <a:gd fmla="*/ 40 h 176" name="T11"/>
                <a:gd fmla="*/ 164 w 184" name="T12"/>
                <a:gd fmla="*/ 40 h 176" name="T13"/>
                <a:gd fmla="*/ 184 w 184" name="T14"/>
                <a:gd fmla="*/ 20 h 176" name="T15"/>
                <a:gd fmla="*/ 164 w 184" name="T16"/>
                <a:gd fmla="*/ 0 h 176" name="T17"/>
                <a:gd fmla="*/ 128 w 184" name="T18"/>
                <a:gd fmla="*/ 0 h 176" name="T19"/>
                <a:gd fmla="*/ 109 w 184" name="T20"/>
                <a:gd fmla="*/ 16 h 176" name="T21"/>
                <a:gd fmla="*/ 104 w 184" name="T22"/>
                <a:gd fmla="*/ 16 h 176" name="T23"/>
                <a:gd fmla="*/ 90 w 184" name="T24"/>
                <a:gd fmla="*/ 27 h 176" name="T25"/>
                <a:gd fmla="*/ 85 w 184" name="T26"/>
                <a:gd fmla="*/ 48 h 176" name="T27"/>
                <a:gd fmla="*/ 12 w 184" name="T28"/>
                <a:gd fmla="*/ 48 h 176" name="T29"/>
                <a:gd fmla="*/ 0 w 184" name="T30"/>
                <a:gd fmla="*/ 60 h 176" name="T31"/>
                <a:gd fmla="*/ 0 w 184" name="T32"/>
                <a:gd fmla="*/ 148 h 176" name="T33"/>
                <a:gd fmla="*/ 8 w 184" name="T34"/>
                <a:gd fmla="*/ 159 h 176" name="T35"/>
                <a:gd fmla="*/ 8 w 184" name="T36"/>
                <a:gd fmla="*/ 164 h 176" name="T37"/>
                <a:gd fmla="*/ 20 w 184" name="T38"/>
                <a:gd fmla="*/ 176 h 176" name="T39"/>
                <a:gd fmla="*/ 52 w 184" name="T40"/>
                <a:gd fmla="*/ 176 h 176" name="T41"/>
                <a:gd fmla="*/ 64 w 184" name="T42"/>
                <a:gd fmla="*/ 164 h 176" name="T43"/>
                <a:gd fmla="*/ 64 w 184" name="T44"/>
                <a:gd fmla="*/ 160 h 176" name="T45"/>
                <a:gd fmla="*/ 72 w 184" name="T46"/>
                <a:gd fmla="*/ 160 h 176" name="T47"/>
                <a:gd fmla="*/ 72 w 184" name="T48"/>
                <a:gd fmla="*/ 164 h 176" name="T49"/>
                <a:gd fmla="*/ 84 w 184" name="T50"/>
                <a:gd fmla="*/ 176 h 176" name="T51"/>
                <a:gd fmla="*/ 116 w 184" name="T52"/>
                <a:gd fmla="*/ 176 h 176" name="T53"/>
                <a:gd fmla="*/ 128 w 184" name="T54"/>
                <a:gd fmla="*/ 164 h 176" name="T55"/>
                <a:gd fmla="*/ 128 w 184" name="T56"/>
                <a:gd fmla="*/ 159 h 176" name="T57"/>
                <a:gd fmla="*/ 136 w 184" name="T58"/>
                <a:gd fmla="*/ 148 h 176" name="T59"/>
                <a:gd fmla="*/ 136 w 184" name="T60"/>
                <a:gd fmla="*/ 60 h 176" name="T61"/>
                <a:gd fmla="*/ 124 w 184" name="T62"/>
                <a:gd fmla="*/ 48 h 176" name="T63"/>
                <a:gd fmla="*/ 28 w 184" name="T64"/>
                <a:gd fmla="*/ 96 h 176" name="T65"/>
                <a:gd fmla="*/ 16 w 184" name="T66"/>
                <a:gd fmla="*/ 84 h 176" name="T67"/>
                <a:gd fmla="*/ 28 w 184" name="T68"/>
                <a:gd fmla="*/ 72 h 176" name="T69"/>
                <a:gd fmla="*/ 40 w 184" name="T70"/>
                <a:gd fmla="*/ 84 h 176" name="T71"/>
                <a:gd fmla="*/ 28 w 184" name="T72"/>
                <a:gd fmla="*/ 96 h 176" name="T73"/>
                <a:gd fmla="*/ 112 w 184" name="T74"/>
                <a:gd fmla="*/ 132 h 176" name="T75"/>
                <a:gd fmla="*/ 108 w 184" name="T76"/>
                <a:gd fmla="*/ 136 h 176" name="T77"/>
                <a:gd fmla="*/ 60 w 184" name="T78"/>
                <a:gd fmla="*/ 136 h 176" name="T79"/>
                <a:gd fmla="*/ 56 w 184" name="T80"/>
                <a:gd fmla="*/ 132 h 176" name="T81"/>
                <a:gd fmla="*/ 56 w 184" name="T82"/>
                <a:gd fmla="*/ 76 h 176" name="T83"/>
                <a:gd fmla="*/ 60 w 184" name="T84"/>
                <a:gd fmla="*/ 72 h 176" name="T85"/>
                <a:gd fmla="*/ 108 w 184" name="T86"/>
                <a:gd fmla="*/ 72 h 176" name="T87"/>
                <a:gd fmla="*/ 112 w 184" name="T88"/>
                <a:gd fmla="*/ 76 h 176" name="T89"/>
                <a:gd fmla="*/ 112 w 184" name="T90"/>
                <a:gd fmla="*/ 132 h 17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76" w="184">
                  <a:moveTo>
                    <a:pt x="124" y="48"/>
                  </a:moveTo>
                  <a:cubicBezTo>
                    <a:pt x="93" y="48"/>
                    <a:pt x="93" y="48"/>
                    <a:pt x="93" y="4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6"/>
                    <a:pt x="102" y="24"/>
                    <a:pt x="104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33"/>
                    <a:pt x="118" y="40"/>
                    <a:pt x="128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5" y="40"/>
                    <a:pt x="184" y="31"/>
                    <a:pt x="184" y="20"/>
                  </a:cubicBezTo>
                  <a:cubicBezTo>
                    <a:pt x="184" y="9"/>
                    <a:pt x="175" y="0"/>
                    <a:pt x="1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8" y="0"/>
                    <a:pt x="110" y="7"/>
                    <a:pt x="109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8" y="16"/>
                    <a:pt x="92" y="21"/>
                    <a:pt x="90" y="2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6" y="48"/>
                    <a:pt x="0" y="53"/>
                    <a:pt x="0" y="6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3"/>
                    <a:pt x="3" y="157"/>
                    <a:pt x="8" y="159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70"/>
                    <a:pt x="14" y="176"/>
                    <a:pt x="20" y="176"/>
                  </a:cubicBezTo>
                  <a:cubicBezTo>
                    <a:pt x="52" y="176"/>
                    <a:pt x="52" y="176"/>
                    <a:pt x="52" y="176"/>
                  </a:cubicBezTo>
                  <a:cubicBezTo>
                    <a:pt x="59" y="176"/>
                    <a:pt x="64" y="170"/>
                    <a:pt x="64" y="164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70"/>
                    <a:pt x="78" y="176"/>
                    <a:pt x="84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3" y="176"/>
                    <a:pt x="128" y="170"/>
                    <a:pt x="128" y="164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33" y="157"/>
                    <a:pt x="136" y="153"/>
                    <a:pt x="136" y="148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3"/>
                    <a:pt x="131" y="48"/>
                    <a:pt x="124" y="48"/>
                  </a:cubicBezTo>
                  <a:close/>
                  <a:moveTo>
                    <a:pt x="28" y="96"/>
                  </a:moveTo>
                  <a:cubicBezTo>
                    <a:pt x="22" y="96"/>
                    <a:pt x="16" y="90"/>
                    <a:pt x="16" y="84"/>
                  </a:cubicBezTo>
                  <a:cubicBezTo>
                    <a:pt x="16" y="77"/>
                    <a:pt x="22" y="72"/>
                    <a:pt x="28" y="72"/>
                  </a:cubicBezTo>
                  <a:cubicBezTo>
                    <a:pt x="35" y="72"/>
                    <a:pt x="40" y="77"/>
                    <a:pt x="40" y="84"/>
                  </a:cubicBezTo>
                  <a:cubicBezTo>
                    <a:pt x="40" y="90"/>
                    <a:pt x="35" y="96"/>
                    <a:pt x="28" y="96"/>
                  </a:cubicBezTo>
                  <a:close/>
                  <a:moveTo>
                    <a:pt x="112" y="132"/>
                  </a:moveTo>
                  <a:cubicBezTo>
                    <a:pt x="112" y="134"/>
                    <a:pt x="110" y="136"/>
                    <a:pt x="108" y="136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58" y="136"/>
                    <a:pt x="56" y="134"/>
                    <a:pt x="56" y="13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4"/>
                    <a:pt x="58" y="72"/>
                    <a:pt x="60" y="72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2"/>
                    <a:pt x="112" y="74"/>
                    <a:pt x="112" y="76"/>
                  </a:cubicBezTo>
                  <a:lnTo>
                    <a:pt x="112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5270500" y="3792538"/>
              <a:ext cx="100013" cy="11906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bIns="40148" lIns="80296" rIns="80296" tIns="40148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81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628" name="组合 74"/>
          <p:cNvGrpSpPr/>
          <p:nvPr/>
        </p:nvGrpSpPr>
        <p:grpSpPr>
          <a:xfrm>
            <a:off x="5070475" y="2022475"/>
            <a:ext cx="1100138" cy="1100138"/>
            <a:chOff x="4623806" y="1739078"/>
            <a:chExt cx="1100954" cy="1100602"/>
          </a:xfrm>
        </p:grpSpPr>
        <p:sp>
          <p:nvSpPr>
            <p:cNvPr id="76" name="Freeform 25"/>
            <p:cNvSpPr/>
            <p:nvPr/>
          </p:nvSpPr>
          <p:spPr>
            <a:xfrm>
              <a:off x="4623806" y="1739078"/>
              <a:ext cx="1100954" cy="1100602"/>
            </a:xfrm>
            <a:custGeom>
              <a:gdLst>
                <a:gd fmla="*/ 0 w 1100954" name="connsiteX0"/>
                <a:gd fmla="*/ 550301 h 1100602" name="connsiteY0"/>
                <a:gd fmla="*/ 550477 w 1100954" name="connsiteX1"/>
                <a:gd fmla="*/ 0 h 1100602" name="connsiteY1"/>
                <a:gd fmla="*/ 1100954 w 1100954" name="connsiteX2"/>
                <a:gd fmla="*/ 550301 h 1100602" name="connsiteY2"/>
                <a:gd fmla="*/ 550477 w 1100954" name="connsiteX3"/>
                <a:gd fmla="*/ 1100602 h 1100602" name="connsiteY3"/>
                <a:gd fmla="*/ 0 w 1100954" name="connsiteX4"/>
                <a:gd fmla="*/ 550301 h 110060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00602" w="1100954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rgbClr val="0095D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241189" lIns="241241" rIns="241241" tIns="241189"/>
            <a:lstStyle/>
            <a:p>
              <a:pPr algn="ctr" defTabSz="9334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100">
                <a:solidFill>
                  <a:prstClr val="white"/>
                </a:solidFill>
              </a:endParaRPr>
            </a:p>
          </p:txBody>
        </p:sp>
        <p:sp>
          <p:nvSpPr>
            <p:cNvPr id="25633" name="Title 13"/>
            <p:cNvSpPr txBox="1"/>
            <p:nvPr/>
          </p:nvSpPr>
          <p:spPr bwMode="auto">
            <a:xfrm>
              <a:off x="4808072" y="2392471"/>
              <a:ext cx="882602" cy="22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5025356" y="1987390"/>
              <a:ext cx="297854" cy="323848"/>
              <a:chOff x="5130800" y="1241425"/>
              <a:chExt cx="436563" cy="474663"/>
            </a:xfrm>
            <a:solidFill>
              <a:schemeClr val="bg1"/>
            </a:solidFill>
          </p:grpSpPr>
          <p:sp>
            <p:nvSpPr>
              <p:cNvPr id="79" name="Freeform 70"/>
              <p:cNvSpPr>
                <a:spLocks noEditPoints="1"/>
              </p:cNvSpPr>
              <p:nvPr/>
            </p:nvSpPr>
            <p:spPr bwMode="auto">
              <a:xfrm>
                <a:off x="5130800" y="1241425"/>
                <a:ext cx="338138" cy="455613"/>
              </a:xfrm>
              <a:custGeom>
                <a:gdLst>
                  <a:gd fmla="*/ 80 w 136" name="T0"/>
                  <a:gd fmla="*/ 156 h 184" name="T1"/>
                  <a:gd fmla="*/ 68 w 136" name="T2"/>
                  <a:gd fmla="*/ 168 h 184" name="T3"/>
                  <a:gd fmla="*/ 56 w 136" name="T4"/>
                  <a:gd fmla="*/ 156 h 184" name="T5"/>
                  <a:gd fmla="*/ 68 w 136" name="T6"/>
                  <a:gd fmla="*/ 144 h 184" name="T7"/>
                  <a:gd fmla="*/ 80 w 136" name="T8"/>
                  <a:gd fmla="*/ 156 h 184" name="T9"/>
                  <a:gd fmla="*/ 80 w 136" name="T10"/>
                  <a:gd fmla="*/ 136 h 184" name="T11"/>
                  <a:gd fmla="*/ 20 w 136" name="T12"/>
                  <a:gd fmla="*/ 136 h 184" name="T13"/>
                  <a:gd fmla="*/ 16 w 136" name="T14"/>
                  <a:gd fmla="*/ 132 h 184" name="T15"/>
                  <a:gd fmla="*/ 16 w 136" name="T16"/>
                  <a:gd fmla="*/ 36 h 184" name="T17"/>
                  <a:gd fmla="*/ 20 w 136" name="T18"/>
                  <a:gd fmla="*/ 32 h 184" name="T19"/>
                  <a:gd fmla="*/ 116 w 136" name="T20"/>
                  <a:gd fmla="*/ 32 h 184" name="T21"/>
                  <a:gd fmla="*/ 120 w 136" name="T22"/>
                  <a:gd fmla="*/ 36 h 184" name="T23"/>
                  <a:gd fmla="*/ 120 w 136" name="T24"/>
                  <a:gd fmla="*/ 40 h 184" name="T25"/>
                  <a:gd fmla="*/ 136 w 136" name="T26"/>
                  <a:gd fmla="*/ 40 h 184" name="T27"/>
                  <a:gd fmla="*/ 136 w 136" name="T28"/>
                  <a:gd fmla="*/ 12 h 184" name="T29"/>
                  <a:gd fmla="*/ 124 w 136" name="T30"/>
                  <a:gd fmla="*/ 0 h 184" name="T31"/>
                  <a:gd fmla="*/ 12 w 136" name="T32"/>
                  <a:gd fmla="*/ 0 h 184" name="T33"/>
                  <a:gd fmla="*/ 0 w 136" name="T34"/>
                  <a:gd fmla="*/ 12 h 184" name="T35"/>
                  <a:gd fmla="*/ 0 w 136" name="T36"/>
                  <a:gd fmla="*/ 172 h 184" name="T37"/>
                  <a:gd fmla="*/ 12 w 136" name="T38"/>
                  <a:gd fmla="*/ 184 h 184" name="T39"/>
                  <a:gd fmla="*/ 81 w 136" name="T40"/>
                  <a:gd fmla="*/ 184 h 184" name="T41"/>
                  <a:gd fmla="*/ 80 w 136" name="T42"/>
                  <a:gd fmla="*/ 180 h 184" name="T43"/>
                  <a:gd fmla="*/ 80 w 136" name="T44"/>
                  <a:gd fmla="*/ 156 h 184" name="T45"/>
                  <a:gd fmla="*/ 65 w 136" name="T46"/>
                  <a:gd fmla="*/ 17 h 184" name="T47"/>
                  <a:gd fmla="*/ 71 w 136" name="T48"/>
                  <a:gd fmla="*/ 17 h 184" name="T49"/>
                  <a:gd fmla="*/ 72 w 136" name="T50"/>
                  <a:gd fmla="*/ 20 h 184" name="T51"/>
                  <a:gd fmla="*/ 71 w 136" name="T52"/>
                  <a:gd fmla="*/ 23 h 184" name="T53"/>
                  <a:gd fmla="*/ 68 w 136" name="T54"/>
                  <a:gd fmla="*/ 24 h 184" name="T55"/>
                  <a:gd fmla="*/ 65 w 136" name="T56"/>
                  <a:gd fmla="*/ 23 h 184" name="T57"/>
                  <a:gd fmla="*/ 64 w 136" name="T58"/>
                  <a:gd fmla="*/ 20 h 184" name="T59"/>
                  <a:gd fmla="*/ 65 w 136" name="T60"/>
                  <a:gd fmla="*/ 17 h 18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84" w="136">
                    <a:moveTo>
                      <a:pt x="80" y="156"/>
                    </a:moveTo>
                    <a:cubicBezTo>
                      <a:pt x="80" y="162"/>
                      <a:pt x="75" y="168"/>
                      <a:pt x="68" y="168"/>
                    </a:cubicBezTo>
                    <a:cubicBezTo>
                      <a:pt x="62" y="168"/>
                      <a:pt x="56" y="162"/>
                      <a:pt x="56" y="156"/>
                    </a:cubicBezTo>
                    <a:cubicBezTo>
                      <a:pt x="56" y="149"/>
                      <a:pt x="62" y="144"/>
                      <a:pt x="68" y="144"/>
                    </a:cubicBezTo>
                    <a:cubicBezTo>
                      <a:pt x="75" y="144"/>
                      <a:pt x="80" y="149"/>
                      <a:pt x="80" y="15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8" y="32"/>
                      <a:pt x="120" y="34"/>
                      <a:pt x="120" y="36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5"/>
                      <a:pt x="131" y="0"/>
                      <a:pt x="12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8"/>
                      <a:pt x="6" y="184"/>
                      <a:pt x="12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0" y="183"/>
                      <a:pt x="80" y="181"/>
                      <a:pt x="80" y="180"/>
                    </a:cubicBezTo>
                    <a:lnTo>
                      <a:pt x="80" y="156"/>
                    </a:lnTo>
                    <a:close/>
                    <a:moveTo>
                      <a:pt x="65" y="17"/>
                    </a:moveTo>
                    <a:cubicBezTo>
                      <a:pt x="67" y="16"/>
                      <a:pt x="70" y="16"/>
                      <a:pt x="71" y="17"/>
                    </a:cubicBezTo>
                    <a:cubicBezTo>
                      <a:pt x="72" y="18"/>
                      <a:pt x="72" y="19"/>
                      <a:pt x="72" y="20"/>
                    </a:cubicBezTo>
                    <a:cubicBezTo>
                      <a:pt x="72" y="21"/>
                      <a:pt x="72" y="22"/>
                      <a:pt x="71" y="23"/>
                    </a:cubicBezTo>
                    <a:cubicBezTo>
                      <a:pt x="70" y="23"/>
                      <a:pt x="69" y="24"/>
                      <a:pt x="68" y="24"/>
                    </a:cubicBezTo>
                    <a:cubicBezTo>
                      <a:pt x="67" y="24"/>
                      <a:pt x="66" y="23"/>
                      <a:pt x="65" y="23"/>
                    </a:cubicBezTo>
                    <a:cubicBezTo>
                      <a:pt x="65" y="22"/>
                      <a:pt x="64" y="21"/>
                      <a:pt x="64" y="20"/>
                    </a:cubicBezTo>
                    <a:cubicBezTo>
                      <a:pt x="64" y="19"/>
                      <a:pt x="65" y="18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40148" lIns="80296" rIns="80296" tIns="40148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81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" name="Freeform 71"/>
              <p:cNvSpPr>
                <a:spLocks noEditPoints="1"/>
              </p:cNvSpPr>
              <p:nvPr/>
            </p:nvSpPr>
            <p:spPr bwMode="auto">
              <a:xfrm>
                <a:off x="5348288" y="1360488"/>
                <a:ext cx="219075" cy="355600"/>
              </a:xfrm>
              <a:custGeom>
                <a:gdLst>
                  <a:gd fmla="*/ 76 w 88" name="T0"/>
                  <a:gd fmla="*/ 0 h 144" name="T1"/>
                  <a:gd fmla="*/ 12 w 88" name="T2"/>
                  <a:gd fmla="*/ 0 h 144" name="T3"/>
                  <a:gd fmla="*/ 0 w 88" name="T4"/>
                  <a:gd fmla="*/ 12 h 144" name="T5"/>
                  <a:gd fmla="*/ 0 w 88" name="T6"/>
                  <a:gd fmla="*/ 132 h 144" name="T7"/>
                  <a:gd fmla="*/ 12 w 88" name="T8"/>
                  <a:gd fmla="*/ 144 h 144" name="T9"/>
                  <a:gd fmla="*/ 76 w 88" name="T10"/>
                  <a:gd fmla="*/ 144 h 144" name="T11"/>
                  <a:gd fmla="*/ 88 w 88" name="T12"/>
                  <a:gd fmla="*/ 132 h 144" name="T13"/>
                  <a:gd fmla="*/ 88 w 88" name="T14"/>
                  <a:gd fmla="*/ 12 h 144" name="T15"/>
                  <a:gd fmla="*/ 76 w 88" name="T16"/>
                  <a:gd fmla="*/ 0 h 144" name="T17"/>
                  <a:gd fmla="*/ 41 w 88" name="T18"/>
                  <a:gd fmla="*/ 17 h 144" name="T19"/>
                  <a:gd fmla="*/ 47 w 88" name="T20"/>
                  <a:gd fmla="*/ 17 h 144" name="T21"/>
                  <a:gd fmla="*/ 48 w 88" name="T22"/>
                  <a:gd fmla="*/ 20 h 144" name="T23"/>
                  <a:gd fmla="*/ 47 w 88" name="T24"/>
                  <a:gd fmla="*/ 23 h 144" name="T25"/>
                  <a:gd fmla="*/ 44 w 88" name="T26"/>
                  <a:gd fmla="*/ 24 h 144" name="T27"/>
                  <a:gd fmla="*/ 41 w 88" name="T28"/>
                  <a:gd fmla="*/ 23 h 144" name="T29"/>
                  <a:gd fmla="*/ 40 w 88" name="T30"/>
                  <a:gd fmla="*/ 20 h 144" name="T31"/>
                  <a:gd fmla="*/ 41 w 88" name="T32"/>
                  <a:gd fmla="*/ 17 h 144" name="T33"/>
                  <a:gd fmla="*/ 25 w 88" name="T34"/>
                  <a:gd fmla="*/ 17 h 144" name="T35"/>
                  <a:gd fmla="*/ 31 w 88" name="T36"/>
                  <a:gd fmla="*/ 17 h 144" name="T37"/>
                  <a:gd fmla="*/ 32 w 88" name="T38"/>
                  <a:gd fmla="*/ 20 h 144" name="T39"/>
                  <a:gd fmla="*/ 31 w 88" name="T40"/>
                  <a:gd fmla="*/ 23 h 144" name="T41"/>
                  <a:gd fmla="*/ 28 w 88" name="T42"/>
                  <a:gd fmla="*/ 24 h 144" name="T43"/>
                  <a:gd fmla="*/ 25 w 88" name="T44"/>
                  <a:gd fmla="*/ 23 h 144" name="T45"/>
                  <a:gd fmla="*/ 24 w 88" name="T46"/>
                  <a:gd fmla="*/ 20 h 144" name="T47"/>
                  <a:gd fmla="*/ 25 w 88" name="T48"/>
                  <a:gd fmla="*/ 17 h 144" name="T49"/>
                  <a:gd fmla="*/ 47 w 88" name="T50"/>
                  <a:gd fmla="*/ 127 h 144" name="T51"/>
                  <a:gd fmla="*/ 44 w 88" name="T52"/>
                  <a:gd fmla="*/ 128 h 144" name="T53"/>
                  <a:gd fmla="*/ 41 w 88" name="T54"/>
                  <a:gd fmla="*/ 127 h 144" name="T55"/>
                  <a:gd fmla="*/ 40 w 88" name="T56"/>
                  <a:gd fmla="*/ 124 h 144" name="T57"/>
                  <a:gd fmla="*/ 41 w 88" name="T58"/>
                  <a:gd fmla="*/ 121 h 144" name="T59"/>
                  <a:gd fmla="*/ 47 w 88" name="T60"/>
                  <a:gd fmla="*/ 121 h 144" name="T61"/>
                  <a:gd fmla="*/ 48 w 88" name="T62"/>
                  <a:gd fmla="*/ 124 h 144" name="T63"/>
                  <a:gd fmla="*/ 47 w 88" name="T64"/>
                  <a:gd fmla="*/ 127 h 144" name="T65"/>
                  <a:gd fmla="*/ 72 w 88" name="T66"/>
                  <a:gd fmla="*/ 108 h 144" name="T67"/>
                  <a:gd fmla="*/ 68 w 88" name="T68"/>
                  <a:gd fmla="*/ 112 h 144" name="T69"/>
                  <a:gd fmla="*/ 20 w 88" name="T70"/>
                  <a:gd fmla="*/ 112 h 144" name="T71"/>
                  <a:gd fmla="*/ 16 w 88" name="T72"/>
                  <a:gd fmla="*/ 108 h 144" name="T73"/>
                  <a:gd fmla="*/ 16 w 88" name="T74"/>
                  <a:gd fmla="*/ 36 h 144" name="T75"/>
                  <a:gd fmla="*/ 20 w 88" name="T76"/>
                  <a:gd fmla="*/ 32 h 144" name="T77"/>
                  <a:gd fmla="*/ 68 w 88" name="T78"/>
                  <a:gd fmla="*/ 32 h 144" name="T79"/>
                  <a:gd fmla="*/ 72 w 88" name="T80"/>
                  <a:gd fmla="*/ 36 h 144" name="T81"/>
                  <a:gd fmla="*/ 72 w 88" name="T82"/>
                  <a:gd fmla="*/ 108 h 14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44" w="88">
                    <a:moveTo>
                      <a:pt x="7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8"/>
                      <a:pt x="6" y="144"/>
                      <a:pt x="12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83" y="144"/>
                      <a:pt x="88" y="138"/>
                      <a:pt x="88" y="13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lose/>
                    <a:moveTo>
                      <a:pt x="41" y="17"/>
                    </a:moveTo>
                    <a:cubicBezTo>
                      <a:pt x="43" y="16"/>
                      <a:pt x="45" y="16"/>
                      <a:pt x="47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8" y="22"/>
                      <a:pt x="47" y="23"/>
                    </a:cubicBezTo>
                    <a:cubicBezTo>
                      <a:pt x="46" y="23"/>
                      <a:pt x="45" y="24"/>
                      <a:pt x="44" y="24"/>
                    </a:cubicBezTo>
                    <a:cubicBezTo>
                      <a:pt x="43" y="24"/>
                      <a:pt x="42" y="23"/>
                      <a:pt x="41" y="23"/>
                    </a:cubicBezTo>
                    <a:cubicBezTo>
                      <a:pt x="41" y="22"/>
                      <a:pt x="40" y="21"/>
                      <a:pt x="40" y="20"/>
                    </a:cubicBezTo>
                    <a:cubicBezTo>
                      <a:pt x="40" y="19"/>
                      <a:pt x="41" y="18"/>
                      <a:pt x="41" y="17"/>
                    </a:cubicBezTo>
                    <a:close/>
                    <a:moveTo>
                      <a:pt x="25" y="17"/>
                    </a:moveTo>
                    <a:cubicBezTo>
                      <a:pt x="27" y="16"/>
                      <a:pt x="30" y="16"/>
                      <a:pt x="31" y="17"/>
                    </a:cubicBezTo>
                    <a:cubicBezTo>
                      <a:pt x="32" y="18"/>
                      <a:pt x="32" y="19"/>
                      <a:pt x="32" y="20"/>
                    </a:cubicBezTo>
                    <a:cubicBezTo>
                      <a:pt x="32" y="21"/>
                      <a:pt x="32" y="22"/>
                      <a:pt x="31" y="23"/>
                    </a:cubicBezTo>
                    <a:cubicBezTo>
                      <a:pt x="30" y="23"/>
                      <a:pt x="29" y="24"/>
                      <a:pt x="28" y="24"/>
                    </a:cubicBezTo>
                    <a:cubicBezTo>
                      <a:pt x="27" y="24"/>
                      <a:pt x="26" y="23"/>
                      <a:pt x="25" y="23"/>
                    </a:cubicBezTo>
                    <a:cubicBezTo>
                      <a:pt x="25" y="22"/>
                      <a:pt x="24" y="21"/>
                      <a:pt x="24" y="20"/>
                    </a:cubicBezTo>
                    <a:cubicBezTo>
                      <a:pt x="24" y="19"/>
                      <a:pt x="25" y="18"/>
                      <a:pt x="25" y="17"/>
                    </a:cubicBezTo>
                    <a:close/>
                    <a:moveTo>
                      <a:pt x="47" y="127"/>
                    </a:moveTo>
                    <a:cubicBezTo>
                      <a:pt x="46" y="127"/>
                      <a:pt x="45" y="128"/>
                      <a:pt x="44" y="128"/>
                    </a:cubicBezTo>
                    <a:cubicBezTo>
                      <a:pt x="43" y="128"/>
                      <a:pt x="42" y="127"/>
                      <a:pt x="41" y="127"/>
                    </a:cubicBezTo>
                    <a:cubicBezTo>
                      <a:pt x="41" y="126"/>
                      <a:pt x="40" y="125"/>
                      <a:pt x="40" y="124"/>
                    </a:cubicBezTo>
                    <a:cubicBezTo>
                      <a:pt x="40" y="123"/>
                      <a:pt x="41" y="122"/>
                      <a:pt x="41" y="121"/>
                    </a:cubicBezTo>
                    <a:cubicBezTo>
                      <a:pt x="43" y="120"/>
                      <a:pt x="46" y="120"/>
                      <a:pt x="47" y="121"/>
                    </a:cubicBezTo>
                    <a:cubicBezTo>
                      <a:pt x="48" y="122"/>
                      <a:pt x="48" y="123"/>
                      <a:pt x="48" y="124"/>
                    </a:cubicBezTo>
                    <a:cubicBezTo>
                      <a:pt x="48" y="125"/>
                      <a:pt x="48" y="126"/>
                      <a:pt x="47" y="127"/>
                    </a:cubicBezTo>
                    <a:close/>
                    <a:moveTo>
                      <a:pt x="72" y="108"/>
                    </a:moveTo>
                    <a:cubicBezTo>
                      <a:pt x="72" y="110"/>
                      <a:pt x="70" y="112"/>
                      <a:pt x="68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8" y="112"/>
                      <a:pt x="16" y="110"/>
                      <a:pt x="16" y="108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4"/>
                      <a:pt x="18" y="32"/>
                      <a:pt x="20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0" y="32"/>
                      <a:pt x="72" y="34"/>
                      <a:pt x="72" y="36"/>
                    </a:cubicBezTo>
                    <a:lnTo>
                      <a:pt x="7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40148" lIns="80296" rIns="80296" tIns="40148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81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5629" name="矩形 80"/>
          <p:cNvSpPr>
            <a:spLocks noChangeArrowheads="1"/>
          </p:cNvSpPr>
          <p:nvPr/>
        </p:nvSpPr>
        <p:spPr bwMode="auto">
          <a:xfrm>
            <a:off x="6572249" y="1973263"/>
            <a:ext cx="4397375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向天歌PPT，是集PPT模板开发、PPT设计定制、PPT培训于一体的专业PPT服务提供商。因为专业、愈逐极致，我们力求为客户提供兼顾商业价值体现与视觉艺术并重的作品。更多关于向天歌，请在百度搜索：向天歌PPT</a:t>
            </a:r>
          </a:p>
        </p:txBody>
      </p:sp>
      <p:sp>
        <p:nvSpPr>
          <p:cNvPr id="25630" name="矩形 81"/>
          <p:cNvSpPr>
            <a:spLocks noChangeArrowheads="1"/>
          </p:cNvSpPr>
          <p:nvPr/>
        </p:nvSpPr>
        <p:spPr bwMode="auto">
          <a:xfrm>
            <a:off x="6572249" y="1685925"/>
            <a:ext cx="110966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6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631" name="矩形 82"/>
          <p:cNvSpPr>
            <a:spLocks noChangeArrowheads="1"/>
          </p:cNvSpPr>
          <p:nvPr/>
        </p:nvSpPr>
        <p:spPr bwMode="auto">
          <a:xfrm>
            <a:off x="7974014" y="4075113"/>
            <a:ext cx="2354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2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更多关于向天歌，请在百度搜索：向天歌PPT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8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9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6646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7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6630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pic>
        <p:nvPicPr>
          <p:cNvPr id="26631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1190625"/>
            <a:ext cx="498792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/>
          <p:nvPr/>
        </p:nvGrpSpPr>
        <p:grpSpPr>
          <a:xfrm>
            <a:off x="3844659" y="1429419"/>
            <a:ext cx="4515515" cy="4496184"/>
            <a:chOff x="3186725" y="1236522"/>
            <a:chExt cx="2796703" cy="2784730"/>
          </a:xfrm>
          <a:solidFill>
            <a:srgbClr val="0C0C0C">
              <a:lumMod val="75000"/>
              <a:lumOff val="25000"/>
              <a:alpha val="35000"/>
            </a:srgbClr>
          </a:solidFill>
        </p:grpSpPr>
        <p:sp>
          <p:nvSpPr>
            <p:cNvPr id="17" name="Rectangle 5"/>
            <p:cNvSpPr/>
            <p:nvPr/>
          </p:nvSpPr>
          <p:spPr>
            <a:xfrm rot="18900000">
              <a:off x="4227372" y="1236522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 rot="18900000">
              <a:off x="4741709" y="1750859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19" name="Rectangle 7"/>
            <p:cNvSpPr/>
            <p:nvPr/>
          </p:nvSpPr>
          <p:spPr>
            <a:xfrm rot="18900000">
              <a:off x="5256046" y="2265196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0" name="Rectangle 8"/>
            <p:cNvSpPr/>
            <p:nvPr/>
          </p:nvSpPr>
          <p:spPr>
            <a:xfrm rot="18900000">
              <a:off x="3701061" y="1750859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 rot="18900000">
              <a:off x="4215398" y="2265196"/>
              <a:ext cx="727382" cy="727382"/>
            </a:xfrm>
            <a:prstGeom prst="rect">
              <a:avLst/>
            </a:prstGeom>
            <a:solidFill>
              <a:srgbClr val="595959"/>
            </a:solidFill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2" name="Rectangle 10"/>
            <p:cNvSpPr/>
            <p:nvPr/>
          </p:nvSpPr>
          <p:spPr>
            <a:xfrm rot="18900000">
              <a:off x="4729735" y="2779533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3" name="Rectangle 11"/>
            <p:cNvSpPr/>
            <p:nvPr/>
          </p:nvSpPr>
          <p:spPr>
            <a:xfrm rot="18900000">
              <a:off x="3186725" y="2265196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4" name="Rectangle 12"/>
            <p:cNvSpPr/>
            <p:nvPr/>
          </p:nvSpPr>
          <p:spPr>
            <a:xfrm rot="18900000">
              <a:off x="3701062" y="2779533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  <p:sp>
          <p:nvSpPr>
            <p:cNvPr id="25" name="Rectangle 13"/>
            <p:cNvSpPr/>
            <p:nvPr/>
          </p:nvSpPr>
          <p:spPr>
            <a:xfrm rot="18900000">
              <a:off x="4215399" y="3293870"/>
              <a:ext cx="727382" cy="727382"/>
            </a:xfrm>
            <a:prstGeom prst="rect">
              <a:avLst/>
            </a:prstGeom>
            <a:grpFill/>
            <a:ln algn="ctr" cap="flat" cmpd="sng" w="3175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white"/>
                </a:solidFill>
                <a:latin typeface="PT Sans"/>
                <a:ea typeface="+mn-ea"/>
              </a:endParaRPr>
            </a:p>
          </p:txBody>
        </p:sp>
      </p:grpSp>
      <p:sp>
        <p:nvSpPr>
          <p:cNvPr id="28" name="Rectangle 17"/>
          <p:cNvSpPr/>
          <p:nvPr/>
        </p:nvSpPr>
        <p:spPr>
          <a:xfrm rot="18900000">
            <a:off x="7185025" y="1428750"/>
            <a:ext cx="1174750" cy="1174750"/>
          </a:xfrm>
          <a:prstGeom prst="rect">
            <a:avLst/>
          </a:prstGeom>
          <a:solidFill>
            <a:srgbClr val="0095DB"/>
          </a:solidFill>
          <a:ln algn="ctr" cap="flat" cmpd="sng" w="3175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29" name="Rectangle 25"/>
          <p:cNvSpPr/>
          <p:nvPr/>
        </p:nvSpPr>
        <p:spPr>
          <a:xfrm rot="18900000">
            <a:off x="3844925" y="4751388"/>
            <a:ext cx="1174750" cy="1174750"/>
          </a:xfrm>
          <a:prstGeom prst="rect">
            <a:avLst/>
          </a:prstGeom>
          <a:solidFill>
            <a:srgbClr val="0095DB"/>
          </a:solidFill>
          <a:ln algn="ctr" cap="flat" cmpd="sng" w="3175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30" name="Rectangle 26"/>
          <p:cNvSpPr/>
          <p:nvPr/>
        </p:nvSpPr>
        <p:spPr>
          <a:xfrm rot="18900000">
            <a:off x="3863975" y="1428750"/>
            <a:ext cx="1174750" cy="1174750"/>
          </a:xfrm>
          <a:prstGeom prst="rect">
            <a:avLst/>
          </a:prstGeom>
          <a:solidFill>
            <a:srgbClr val="0095DB"/>
          </a:solidFill>
          <a:ln algn="ctr" cap="flat" cmpd="sng" w="3175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31" name="Rectangle 28"/>
          <p:cNvSpPr/>
          <p:nvPr/>
        </p:nvSpPr>
        <p:spPr>
          <a:xfrm rot="18900000">
            <a:off x="7185025" y="4751388"/>
            <a:ext cx="1174750" cy="1174750"/>
          </a:xfrm>
          <a:prstGeom prst="rect">
            <a:avLst/>
          </a:prstGeom>
          <a:solidFill>
            <a:srgbClr val="0095DB"/>
          </a:solidFill>
          <a:ln algn="ctr" cap="flat" cmpd="sng" w="3175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white"/>
              </a:solidFill>
              <a:latin typeface="PT Sans"/>
              <a:ea typeface="+mn-ea"/>
            </a:endParaRPr>
          </a:p>
        </p:txBody>
      </p:sp>
      <p:sp>
        <p:nvSpPr>
          <p:cNvPr id="32" name="Freeform 227"/>
          <p:cNvSpPr/>
          <p:nvPr/>
        </p:nvSpPr>
        <p:spPr bwMode="auto">
          <a:xfrm>
            <a:off x="4202113" y="1841500"/>
            <a:ext cx="498475" cy="349250"/>
          </a:xfrm>
          <a:custGeom>
            <a:gdLst>
              <a:gd fmla="*/ 201 w 235" name="T0"/>
              <a:gd fmla="*/ 53 h 165" name="T1"/>
              <a:gd fmla="*/ 34 w 235" name="T2"/>
              <a:gd fmla="*/ 53 h 165" name="T3"/>
              <a:gd fmla="*/ 17 w 235" name="T4"/>
              <a:gd fmla="*/ 109 h 165" name="T5"/>
              <a:gd fmla="*/ 11 w 235" name="T6"/>
              <a:gd fmla="*/ 103 h 165" name="T7"/>
              <a:gd fmla="*/ 26 w 235" name="T8"/>
              <a:gd fmla="*/ 45 h 165" name="T9"/>
              <a:gd fmla="*/ 201 w 235" name="T10"/>
              <a:gd fmla="*/ 45 h 165" name="T11"/>
              <a:gd fmla="*/ 201 w 235" name="T12"/>
              <a:gd fmla="*/ 31 h 165" name="T13"/>
              <a:gd fmla="*/ 87 w 235" name="T14"/>
              <a:gd fmla="*/ 31 h 165" name="T15"/>
              <a:gd fmla="*/ 71 w 235" name="T16"/>
              <a:gd fmla="*/ 0 h 165" name="T17"/>
              <a:gd fmla="*/ 0 w 235" name="T18"/>
              <a:gd fmla="*/ 0 h 165" name="T19"/>
              <a:gd fmla="*/ 0 w 235" name="T20"/>
              <a:gd fmla="*/ 165 h 165" name="T21"/>
              <a:gd fmla="*/ 201 w 235" name="T22"/>
              <a:gd fmla="*/ 165 h 165" name="T23"/>
              <a:gd fmla="*/ 235 w 235" name="T24"/>
              <a:gd fmla="*/ 53 h 165" name="T25"/>
              <a:gd fmla="*/ 201 w 235" name="T26"/>
              <a:gd fmla="*/ 53 h 165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65" w="235">
                <a:moveTo>
                  <a:pt x="201" y="53"/>
                </a:moveTo>
                <a:lnTo>
                  <a:pt x="34" y="53"/>
                </a:lnTo>
                <a:lnTo>
                  <a:pt x="17" y="109"/>
                </a:lnTo>
                <a:lnTo>
                  <a:pt x="11" y="103"/>
                </a:lnTo>
                <a:lnTo>
                  <a:pt x="26" y="45"/>
                </a:lnTo>
                <a:lnTo>
                  <a:pt x="201" y="45"/>
                </a:lnTo>
                <a:lnTo>
                  <a:pt x="201" y="31"/>
                </a:lnTo>
                <a:lnTo>
                  <a:pt x="87" y="31"/>
                </a:lnTo>
                <a:lnTo>
                  <a:pt x="71" y="0"/>
                </a:lnTo>
                <a:lnTo>
                  <a:pt x="0" y="0"/>
                </a:lnTo>
                <a:lnTo>
                  <a:pt x="0" y="165"/>
                </a:lnTo>
                <a:lnTo>
                  <a:pt x="201" y="165"/>
                </a:lnTo>
                <a:lnTo>
                  <a:pt x="235" y="53"/>
                </a:lnTo>
                <a:lnTo>
                  <a:pt x="201" y="53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3" name="Freeform 192"/>
          <p:cNvSpPr>
            <a:spLocks noEditPoints="1"/>
          </p:cNvSpPr>
          <p:nvPr/>
        </p:nvSpPr>
        <p:spPr bwMode="auto">
          <a:xfrm>
            <a:off x="7562850" y="1824038"/>
            <a:ext cx="381000" cy="385762"/>
          </a:xfrm>
          <a:custGeom>
            <a:gdLst>
              <a:gd fmla="*/ 161 w 264" name="T0"/>
              <a:gd fmla="*/ 81 h 266" name="T1"/>
              <a:gd fmla="*/ 106 w 264" name="T2"/>
              <a:gd fmla="*/ 81 h 266" name="T3"/>
              <a:gd fmla="*/ 106 w 264" name="T4"/>
              <a:gd fmla="*/ 11 h 266" name="T5"/>
              <a:gd fmla="*/ 161 w 264" name="T6"/>
              <a:gd fmla="*/ 11 h 266" name="T7"/>
              <a:gd fmla="*/ 161 w 264" name="T8"/>
              <a:gd fmla="*/ 81 h 266" name="T9"/>
              <a:gd fmla="*/ 199 w 264" name="T10"/>
              <a:gd fmla="*/ 173 h 266" name="T11"/>
              <a:gd fmla="*/ 199 w 264" name="T12"/>
              <a:gd fmla="*/ 157 h 266" name="T13"/>
              <a:gd fmla="*/ 59 w 264" name="T14"/>
              <a:gd fmla="*/ 157 h 266" name="T15"/>
              <a:gd fmla="*/ 59 w 264" name="T16"/>
              <a:gd fmla="*/ 173 h 266" name="T17"/>
              <a:gd fmla="*/ 199 w 264" name="T18"/>
              <a:gd fmla="*/ 173 h 266" name="T19"/>
              <a:gd fmla="*/ 199 w 264" name="T20"/>
              <a:gd fmla="*/ 217 h 266" name="T21"/>
              <a:gd fmla="*/ 199 w 264" name="T22"/>
              <a:gd fmla="*/ 201 h 266" name="T23"/>
              <a:gd fmla="*/ 59 w 264" name="T24"/>
              <a:gd fmla="*/ 201 h 266" name="T25"/>
              <a:gd fmla="*/ 59 w 264" name="T26"/>
              <a:gd fmla="*/ 217 h 266" name="T27"/>
              <a:gd fmla="*/ 199 w 264" name="T28"/>
              <a:gd fmla="*/ 217 h 266" name="T29"/>
              <a:gd fmla="*/ 264 w 264" name="T30"/>
              <a:gd fmla="*/ 54 h 266" name="T31"/>
              <a:gd fmla="*/ 264 w 264" name="T32"/>
              <a:gd fmla="*/ 258 h 266" name="T33"/>
              <a:gd fmla="*/ 256 w 264" name="T34"/>
              <a:gd fmla="*/ 266 h 266" name="T35"/>
              <a:gd fmla="*/ 8 w 264" name="T36"/>
              <a:gd fmla="*/ 266 h 266" name="T37"/>
              <a:gd fmla="*/ 0 w 264" name="T38"/>
              <a:gd fmla="*/ 258 h 266" name="T39"/>
              <a:gd fmla="*/ 0 w 264" name="T40"/>
              <a:gd fmla="*/ 8 h 266" name="T41"/>
              <a:gd fmla="*/ 8 w 264" name="T42"/>
              <a:gd fmla="*/ 0 h 266" name="T43"/>
              <a:gd fmla="*/ 41 w 264" name="T44"/>
              <a:gd fmla="*/ 0 h 266" name="T45"/>
              <a:gd fmla="*/ 41 w 264" name="T46"/>
              <a:gd fmla="*/ 95 h 266" name="T47"/>
              <a:gd fmla="*/ 183 w 264" name="T48"/>
              <a:gd fmla="*/ 95 h 266" name="T49"/>
              <a:gd fmla="*/ 183 w 264" name="T50"/>
              <a:gd fmla="*/ 0 h 266" name="T51"/>
              <a:gd fmla="*/ 210 w 264" name="T52"/>
              <a:gd fmla="*/ 0 h 266" name="T53"/>
              <a:gd fmla="*/ 264 w 264" name="T54"/>
              <a:gd fmla="*/ 54 h 266" name="T55"/>
              <a:gd fmla="*/ 223 w 264" name="T56"/>
              <a:gd fmla="*/ 123 h 266" name="T57"/>
              <a:gd fmla="*/ 41 w 264" name="T58"/>
              <a:gd fmla="*/ 123 h 266" name="T59"/>
              <a:gd fmla="*/ 41 w 264" name="T60"/>
              <a:gd fmla="*/ 248 h 266" name="T61"/>
              <a:gd fmla="*/ 223 w 264" name="T62"/>
              <a:gd fmla="*/ 248 h 266" name="T63"/>
              <a:gd fmla="*/ 223 w 264" name="T64"/>
              <a:gd fmla="*/ 123 h 26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66" w="264">
                <a:moveTo>
                  <a:pt x="161" y="81"/>
                </a:moveTo>
                <a:cubicBezTo>
                  <a:pt x="106" y="81"/>
                  <a:pt x="106" y="81"/>
                  <a:pt x="106" y="8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61" y="11"/>
                  <a:pt x="161" y="11"/>
                  <a:pt x="161" y="11"/>
                </a:cubicBezTo>
                <a:lnTo>
                  <a:pt x="161" y="81"/>
                </a:lnTo>
                <a:close/>
                <a:moveTo>
                  <a:pt x="199" y="173"/>
                </a:moveTo>
                <a:cubicBezTo>
                  <a:pt x="199" y="157"/>
                  <a:pt x="199" y="157"/>
                  <a:pt x="199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73"/>
                  <a:pt x="59" y="173"/>
                  <a:pt x="59" y="173"/>
                </a:cubicBezTo>
                <a:cubicBezTo>
                  <a:pt x="199" y="173"/>
                  <a:pt x="199" y="173"/>
                  <a:pt x="199" y="173"/>
                </a:cubicBezTo>
                <a:close/>
                <a:moveTo>
                  <a:pt x="199" y="217"/>
                </a:moveTo>
                <a:cubicBezTo>
                  <a:pt x="199" y="201"/>
                  <a:pt x="199" y="201"/>
                  <a:pt x="19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199" y="217"/>
                  <a:pt x="199" y="217"/>
                  <a:pt x="199" y="217"/>
                </a:cubicBezTo>
                <a:close/>
                <a:moveTo>
                  <a:pt x="264" y="54"/>
                </a:moveTo>
                <a:cubicBezTo>
                  <a:pt x="264" y="258"/>
                  <a:pt x="264" y="258"/>
                  <a:pt x="264" y="258"/>
                </a:cubicBezTo>
                <a:cubicBezTo>
                  <a:pt x="264" y="262"/>
                  <a:pt x="260" y="266"/>
                  <a:pt x="256" y="266"/>
                </a:cubicBezTo>
                <a:cubicBezTo>
                  <a:pt x="8" y="266"/>
                  <a:pt x="8" y="266"/>
                  <a:pt x="8" y="266"/>
                </a:cubicBezTo>
                <a:cubicBezTo>
                  <a:pt x="4" y="266"/>
                  <a:pt x="0" y="262"/>
                  <a:pt x="0" y="25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95"/>
                  <a:pt x="41" y="95"/>
                  <a:pt x="41" y="95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3" y="0"/>
                  <a:pt x="183" y="0"/>
                  <a:pt x="183" y="0"/>
                </a:cubicBezTo>
                <a:cubicBezTo>
                  <a:pt x="210" y="0"/>
                  <a:pt x="210" y="0"/>
                  <a:pt x="210" y="0"/>
                </a:cubicBezTo>
                <a:lnTo>
                  <a:pt x="264" y="54"/>
                </a:lnTo>
                <a:close/>
                <a:moveTo>
                  <a:pt x="223" y="123"/>
                </a:moveTo>
                <a:cubicBezTo>
                  <a:pt x="41" y="123"/>
                  <a:pt x="41" y="123"/>
                  <a:pt x="41" y="123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223" y="248"/>
                  <a:pt x="223" y="248"/>
                  <a:pt x="223" y="248"/>
                </a:cubicBezTo>
                <a:lnTo>
                  <a:pt x="223" y="123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4" name="Freeform 119"/>
          <p:cNvSpPr/>
          <p:nvPr/>
        </p:nvSpPr>
        <p:spPr bwMode="auto">
          <a:xfrm>
            <a:off x="7589838" y="5148263"/>
            <a:ext cx="366712" cy="379412"/>
          </a:xfrm>
          <a:custGeom>
            <a:gdLst>
              <a:gd fmla="*/ 254 w 254" name="T0"/>
              <a:gd fmla="*/ 121 h 262" name="T1"/>
              <a:gd fmla="*/ 241 w 254" name="T2"/>
              <a:gd fmla="*/ 73 h 262" name="T3"/>
              <a:gd fmla="*/ 209 w 254" name="T4"/>
              <a:gd fmla="*/ 32 h 262" name="T5"/>
              <a:gd fmla="*/ 164 w 254" name="T6"/>
              <a:gd fmla="*/ 6 h 262" name="T7"/>
              <a:gd fmla="*/ 114 w 254" name="T8"/>
              <a:gd fmla="*/ 0 h 262" name="T9"/>
              <a:gd fmla="*/ 66 w 254" name="T10"/>
              <a:gd fmla="*/ 14 h 262" name="T11"/>
              <a:gd fmla="*/ 30 w 254" name="T12"/>
              <a:gd fmla="*/ 40 h 262" name="T13"/>
              <a:gd fmla="*/ 30 w 254" name="T14"/>
              <a:gd fmla="*/ 40 h 262" name="T15"/>
              <a:gd fmla="*/ 6 w 254" name="T16"/>
              <a:gd fmla="*/ 19 h 262" name="T17"/>
              <a:gd fmla="*/ 0 w 254" name="T18"/>
              <a:gd fmla="*/ 104 h 262" name="T19"/>
              <a:gd fmla="*/ 82 w 254" name="T20"/>
              <a:gd fmla="*/ 84 h 262" name="T21"/>
              <a:gd fmla="*/ 58 w 254" name="T22"/>
              <a:gd fmla="*/ 64 h 262" name="T23"/>
              <a:gd fmla="*/ 58 w 254" name="T24"/>
              <a:gd fmla="*/ 64 h 262" name="T25"/>
              <a:gd fmla="*/ 81 w 254" name="T26"/>
              <a:gd fmla="*/ 47 h 262" name="T27"/>
              <a:gd fmla="*/ 116 w 254" name="T28"/>
              <a:gd fmla="*/ 38 h 262" name="T29"/>
              <a:gd fmla="*/ 152 w 254" name="T30"/>
              <a:gd fmla="*/ 42 h 262" name="T31"/>
              <a:gd fmla="*/ 184 w 254" name="T32"/>
              <a:gd fmla="*/ 60 h 262" name="T33"/>
              <a:gd fmla="*/ 207 w 254" name="T34"/>
              <a:gd fmla="*/ 90 h 262" name="T35"/>
              <a:gd fmla="*/ 216 w 254" name="T36"/>
              <a:gd fmla="*/ 124 h 262" name="T37"/>
              <a:gd fmla="*/ 216 w 254" name="T38"/>
              <a:gd fmla="*/ 131 h 262" name="T39"/>
              <a:gd fmla="*/ 212 w 254" name="T40"/>
              <a:gd fmla="*/ 160 h 262" name="T41"/>
              <a:gd fmla="*/ 194 w 254" name="T42"/>
              <a:gd fmla="*/ 192 h 262" name="T43"/>
              <a:gd fmla="*/ 164 w 254" name="T44"/>
              <a:gd fmla="*/ 215 h 262" name="T45"/>
              <a:gd fmla="*/ 130 w 254" name="T46"/>
              <a:gd fmla="*/ 224 h 262" name="T47"/>
              <a:gd fmla="*/ 123 w 254" name="T48"/>
              <a:gd fmla="*/ 224 h 262" name="T49"/>
              <a:gd fmla="*/ 94 w 254" name="T50"/>
              <a:gd fmla="*/ 220 h 262" name="T51"/>
              <a:gd fmla="*/ 62 w 254" name="T52"/>
              <a:gd fmla="*/ 202 h 262" name="T53"/>
              <a:gd fmla="*/ 39 w 254" name="T54"/>
              <a:gd fmla="*/ 172 h 262" name="T55"/>
              <a:gd fmla="*/ 6 w 254" name="T56"/>
              <a:gd fmla="*/ 189 h 262" name="T57"/>
              <a:gd fmla="*/ 38 w 254" name="T58"/>
              <a:gd fmla="*/ 230 h 262" name="T59"/>
              <a:gd fmla="*/ 83 w 254" name="T60"/>
              <a:gd fmla="*/ 255 h 262" name="T61"/>
              <a:gd fmla="*/ 123 w 254" name="T62"/>
              <a:gd fmla="*/ 262 h 262" name="T63"/>
              <a:gd fmla="*/ 124 w 254" name="T64"/>
              <a:gd fmla="*/ 262 h 262" name="T65"/>
              <a:gd fmla="*/ 133 w 254" name="T66"/>
              <a:gd fmla="*/ 261 h 262" name="T67"/>
              <a:gd fmla="*/ 182 w 254" name="T68"/>
              <a:gd fmla="*/ 248 h 262" name="T69"/>
              <a:gd fmla="*/ 223 w 254" name="T70"/>
              <a:gd fmla="*/ 216 h 262" name="T71"/>
              <a:gd fmla="*/ 248 w 254" name="T72"/>
              <a:gd fmla="*/ 171 h 262" name="T73"/>
              <a:gd fmla="*/ 254 w 254" name="T74"/>
              <a:gd fmla="*/ 131 h 262" name="T75"/>
              <a:gd fmla="*/ 254 w 254" name="T76"/>
              <a:gd fmla="*/ 121 h 262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62" w="254">
                <a:moveTo>
                  <a:pt x="254" y="121"/>
                </a:moveTo>
                <a:cubicBezTo>
                  <a:pt x="253" y="104"/>
                  <a:pt x="248" y="88"/>
                  <a:pt x="241" y="73"/>
                </a:cubicBezTo>
                <a:cubicBezTo>
                  <a:pt x="233" y="57"/>
                  <a:pt x="222" y="43"/>
                  <a:pt x="209" y="32"/>
                </a:cubicBezTo>
                <a:cubicBezTo>
                  <a:pt x="196" y="20"/>
                  <a:pt x="180" y="12"/>
                  <a:pt x="164" y="6"/>
                </a:cubicBezTo>
                <a:cubicBezTo>
                  <a:pt x="148" y="1"/>
                  <a:pt x="131" y="0"/>
                  <a:pt x="114" y="0"/>
                </a:cubicBezTo>
                <a:cubicBezTo>
                  <a:pt x="97" y="2"/>
                  <a:pt x="81" y="6"/>
                  <a:pt x="66" y="14"/>
                </a:cubicBezTo>
                <a:cubicBezTo>
                  <a:pt x="52" y="20"/>
                  <a:pt x="40" y="2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04"/>
                  <a:pt x="0" y="104"/>
                  <a:pt x="0" y="104"/>
                </a:cubicBezTo>
                <a:cubicBezTo>
                  <a:pt x="82" y="84"/>
                  <a:pt x="82" y="84"/>
                  <a:pt x="82" y="84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58"/>
                  <a:pt x="73" y="51"/>
                  <a:pt x="81" y="47"/>
                </a:cubicBezTo>
                <a:cubicBezTo>
                  <a:pt x="92" y="42"/>
                  <a:pt x="104" y="39"/>
                  <a:pt x="116" y="38"/>
                </a:cubicBezTo>
                <a:cubicBezTo>
                  <a:pt x="128" y="37"/>
                  <a:pt x="140" y="38"/>
                  <a:pt x="152" y="42"/>
                </a:cubicBezTo>
                <a:cubicBezTo>
                  <a:pt x="163" y="46"/>
                  <a:pt x="174" y="52"/>
                  <a:pt x="184" y="60"/>
                </a:cubicBezTo>
                <a:cubicBezTo>
                  <a:pt x="193" y="68"/>
                  <a:pt x="201" y="78"/>
                  <a:pt x="207" y="90"/>
                </a:cubicBezTo>
                <a:cubicBezTo>
                  <a:pt x="212" y="100"/>
                  <a:pt x="215" y="112"/>
                  <a:pt x="216" y="124"/>
                </a:cubicBezTo>
                <a:cubicBezTo>
                  <a:pt x="216" y="126"/>
                  <a:pt x="216" y="129"/>
                  <a:pt x="216" y="131"/>
                </a:cubicBezTo>
                <a:cubicBezTo>
                  <a:pt x="216" y="141"/>
                  <a:pt x="215" y="150"/>
                  <a:pt x="212" y="160"/>
                </a:cubicBezTo>
                <a:cubicBezTo>
                  <a:pt x="208" y="172"/>
                  <a:pt x="202" y="182"/>
                  <a:pt x="194" y="192"/>
                </a:cubicBezTo>
                <a:cubicBezTo>
                  <a:pt x="185" y="202"/>
                  <a:pt x="176" y="209"/>
                  <a:pt x="164" y="215"/>
                </a:cubicBezTo>
                <a:cubicBezTo>
                  <a:pt x="154" y="220"/>
                  <a:pt x="142" y="223"/>
                  <a:pt x="130" y="224"/>
                </a:cubicBezTo>
                <a:cubicBezTo>
                  <a:pt x="127" y="224"/>
                  <a:pt x="125" y="224"/>
                  <a:pt x="123" y="224"/>
                </a:cubicBezTo>
                <a:cubicBezTo>
                  <a:pt x="113" y="224"/>
                  <a:pt x="103" y="223"/>
                  <a:pt x="94" y="220"/>
                </a:cubicBezTo>
                <a:cubicBezTo>
                  <a:pt x="82" y="216"/>
                  <a:pt x="71" y="210"/>
                  <a:pt x="62" y="202"/>
                </a:cubicBezTo>
                <a:cubicBezTo>
                  <a:pt x="52" y="193"/>
                  <a:pt x="45" y="184"/>
                  <a:pt x="39" y="172"/>
                </a:cubicBezTo>
                <a:cubicBezTo>
                  <a:pt x="6" y="189"/>
                  <a:pt x="6" y="189"/>
                  <a:pt x="6" y="189"/>
                </a:cubicBezTo>
                <a:cubicBezTo>
                  <a:pt x="14" y="205"/>
                  <a:pt x="25" y="218"/>
                  <a:pt x="38" y="230"/>
                </a:cubicBezTo>
                <a:cubicBezTo>
                  <a:pt x="51" y="242"/>
                  <a:pt x="67" y="250"/>
                  <a:pt x="83" y="255"/>
                </a:cubicBezTo>
                <a:cubicBezTo>
                  <a:pt x="96" y="260"/>
                  <a:pt x="110" y="262"/>
                  <a:pt x="123" y="262"/>
                </a:cubicBezTo>
                <a:cubicBezTo>
                  <a:pt x="124" y="262"/>
                  <a:pt x="124" y="262"/>
                  <a:pt x="124" y="262"/>
                </a:cubicBezTo>
                <a:cubicBezTo>
                  <a:pt x="127" y="262"/>
                  <a:pt x="130" y="262"/>
                  <a:pt x="133" y="261"/>
                </a:cubicBezTo>
                <a:cubicBezTo>
                  <a:pt x="150" y="260"/>
                  <a:pt x="166" y="256"/>
                  <a:pt x="182" y="248"/>
                </a:cubicBezTo>
                <a:cubicBezTo>
                  <a:pt x="197" y="240"/>
                  <a:pt x="211" y="230"/>
                  <a:pt x="223" y="216"/>
                </a:cubicBezTo>
                <a:cubicBezTo>
                  <a:pt x="234" y="203"/>
                  <a:pt x="243" y="188"/>
                  <a:pt x="248" y="171"/>
                </a:cubicBezTo>
                <a:cubicBezTo>
                  <a:pt x="252" y="158"/>
                  <a:pt x="254" y="145"/>
                  <a:pt x="254" y="131"/>
                </a:cubicBezTo>
                <a:cubicBezTo>
                  <a:pt x="254" y="128"/>
                  <a:pt x="254" y="125"/>
                  <a:pt x="254" y="121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5" name="Freeform 230"/>
          <p:cNvSpPr/>
          <p:nvPr/>
        </p:nvSpPr>
        <p:spPr bwMode="auto">
          <a:xfrm>
            <a:off x="4202113" y="5111750"/>
            <a:ext cx="458787" cy="452438"/>
          </a:xfrm>
          <a:custGeom>
            <a:gdLst>
              <a:gd fmla="*/ 200 w 215" name="T0"/>
              <a:gd fmla="*/ 119 h 213" name="T1"/>
              <a:gd fmla="*/ 214 w 215" name="T2"/>
              <a:gd fmla="*/ 103 h 213" name="T3"/>
              <a:gd fmla="*/ 196 w 215" name="T4"/>
              <a:gd fmla="*/ 84 h 213" name="T5"/>
              <a:gd fmla="*/ 196 w 215" name="T6"/>
              <a:gd fmla="*/ 85 h 213" name="T7"/>
              <a:gd fmla="*/ 149 w 215" name="T8"/>
              <a:gd fmla="*/ 81 h 213" name="T9"/>
              <a:gd fmla="*/ 151 w 215" name="T10"/>
              <a:gd fmla="*/ 62 h 213" name="T11"/>
              <a:gd fmla="*/ 167 w 215" name="T12"/>
              <a:gd fmla="*/ 18 h 213" name="T13"/>
              <a:gd fmla="*/ 156 w 215" name="T14"/>
              <a:gd fmla="*/ 1 h 213" name="T15"/>
              <a:gd fmla="*/ 140 w 215" name="T16"/>
              <a:gd fmla="*/ 15 h 213" name="T17"/>
              <a:gd fmla="*/ 125 w 215" name="T18"/>
              <a:gd fmla="*/ 40 h 213" name="T19"/>
              <a:gd fmla="*/ 92 w 215" name="T20"/>
              <a:gd fmla="*/ 72 h 213" name="T21"/>
              <a:gd fmla="*/ 46 w 215" name="T22"/>
              <a:gd fmla="*/ 99 h 213" name="T23"/>
              <a:gd fmla="*/ 8 w 215" name="T24"/>
              <a:gd fmla="*/ 102 h 213" name="T25"/>
              <a:gd fmla="*/ 0 w 215" name="T26"/>
              <a:gd fmla="*/ 145 h 213" name="T27"/>
              <a:gd fmla="*/ 8 w 215" name="T28"/>
              <a:gd fmla="*/ 189 h 213" name="T29"/>
              <a:gd fmla="*/ 58 w 215" name="T30"/>
              <a:gd fmla="*/ 193 h 213" name="T31"/>
              <a:gd fmla="*/ 118 w 215" name="T32"/>
              <a:gd fmla="*/ 208 h 213" name="T33"/>
              <a:gd fmla="*/ 175 w 215" name="T34"/>
              <a:gd fmla="*/ 209 h 213" name="T35"/>
              <a:gd fmla="*/ 176 w 215" name="T36"/>
              <a:gd fmla="*/ 208 h 213" name="T37"/>
              <a:gd fmla="*/ 187 w 215" name="T38"/>
              <a:gd fmla="*/ 196 h 213" name="T39"/>
              <a:gd fmla="*/ 184 w 215" name="T40"/>
              <a:gd fmla="*/ 184 h 213" name="T41"/>
              <a:gd fmla="*/ 187 w 215" name="T42"/>
              <a:gd fmla="*/ 183 h 213" name="T43"/>
              <a:gd fmla="*/ 203 w 215" name="T44"/>
              <a:gd fmla="*/ 167 h 213" name="T45"/>
              <a:gd fmla="*/ 197 w 215" name="T46"/>
              <a:gd fmla="*/ 152 h 213" name="T47"/>
              <a:gd fmla="*/ 214 w 215" name="T48"/>
              <a:gd fmla="*/ 137 h 213" name="T49"/>
              <a:gd fmla="*/ 200 w 215" name="T50"/>
              <a:gd fmla="*/ 119 h 213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13" w="215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37" name="Freeform 8"/>
          <p:cNvSpPr>
            <a:spLocks noEditPoints="1"/>
          </p:cNvSpPr>
          <p:nvPr/>
        </p:nvSpPr>
        <p:spPr bwMode="auto">
          <a:xfrm>
            <a:off x="5861050" y="3305175"/>
            <a:ext cx="501650" cy="744538"/>
          </a:xfrm>
          <a:custGeom>
            <a:gdLst>
              <a:gd fmla="*/ 201 w 202" name="T0"/>
              <a:gd fmla="*/ 138 h 300" name="T1"/>
              <a:gd fmla="*/ 2 w 202" name="T2"/>
              <a:gd fmla="*/ 138 h 300" name="T3"/>
              <a:gd fmla="*/ 0 w 202" name="T4"/>
              <a:gd fmla="*/ 173 h 300" name="T5"/>
              <a:gd fmla="*/ 101 w 202" name="T6"/>
              <a:gd fmla="*/ 300 h 300" name="T7"/>
              <a:gd fmla="*/ 201 w 202" name="T8"/>
              <a:gd fmla="*/ 173 h 300" name="T9"/>
              <a:gd fmla="*/ 201 w 202" name="T10"/>
              <a:gd fmla="*/ 138 h 300" name="T11"/>
              <a:gd fmla="*/ 113 w 202" name="T12"/>
              <a:gd fmla="*/ 0 h 300" name="T13"/>
              <a:gd fmla="*/ 113 w 202" name="T14"/>
              <a:gd fmla="*/ 115 h 300" name="T15"/>
              <a:gd fmla="*/ 200 w 202" name="T16"/>
              <a:gd fmla="*/ 115 h 300" name="T17"/>
              <a:gd fmla="*/ 113 w 202" name="T18"/>
              <a:gd fmla="*/ 0 h 300" name="T19"/>
              <a:gd fmla="*/ 89 w 202" name="T20"/>
              <a:gd fmla="*/ 0 h 300" name="T21"/>
              <a:gd fmla="*/ 2 w 202" name="T22"/>
              <a:gd fmla="*/ 115 h 300" name="T23"/>
              <a:gd fmla="*/ 89 w 202" name="T24"/>
              <a:gd fmla="*/ 115 h 300" name="T25"/>
              <a:gd fmla="*/ 89 w 202" name="T26"/>
              <a:gd fmla="*/ 0 h 30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0" w="201">
                <a:moveTo>
                  <a:pt x="201" y="138"/>
                </a:moveTo>
                <a:cubicBezTo>
                  <a:pt x="2" y="138"/>
                  <a:pt x="2" y="138"/>
                  <a:pt x="2" y="138"/>
                </a:cubicBezTo>
                <a:cubicBezTo>
                  <a:pt x="1" y="152"/>
                  <a:pt x="0" y="159"/>
                  <a:pt x="0" y="173"/>
                </a:cubicBezTo>
                <a:cubicBezTo>
                  <a:pt x="0" y="247"/>
                  <a:pt x="0" y="300"/>
                  <a:pt x="101" y="300"/>
                </a:cubicBezTo>
                <a:cubicBezTo>
                  <a:pt x="201" y="300"/>
                  <a:pt x="201" y="247"/>
                  <a:pt x="201" y="173"/>
                </a:cubicBezTo>
                <a:cubicBezTo>
                  <a:pt x="201" y="159"/>
                  <a:pt x="202" y="152"/>
                  <a:pt x="201" y="138"/>
                </a:cubicBezTo>
                <a:close/>
                <a:moveTo>
                  <a:pt x="113" y="0"/>
                </a:moveTo>
                <a:cubicBezTo>
                  <a:pt x="113" y="115"/>
                  <a:pt x="113" y="115"/>
                  <a:pt x="113" y="115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92" y="55"/>
                  <a:pt x="173" y="3"/>
                  <a:pt x="113" y="0"/>
                </a:cubicBezTo>
                <a:close/>
                <a:moveTo>
                  <a:pt x="89" y="0"/>
                </a:moveTo>
                <a:cubicBezTo>
                  <a:pt x="21" y="2"/>
                  <a:pt x="8" y="55"/>
                  <a:pt x="2" y="115"/>
                </a:cubicBezTo>
                <a:cubicBezTo>
                  <a:pt x="89" y="115"/>
                  <a:pt x="89" y="115"/>
                  <a:pt x="89" y="115"/>
                </a:cubicBezTo>
                <a:lnTo>
                  <a:pt x="89" y="0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typeface="PT Sans"/>
              <a:ea typeface="+mn-ea"/>
            </a:endParaRPr>
          </a:p>
        </p:txBody>
      </p:sp>
      <p:sp>
        <p:nvSpPr>
          <p:cNvPr id="26642" name="TextBox 7"/>
          <p:cNvSpPr txBox="1">
            <a:spLocks noChangeArrowheads="1"/>
          </p:cNvSpPr>
          <p:nvPr/>
        </p:nvSpPr>
        <p:spPr bwMode="auto">
          <a:xfrm>
            <a:off x="549275" y="2844800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643" name="TextBox 8"/>
          <p:cNvSpPr txBox="1">
            <a:spLocks noChangeArrowheads="1"/>
          </p:cNvSpPr>
          <p:nvPr/>
        </p:nvSpPr>
        <p:spPr bwMode="auto">
          <a:xfrm>
            <a:off x="549275" y="3333750"/>
            <a:ext cx="277971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12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极致无岸，向天而歌。因为专业、愈逐极致，我们力求为客户提供兼顾商业价值体现与视觉艺术并重的作品。更多关于向天歌，请在百度搜索：向天歌PPT</a:t>
            </a:r>
          </a:p>
        </p:txBody>
      </p:sp>
      <p:sp>
        <p:nvSpPr>
          <p:cNvPr id="26644" name="TextBox 7"/>
          <p:cNvSpPr txBox="1">
            <a:spLocks noChangeArrowheads="1"/>
          </p:cNvSpPr>
          <p:nvPr/>
        </p:nvSpPr>
        <p:spPr bwMode="auto">
          <a:xfrm>
            <a:off x="8874124" y="2844800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645" name="TextBox 8"/>
          <p:cNvSpPr txBox="1">
            <a:spLocks noChangeArrowheads="1"/>
          </p:cNvSpPr>
          <p:nvPr/>
        </p:nvSpPr>
        <p:spPr bwMode="auto">
          <a:xfrm>
            <a:off x="8874124" y="3333750"/>
            <a:ext cx="27813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12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极致无岸，向天而歌。因为专业、愈逐极致，我们力求为客户提供兼顾商业价值体现与视觉艺术并重的作品。更多关于向天歌，请在百度搜索：向天歌PPT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2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3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7680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81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7654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27655" name="Group 50"/>
          <p:cNvGrpSpPr/>
          <p:nvPr/>
        </p:nvGrpSpPr>
        <p:grpSpPr>
          <a:xfrm>
            <a:off x="3948113" y="1722438"/>
            <a:ext cx="4295775" cy="3598862"/>
            <a:chOff x="2960688" y="1978025"/>
            <a:chExt cx="3222627" cy="2698751"/>
          </a:xfrm>
        </p:grpSpPr>
        <p:sp>
          <p:nvSpPr>
            <p:cNvPr id="16" name="AutoShape 4"/>
            <p:cNvSpPr>
              <a:spLocks noChangeArrowheads="1" noChangeAspect="1" noTextEdit="1"/>
            </p:cNvSpPr>
            <p:nvPr/>
          </p:nvSpPr>
          <p:spPr bwMode="auto">
            <a:xfrm>
              <a:off x="2960688" y="1978025"/>
              <a:ext cx="3222627" cy="269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2960688" y="1978025"/>
              <a:ext cx="3222627" cy="1949958"/>
            </a:xfrm>
            <a:custGeom>
              <a:gdLst>
                <a:gd fmla="*/ 6155 w 6155" name="T0"/>
                <a:gd fmla="*/ 3725 h 3725" name="T1"/>
                <a:gd fmla="*/ 6155 w 6155" name="T2"/>
                <a:gd fmla="*/ 204 h 3725" name="T3"/>
                <a:gd fmla="*/ 5952 w 6155" name="T4"/>
                <a:gd fmla="*/ 0 h 3725" name="T5"/>
                <a:gd fmla="*/ 204 w 6155" name="T6"/>
                <a:gd fmla="*/ 0 h 3725" name="T7"/>
                <a:gd fmla="*/ 0 w 6155" name="T8"/>
                <a:gd fmla="*/ 204 h 3725" name="T9"/>
                <a:gd fmla="*/ 0 w 6155" name="T10"/>
                <a:gd fmla="*/ 3725 h 3725" name="T11"/>
                <a:gd fmla="*/ 6155 w 6155" name="T12"/>
                <a:gd fmla="*/ 3725 h 37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24" w="6155">
                  <a:moveTo>
                    <a:pt x="6155" y="3725"/>
                  </a:moveTo>
                  <a:cubicBezTo>
                    <a:pt x="6155" y="204"/>
                    <a:pt x="6155" y="204"/>
                    <a:pt x="6155" y="204"/>
                  </a:cubicBezTo>
                  <a:cubicBezTo>
                    <a:pt x="6155" y="92"/>
                    <a:pt x="6064" y="0"/>
                    <a:pt x="5952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92" y="0"/>
                    <a:pt x="0" y="92"/>
                    <a:pt x="0" y="204"/>
                  </a:cubicBezTo>
                  <a:cubicBezTo>
                    <a:pt x="0" y="3725"/>
                    <a:pt x="0" y="3725"/>
                    <a:pt x="0" y="3725"/>
                  </a:cubicBezTo>
                  <a:lnTo>
                    <a:pt x="6155" y="37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3986069" y="4285118"/>
              <a:ext cx="1184965" cy="391658"/>
            </a:xfrm>
            <a:custGeom>
              <a:gdLst>
                <a:gd fmla="*/ 2246 w 2263" name="T0"/>
                <a:gd fmla="*/ 694 h 749" name="T1"/>
                <a:gd fmla="*/ 2027 w 2263" name="T2"/>
                <a:gd fmla="*/ 647 h 749" name="T3"/>
                <a:gd fmla="*/ 1958 w 2263" name="T4"/>
                <a:gd fmla="*/ 554 h 749" name="T5"/>
                <a:gd fmla="*/ 1913 w 2263" name="T6"/>
                <a:gd fmla="*/ 0 h 749" name="T7"/>
                <a:gd fmla="*/ 350 w 2263" name="T8"/>
                <a:gd fmla="*/ 0 h 749" name="T9"/>
                <a:gd fmla="*/ 306 w 2263" name="T10"/>
                <a:gd fmla="*/ 554 h 749" name="T11"/>
                <a:gd fmla="*/ 237 w 2263" name="T12"/>
                <a:gd fmla="*/ 647 h 749" name="T13"/>
                <a:gd fmla="*/ 12 w 2263" name="T14"/>
                <a:gd fmla="*/ 695 h 749" name="T15"/>
                <a:gd fmla="*/ 0 w 2263" name="T16"/>
                <a:gd fmla="*/ 708 h 749" name="T17"/>
                <a:gd fmla="*/ 0 w 2263" name="T18"/>
                <a:gd fmla="*/ 749 h 749" name="T19"/>
                <a:gd fmla="*/ 6 w 2263" name="T20"/>
                <a:gd fmla="*/ 749 h 749" name="T21"/>
                <a:gd fmla="*/ 2257 w 2263" name="T22"/>
                <a:gd fmla="*/ 749 h 749" name="T23"/>
                <a:gd fmla="*/ 2263 w 2263" name="T24"/>
                <a:gd fmla="*/ 749 h 749" name="T25"/>
                <a:gd fmla="*/ 2263 w 2263" name="T26"/>
                <a:gd fmla="*/ 709 h 749" name="T27"/>
                <a:gd fmla="*/ 2246 w 2263" name="T28"/>
                <a:gd fmla="*/ 694 h 74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49" w="2263">
                  <a:moveTo>
                    <a:pt x="2246" y="694"/>
                  </a:moveTo>
                  <a:cubicBezTo>
                    <a:pt x="2202" y="684"/>
                    <a:pt x="2089" y="661"/>
                    <a:pt x="2027" y="647"/>
                  </a:cubicBezTo>
                  <a:cubicBezTo>
                    <a:pt x="1949" y="629"/>
                    <a:pt x="1958" y="554"/>
                    <a:pt x="1958" y="554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06" y="554"/>
                    <a:pt x="306" y="554"/>
                    <a:pt x="306" y="554"/>
                  </a:cubicBezTo>
                  <a:cubicBezTo>
                    <a:pt x="306" y="554"/>
                    <a:pt x="315" y="629"/>
                    <a:pt x="237" y="647"/>
                  </a:cubicBezTo>
                  <a:cubicBezTo>
                    <a:pt x="172" y="662"/>
                    <a:pt x="50" y="687"/>
                    <a:pt x="12" y="695"/>
                  </a:cubicBezTo>
                  <a:cubicBezTo>
                    <a:pt x="0" y="699"/>
                    <a:pt x="0" y="708"/>
                    <a:pt x="0" y="708"/>
                  </a:cubicBezTo>
                  <a:cubicBezTo>
                    <a:pt x="0" y="749"/>
                    <a:pt x="0" y="749"/>
                    <a:pt x="0" y="749"/>
                  </a:cubicBezTo>
                  <a:cubicBezTo>
                    <a:pt x="6" y="749"/>
                    <a:pt x="6" y="749"/>
                    <a:pt x="6" y="749"/>
                  </a:cubicBezTo>
                  <a:cubicBezTo>
                    <a:pt x="2257" y="749"/>
                    <a:pt x="2257" y="749"/>
                    <a:pt x="2257" y="749"/>
                  </a:cubicBezTo>
                  <a:cubicBezTo>
                    <a:pt x="2263" y="749"/>
                    <a:pt x="2263" y="749"/>
                    <a:pt x="2263" y="749"/>
                  </a:cubicBezTo>
                  <a:cubicBezTo>
                    <a:pt x="2263" y="709"/>
                    <a:pt x="2263" y="709"/>
                    <a:pt x="2263" y="709"/>
                  </a:cubicBezTo>
                  <a:cubicBezTo>
                    <a:pt x="2263" y="709"/>
                    <a:pt x="2263" y="698"/>
                    <a:pt x="2246" y="694"/>
                  </a:cubicBez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960688" y="3927983"/>
              <a:ext cx="3222627" cy="357135"/>
            </a:xfrm>
            <a:custGeom>
              <a:gdLst>
                <a:gd fmla="*/ 0 w 6155" name="T0"/>
                <a:gd fmla="*/ 0 h 682" name="T1"/>
                <a:gd fmla="*/ 0 w 6155" name="T2"/>
                <a:gd fmla="*/ 478 h 682" name="T3"/>
                <a:gd fmla="*/ 204 w 6155" name="T4"/>
                <a:gd fmla="*/ 682 h 682" name="T5"/>
                <a:gd fmla="*/ 5952 w 6155" name="T6"/>
                <a:gd fmla="*/ 682 h 682" name="T7"/>
                <a:gd fmla="*/ 6155 w 6155" name="T8"/>
                <a:gd fmla="*/ 478 h 682" name="T9"/>
                <a:gd fmla="*/ 6155 w 6155" name="T10"/>
                <a:gd fmla="*/ 0 h 682" name="T11"/>
                <a:gd fmla="*/ 0 w 6155" name="T12"/>
                <a:gd fmla="*/ 0 h 6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2" w="6155">
                  <a:moveTo>
                    <a:pt x="0" y="0"/>
                  </a:moveTo>
                  <a:cubicBezTo>
                    <a:pt x="0" y="478"/>
                    <a:pt x="0" y="478"/>
                    <a:pt x="0" y="478"/>
                  </a:cubicBezTo>
                  <a:cubicBezTo>
                    <a:pt x="0" y="591"/>
                    <a:pt x="92" y="682"/>
                    <a:pt x="204" y="682"/>
                  </a:cubicBezTo>
                  <a:cubicBezTo>
                    <a:pt x="5952" y="682"/>
                    <a:pt x="5952" y="682"/>
                    <a:pt x="5952" y="682"/>
                  </a:cubicBezTo>
                  <a:cubicBezTo>
                    <a:pt x="6064" y="682"/>
                    <a:pt x="6155" y="591"/>
                    <a:pt x="6155" y="478"/>
                  </a:cubicBezTo>
                  <a:cubicBezTo>
                    <a:pt x="6155" y="0"/>
                    <a:pt x="6155" y="0"/>
                    <a:pt x="6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4162325" y="4285118"/>
              <a:ext cx="832453" cy="91664"/>
            </a:xfrm>
            <a:custGeom>
              <a:gdLst>
                <a:gd fmla="*/ 524 w 524" name="T0"/>
                <a:gd fmla="*/ 58 h 58" name="T1"/>
                <a:gd fmla="*/ 520 w 524" name="T2"/>
                <a:gd fmla="*/ 0 h 58" name="T3"/>
                <a:gd fmla="*/ 4 w 524" name="T4"/>
                <a:gd fmla="*/ 0 h 58" name="T5"/>
                <a:gd fmla="*/ 0 w 524" name="T6"/>
                <a:gd fmla="*/ 58 h 58" name="T7"/>
                <a:gd fmla="*/ 524 w 524" name="T8"/>
                <a:gd fmla="*/ 58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24">
                  <a:moveTo>
                    <a:pt x="524" y="58"/>
                  </a:moveTo>
                  <a:lnTo>
                    <a:pt x="520" y="0"/>
                  </a:lnTo>
                  <a:lnTo>
                    <a:pt x="4" y="0"/>
                  </a:lnTo>
                  <a:lnTo>
                    <a:pt x="0" y="58"/>
                  </a:lnTo>
                  <a:lnTo>
                    <a:pt x="524" y="58"/>
                  </a:ln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986069" y="4649396"/>
              <a:ext cx="1184965" cy="27380"/>
            </a:xfrm>
            <a:custGeom>
              <a:gdLst>
                <a:gd fmla="*/ 2252 w 2263" name="T0"/>
                <a:gd fmla="*/ 0 h 53" name="T1"/>
                <a:gd fmla="*/ 10 w 2263" name="T2"/>
                <a:gd fmla="*/ 0 h 53" name="T3"/>
                <a:gd fmla="*/ 0 w 2263" name="T4"/>
                <a:gd fmla="*/ 12 h 53" name="T5"/>
                <a:gd fmla="*/ 0 w 2263" name="T6"/>
                <a:gd fmla="*/ 53 h 53" name="T7"/>
                <a:gd fmla="*/ 6 w 2263" name="T8"/>
                <a:gd fmla="*/ 53 h 53" name="T9"/>
                <a:gd fmla="*/ 2257 w 2263" name="T10"/>
                <a:gd fmla="*/ 53 h 53" name="T11"/>
                <a:gd fmla="*/ 2263 w 2263" name="T12"/>
                <a:gd fmla="*/ 53 h 53" name="T13"/>
                <a:gd fmla="*/ 2263 w 2263" name="T14"/>
                <a:gd fmla="*/ 13 h 53" name="T15"/>
                <a:gd fmla="*/ 2252 w 2263" name="T16"/>
                <a:gd fmla="*/ 0 h 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2263">
                  <a:moveTo>
                    <a:pt x="225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257" y="53"/>
                    <a:pt x="2257" y="53"/>
                    <a:pt x="2257" y="53"/>
                  </a:cubicBezTo>
                  <a:cubicBezTo>
                    <a:pt x="2263" y="53"/>
                    <a:pt x="2263" y="53"/>
                    <a:pt x="2263" y="53"/>
                  </a:cubicBezTo>
                  <a:cubicBezTo>
                    <a:pt x="2263" y="13"/>
                    <a:pt x="2263" y="13"/>
                    <a:pt x="2263" y="13"/>
                  </a:cubicBezTo>
                  <a:cubicBezTo>
                    <a:pt x="2263" y="13"/>
                    <a:pt x="2263" y="5"/>
                    <a:pt x="22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typeface="PT Sans"/>
                <a:ea typeface="+mn-ea"/>
              </a:endParaRPr>
            </a:p>
          </p:txBody>
        </p:sp>
      </p:grpSp>
      <p:pic>
        <p:nvPicPr>
          <p:cNvPr id="27656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90988" y="1857375"/>
            <a:ext cx="40020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246313" y="5672138"/>
            <a:ext cx="73564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altLang="en-US" lang="zh-CN" sz="12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极致无岸，向天而歌。因为专业、愈逐极致，我们力求为客户提供兼顾商业价值体现与视觉艺术并重的作品。更多关于向天歌，请在百度搜索：向天歌PPT</a:t>
            </a:r>
          </a:p>
        </p:txBody>
      </p:sp>
      <p:sp>
        <p:nvSpPr>
          <p:cNvPr id="27658" name="矩形 23"/>
          <p:cNvSpPr>
            <a:spLocks noChangeArrowheads="1"/>
          </p:cNvSpPr>
          <p:nvPr/>
        </p:nvSpPr>
        <p:spPr bwMode="auto">
          <a:xfrm>
            <a:off x="1627823" y="2041525"/>
            <a:ext cx="15354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2" panose="05000000000000000000" pitchFamily="2" typeface="Wingdings"/>
              <a:buChar char="ü"/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添加文字信息</a:t>
            </a:r>
          </a:p>
        </p:txBody>
      </p:sp>
      <p:sp>
        <p:nvSpPr>
          <p:cNvPr id="27659" name="矩形 24"/>
          <p:cNvSpPr>
            <a:spLocks noChangeArrowheads="1"/>
          </p:cNvSpPr>
          <p:nvPr/>
        </p:nvSpPr>
        <p:spPr bwMode="auto">
          <a:xfrm>
            <a:off x="1627823" y="2455863"/>
            <a:ext cx="15354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2" panose="05000000000000000000" pitchFamily="2" typeface="Wingdings"/>
              <a:buChar char="ü"/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添加文字信息</a:t>
            </a:r>
          </a:p>
        </p:txBody>
      </p:sp>
      <p:sp>
        <p:nvSpPr>
          <p:cNvPr id="27660" name="矩形 27"/>
          <p:cNvSpPr>
            <a:spLocks noChangeArrowheads="1"/>
          </p:cNvSpPr>
          <p:nvPr/>
        </p:nvSpPr>
        <p:spPr bwMode="auto">
          <a:xfrm>
            <a:off x="1627823" y="2871788"/>
            <a:ext cx="15354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2" panose="05000000000000000000" pitchFamily="2" typeface="Wingdings"/>
              <a:buChar char="ü"/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添加文字信息</a:t>
            </a:r>
          </a:p>
        </p:txBody>
      </p:sp>
      <p:sp>
        <p:nvSpPr>
          <p:cNvPr id="27661" name="矩形 28"/>
          <p:cNvSpPr>
            <a:spLocks noChangeArrowheads="1"/>
          </p:cNvSpPr>
          <p:nvPr/>
        </p:nvSpPr>
        <p:spPr bwMode="auto">
          <a:xfrm>
            <a:off x="1627823" y="3287713"/>
            <a:ext cx="15354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2" panose="05000000000000000000" pitchFamily="2" typeface="Wingdings"/>
              <a:buChar char="ü"/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添加文字信息</a:t>
            </a:r>
          </a:p>
        </p:txBody>
      </p:sp>
      <p:sp>
        <p:nvSpPr>
          <p:cNvPr id="27662" name="矩形 29"/>
          <p:cNvSpPr>
            <a:spLocks noChangeArrowheads="1"/>
          </p:cNvSpPr>
          <p:nvPr/>
        </p:nvSpPr>
        <p:spPr bwMode="auto">
          <a:xfrm>
            <a:off x="1627823" y="3703638"/>
            <a:ext cx="15354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2" panose="05000000000000000000" pitchFamily="2" typeface="Wingdings"/>
              <a:buChar char="ü"/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添加文字信息</a:t>
            </a:r>
          </a:p>
        </p:txBody>
      </p:sp>
      <p:sp>
        <p:nvSpPr>
          <p:cNvPr id="27663" name="矩形 30"/>
          <p:cNvSpPr>
            <a:spLocks noChangeArrowheads="1"/>
          </p:cNvSpPr>
          <p:nvPr/>
        </p:nvSpPr>
        <p:spPr bwMode="auto">
          <a:xfrm>
            <a:off x="1627823" y="4119563"/>
            <a:ext cx="153543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2" panose="05000000000000000000" pitchFamily="2" typeface="Wingdings"/>
              <a:buChar char="ü"/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添加文字信息</a:t>
            </a:r>
          </a:p>
        </p:txBody>
      </p:sp>
      <p:sp>
        <p:nvSpPr>
          <p:cNvPr id="32" name="矩形 31"/>
          <p:cNvSpPr/>
          <p:nvPr/>
        </p:nvSpPr>
        <p:spPr>
          <a:xfrm>
            <a:off x="4090988" y="1857375"/>
            <a:ext cx="4002087" cy="231775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直角三角形 32"/>
          <p:cNvSpPr/>
          <p:nvPr/>
        </p:nvSpPr>
        <p:spPr>
          <a:xfrm>
            <a:off x="4090988" y="1857375"/>
            <a:ext cx="4002087" cy="23241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7666" name="组合 33"/>
          <p:cNvGrpSpPr/>
          <p:nvPr/>
        </p:nvGrpSpPr>
        <p:grpSpPr>
          <a:xfrm>
            <a:off x="7681913" y="3786188"/>
            <a:ext cx="2568575" cy="1620837"/>
            <a:chOff x="7681227" y="4438658"/>
            <a:chExt cx="2569487" cy="1621367"/>
          </a:xfrm>
        </p:grpSpPr>
        <p:grpSp>
          <p:nvGrpSpPr>
            <p:cNvPr id="27669" name="Group 46"/>
            <p:cNvGrpSpPr/>
            <p:nvPr/>
          </p:nvGrpSpPr>
          <p:grpSpPr>
            <a:xfrm>
              <a:off x="7681227" y="4438658"/>
              <a:ext cx="2569487" cy="1621367"/>
              <a:chOff x="5410045" y="3396765"/>
              <a:chExt cx="1927115" cy="1216025"/>
            </a:xfrm>
          </p:grpSpPr>
          <p:sp>
            <p:nvSpPr>
              <p:cNvPr id="38" name="Freeform 16"/>
              <p:cNvSpPr/>
              <p:nvPr/>
            </p:nvSpPr>
            <p:spPr bwMode="auto">
              <a:xfrm>
                <a:off x="5410045" y="3396765"/>
                <a:ext cx="1927115" cy="1216025"/>
              </a:xfrm>
              <a:custGeom>
                <a:gdLst>
                  <a:gd fmla="*/ 3457 w 3457" name="T0"/>
                  <a:gd fmla="*/ 4407 h 4523" name="T1"/>
                  <a:gd fmla="*/ 3341 w 3457" name="T2"/>
                  <a:gd fmla="*/ 4523 h 4523" name="T3"/>
                  <a:gd fmla="*/ 116 w 3457" name="T4"/>
                  <a:gd fmla="*/ 4523 h 4523" name="T5"/>
                  <a:gd fmla="*/ 0 w 3457" name="T6"/>
                  <a:gd fmla="*/ 4407 h 4523" name="T7"/>
                  <a:gd fmla="*/ 0 w 3457" name="T8"/>
                  <a:gd fmla="*/ 116 h 4523" name="T9"/>
                  <a:gd fmla="*/ 116 w 3457" name="T10"/>
                  <a:gd fmla="*/ 0 h 4523" name="T11"/>
                  <a:gd fmla="*/ 3341 w 3457" name="T12"/>
                  <a:gd fmla="*/ 0 h 4523" name="T13"/>
                  <a:gd fmla="*/ 3457 w 3457" name="T14"/>
                  <a:gd fmla="*/ 116 h 4523" name="T15"/>
                  <a:gd fmla="*/ 3457 w 3457" name="T16"/>
                  <a:gd fmla="*/ 4407 h 45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23" w="3457">
                    <a:moveTo>
                      <a:pt x="3457" y="4407"/>
                    </a:moveTo>
                    <a:cubicBezTo>
                      <a:pt x="3457" y="4471"/>
                      <a:pt x="3405" y="4523"/>
                      <a:pt x="3341" y="4523"/>
                    </a:cubicBezTo>
                    <a:cubicBezTo>
                      <a:pt x="116" y="4523"/>
                      <a:pt x="116" y="4523"/>
                      <a:pt x="116" y="4523"/>
                    </a:cubicBezTo>
                    <a:cubicBezTo>
                      <a:pt x="52" y="4523"/>
                      <a:pt x="0" y="4471"/>
                      <a:pt x="0" y="440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  <a:cubicBezTo>
                      <a:pt x="3341" y="0"/>
                      <a:pt x="3341" y="0"/>
                      <a:pt x="3341" y="0"/>
                    </a:cubicBezTo>
                    <a:cubicBezTo>
                      <a:pt x="3405" y="0"/>
                      <a:pt x="3457" y="52"/>
                      <a:pt x="3457" y="116"/>
                    </a:cubicBezTo>
                    <a:lnTo>
                      <a:pt x="3457" y="4407"/>
                    </a:lnTo>
                    <a:close/>
                  </a:path>
                </a:pathLst>
              </a:custGeom>
              <a:solidFill>
                <a:sysClr lastClr="000000" val="windowText">
                  <a:lumMod val="65000"/>
                  <a:lumOff val="35000"/>
                </a:sys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400">
                  <a:solidFill>
                    <a:prstClr val="black"/>
                  </a:solidFill>
                  <a:latin typeface="PT Sans"/>
                  <a:ea typeface="+mn-ea"/>
                </a:endParaRPr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>
                <a:off x="5451731" y="3962496"/>
                <a:ext cx="83373" cy="84562"/>
              </a:xfrm>
              <a:prstGeom prst="ellipse">
                <a:avLst/>
              </a:prstGeom>
              <a:solidFill>
                <a:srgbClr val="0B18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400">
                  <a:solidFill>
                    <a:prstClr val="black"/>
                  </a:solidFill>
                  <a:latin typeface="PT Sans"/>
                  <a:ea typeface="+mn-ea"/>
                </a:endParaRPr>
              </a:p>
            </p:txBody>
          </p:sp>
          <p:sp>
            <p:nvSpPr>
              <p:cNvPr id="43" name="Freeform 11"/>
              <p:cNvSpPr/>
              <p:nvPr/>
            </p:nvSpPr>
            <p:spPr bwMode="auto">
              <a:xfrm flipV="1" rot="5400000">
                <a:off x="7063225" y="3970833"/>
                <a:ext cx="396607" cy="67889"/>
              </a:xfrm>
              <a:custGeom>
                <a:gdLst>
                  <a:gd fmla="*/ 196 w 196" name="T0"/>
                  <a:gd fmla="*/ 15 h 30" name="T1"/>
                  <a:gd fmla="*/ 181 w 196" name="T2"/>
                  <a:gd fmla="*/ 30 h 30" name="T3"/>
                  <a:gd fmla="*/ 15 w 196" name="T4"/>
                  <a:gd fmla="*/ 30 h 30" name="T5"/>
                  <a:gd fmla="*/ 0 w 196" name="T6"/>
                  <a:gd fmla="*/ 15 h 30" name="T7"/>
                  <a:gd fmla="*/ 0 w 196" name="T8"/>
                  <a:gd fmla="*/ 15 h 30" name="T9"/>
                  <a:gd fmla="*/ 15 w 196" name="T10"/>
                  <a:gd fmla="*/ 0 h 30" name="T11"/>
                  <a:gd fmla="*/ 181 w 196" name="T12"/>
                  <a:gd fmla="*/ 0 h 30" name="T13"/>
                  <a:gd fmla="*/ 196 w 196" name="T14"/>
                  <a:gd fmla="*/ 15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196">
                    <a:moveTo>
                      <a:pt x="196" y="15"/>
                    </a:moveTo>
                    <a:cubicBezTo>
                      <a:pt x="196" y="24"/>
                      <a:pt x="189" y="30"/>
                      <a:pt x="181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9" y="0"/>
                      <a:pt x="196" y="7"/>
                      <a:pt x="196" y="15"/>
                    </a:cubicBezTo>
                    <a:close/>
                  </a:path>
                </a:pathLst>
              </a:custGeom>
              <a:solidFill>
                <a:sysClr lastClr="000000" val="windowText">
                  <a:lumMod val="50000"/>
                  <a:lumOff val="50000"/>
                </a:sysClr>
              </a:solidFill>
              <a:ln>
                <a:noFill/>
              </a:ln>
              <a:extLst/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400">
                  <a:solidFill>
                    <a:prstClr val="black"/>
                  </a:solidFill>
                  <a:latin typeface="PT Sans"/>
                  <a:ea typeface="+mn-ea"/>
                </a:endParaRPr>
              </a:p>
            </p:txBody>
          </p:sp>
        </p:grpSp>
        <p:pic>
          <p:nvPicPr>
            <p:cNvPr id="27670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04360" y="4574730"/>
              <a:ext cx="2143926" cy="13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椭圆 44"/>
          <p:cNvSpPr/>
          <p:nvPr/>
        </p:nvSpPr>
        <p:spPr>
          <a:xfrm>
            <a:off x="5573713" y="2511425"/>
            <a:ext cx="1073150" cy="1074738"/>
          </a:xfrm>
          <a:prstGeom prst="ellipse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668" name="Freeform 154"/>
          <p:cNvSpPr>
            <a:spLocks noEditPoints="1"/>
          </p:cNvSpPr>
          <p:nvPr/>
        </p:nvSpPr>
        <p:spPr bwMode="auto">
          <a:xfrm>
            <a:off x="5932488" y="2822575"/>
            <a:ext cx="342900" cy="454025"/>
          </a:xfrm>
          <a:custGeom>
            <a:gdLst>
              <a:gd fmla="*/ 476270718 w 217" name="T0"/>
              <a:gd fmla="*/ 89424007 h 288" name="T1"/>
              <a:gd fmla="*/ 388997137 w 217" name="T2"/>
              <a:gd fmla="*/ 0 h 288" name="T3"/>
              <a:gd fmla="*/ 149613433 w 217" name="T4"/>
              <a:gd fmla="*/ 0 h 288" name="T5"/>
              <a:gd fmla="*/ 67326914 w 217" name="T6"/>
              <a:gd fmla="*/ 89424007 h 288" name="T7"/>
              <a:gd fmla="*/ 0 w 217" name="T8"/>
              <a:gd fmla="*/ 89424007 h 288" name="T9"/>
              <a:gd fmla="*/ 0 w 217" name="T10"/>
              <a:gd fmla="*/ 715390482 h 288" name="T11"/>
              <a:gd fmla="*/ 541104101 w 217" name="T12"/>
              <a:gd fmla="*/ 715390482 h 288" name="T13"/>
              <a:gd fmla="*/ 541104101 w 217" name="T14"/>
              <a:gd fmla="*/ 89424007 h 288" name="T15"/>
              <a:gd fmla="*/ 476270718 w 217" name="T16"/>
              <a:gd fmla="*/ 89424007 h 288" name="T17"/>
              <a:gd fmla="*/ 184524445 w 217" name="T18"/>
              <a:gd fmla="*/ 39744529 h 288" name="T19"/>
              <a:gd fmla="*/ 354086125 w 217" name="T20"/>
              <a:gd fmla="*/ 39744529 h 288" name="T21"/>
              <a:gd fmla="*/ 374034372 w 217" name="T22"/>
              <a:gd fmla="*/ 59616005 h 288" name="T23"/>
              <a:gd fmla="*/ 354086125 w 217" name="T24"/>
              <a:gd fmla="*/ 81972007 h 288" name="T25"/>
              <a:gd fmla="*/ 184524445 w 217" name="T26"/>
              <a:gd fmla="*/ 81972007 h 288" name="T27"/>
              <a:gd fmla="*/ 162081087 w 217" name="T28"/>
              <a:gd fmla="*/ 59616005 h 288" name="T29"/>
              <a:gd fmla="*/ 184524445 w 217" name="T30"/>
              <a:gd fmla="*/ 39744529 h 288" name="T31"/>
              <a:gd fmla="*/ 448841878 w 217" name="T32"/>
              <a:gd fmla="*/ 645837951 h 288" name="T33"/>
              <a:gd fmla="*/ 89768692 w 217" name="T34"/>
              <a:gd fmla="*/ 645837951 h 288" name="T35"/>
              <a:gd fmla="*/ 89768692 w 217" name="T36"/>
              <a:gd fmla="*/ 166426963 h 288" name="T37"/>
              <a:gd fmla="*/ 184524445 w 217" name="T38"/>
              <a:gd fmla="*/ 166426963 h 288" name="T39"/>
              <a:gd fmla="*/ 174550322 w 217" name="T40"/>
              <a:gd fmla="*/ 196234965 h 288" name="T41"/>
              <a:gd fmla="*/ 174550322 w 217" name="T42"/>
              <a:gd fmla="*/ 198719491 h 288" name="T43"/>
              <a:gd fmla="*/ 199485630 w 217" name="T44"/>
              <a:gd fmla="*/ 216108018 h 288" name="T45"/>
              <a:gd fmla="*/ 344112001 w 217" name="T46"/>
              <a:gd fmla="*/ 216108018 h 288" name="T47"/>
              <a:gd fmla="*/ 369047310 w 217" name="T48"/>
              <a:gd fmla="*/ 198719491 h 288" name="T49"/>
              <a:gd fmla="*/ 369047310 w 217" name="T50"/>
              <a:gd fmla="*/ 196234965 h 288" name="T51"/>
              <a:gd fmla="*/ 359073187 w 217" name="T52"/>
              <a:gd fmla="*/ 166426963 h 288" name="T53"/>
              <a:gd fmla="*/ 448841878 w 217" name="T54"/>
              <a:gd fmla="*/ 166426963 h 288" name="T55"/>
              <a:gd fmla="*/ 448841878 w 217" name="T56"/>
              <a:gd fmla="*/ 645837951 h 288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288" w="216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1745" l="57140" r="6154" t="67529"/>
          <a:stretch>
            <a:fillRect/>
          </a:stretch>
        </p:blipFill>
        <p:spPr bwMode="auto">
          <a:xfrm rot="4748993">
            <a:off x="62706" y="5091907"/>
            <a:ext cx="20224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09" l="46301" t="67529"/>
          <a:stretch>
            <a:fillRect/>
          </a:stretch>
        </p:blipFill>
        <p:spPr bwMode="auto">
          <a:xfrm>
            <a:off x="9615488" y="4908550"/>
            <a:ext cx="296068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 rot="19062396">
            <a:off x="9553979" y="4800763"/>
            <a:ext cx="3238817" cy="1554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rgbClr val="01C4E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800">
                <a:solidFill>
                  <a:srgbClr val="01C4E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CONTENT</a:t>
            </a:r>
          </a:p>
        </p:txBody>
      </p:sp>
      <p:sp>
        <p:nvSpPr>
          <p:cNvPr id="16389" name="文本框 21"/>
          <p:cNvSpPr txBox="1">
            <a:spLocks noChangeArrowheads="1"/>
          </p:cNvSpPr>
          <p:nvPr/>
        </p:nvSpPr>
        <p:spPr bwMode="auto">
          <a:xfrm>
            <a:off x="4735512" y="1984375"/>
            <a:ext cx="517398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b="1" lang="en-US" sz="4000">
                <a:solidFill>
                  <a:srgbClr val="01C4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 单击此处添加标题</a:t>
            </a:r>
          </a:p>
          <a:p>
            <a:pPr eaLnBrk="1" hangingPunct="1">
              <a:lnSpc>
                <a:spcPct val="150000"/>
              </a:lnSpc>
            </a:pPr>
            <a:r>
              <a:rPr altLang="zh-CN" b="1" lang="en-US" sz="4000">
                <a:solidFill>
                  <a:srgbClr val="01C4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 单击此处添加标题</a:t>
            </a:r>
          </a:p>
          <a:p>
            <a:pPr eaLnBrk="1" hangingPunct="1">
              <a:lnSpc>
                <a:spcPct val="150000"/>
              </a:lnSpc>
            </a:pPr>
            <a:r>
              <a:rPr altLang="zh-CN" b="1" lang="en-US" sz="4000">
                <a:solidFill>
                  <a:srgbClr val="01C4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 单击此处添加标题</a:t>
            </a:r>
          </a:p>
          <a:p>
            <a:pPr eaLnBrk="1" hangingPunct="1">
              <a:lnSpc>
                <a:spcPct val="150000"/>
              </a:lnSpc>
            </a:pPr>
            <a:r>
              <a:rPr altLang="zh-CN" b="1" lang="en-US" sz="4000">
                <a:solidFill>
                  <a:srgbClr val="01C4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 单击此处添加标题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611813" y="2257425"/>
            <a:ext cx="3497262" cy="627063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5611813" y="3181350"/>
            <a:ext cx="3497262" cy="625475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圆角矩形 25"/>
          <p:cNvSpPr/>
          <p:nvPr/>
        </p:nvSpPr>
        <p:spPr>
          <a:xfrm>
            <a:off x="5611813" y="4079875"/>
            <a:ext cx="3497262" cy="625475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5611813" y="4987925"/>
            <a:ext cx="3497262" cy="627063"/>
          </a:xfrm>
          <a:prstGeom prst="roundRect">
            <a:avLst/>
          </a:prstGeom>
          <a:noFill/>
          <a:ln>
            <a:solidFill>
              <a:srgbClr val="0095D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6394" name="组合 30"/>
          <p:cNvGrpSpPr/>
          <p:nvPr/>
        </p:nvGrpSpPr>
        <p:grpSpPr>
          <a:xfrm rot="4369980">
            <a:off x="4479926" y="2378075"/>
            <a:ext cx="258762" cy="287337"/>
            <a:chOff x="4473134" y="2166824"/>
            <a:chExt cx="257922" cy="288018"/>
          </a:xfrm>
        </p:grpSpPr>
        <p:sp>
          <p:nvSpPr>
            <p:cNvPr id="28" name="等腰三角形 27"/>
            <p:cNvSpPr/>
            <p:nvPr/>
          </p:nvSpPr>
          <p:spPr>
            <a:xfrm rot="3998033">
              <a:off x="4571660" y="2088841"/>
              <a:ext cx="82746" cy="232605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 rot="9405018">
              <a:off x="4472645" y="2227368"/>
              <a:ext cx="68040" cy="227551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0" name="等腰三角形 29"/>
            <p:cNvSpPr/>
            <p:nvPr/>
          </p:nvSpPr>
          <p:spPr>
            <a:xfrm>
              <a:off x="4519891" y="2193257"/>
              <a:ext cx="210453" cy="257785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395" name="组合 31"/>
          <p:cNvGrpSpPr/>
          <p:nvPr/>
        </p:nvGrpSpPr>
        <p:grpSpPr>
          <a:xfrm rot="4369980">
            <a:off x="4431506" y="3277394"/>
            <a:ext cx="257175" cy="287338"/>
            <a:chOff x="4473134" y="2166824"/>
            <a:chExt cx="257922" cy="288018"/>
          </a:xfrm>
        </p:grpSpPr>
        <p:sp>
          <p:nvSpPr>
            <p:cNvPr id="33" name="等腰三角形 32"/>
            <p:cNvSpPr/>
            <p:nvPr/>
          </p:nvSpPr>
          <p:spPr>
            <a:xfrm rot="3998033">
              <a:off x="4571727" y="2088919"/>
              <a:ext cx="82745" cy="232448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等腰三角形 28"/>
            <p:cNvSpPr/>
            <p:nvPr/>
          </p:nvSpPr>
          <p:spPr>
            <a:xfrm rot="9405018">
              <a:off x="4472642" y="2227369"/>
              <a:ext cx="66869" cy="227549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5" name="等腰三角形 29"/>
            <p:cNvSpPr/>
            <p:nvPr/>
          </p:nvSpPr>
          <p:spPr>
            <a:xfrm>
              <a:off x="4520180" y="2193256"/>
              <a:ext cx="210159" cy="257784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396" name="组合 35"/>
          <p:cNvGrpSpPr/>
          <p:nvPr/>
        </p:nvGrpSpPr>
        <p:grpSpPr>
          <a:xfrm rot="4369980">
            <a:off x="4454525" y="4189413"/>
            <a:ext cx="258763" cy="287337"/>
            <a:chOff x="4473134" y="2166824"/>
            <a:chExt cx="257922" cy="288018"/>
          </a:xfrm>
        </p:grpSpPr>
        <p:sp>
          <p:nvSpPr>
            <p:cNvPr id="37" name="等腰三角形 36"/>
            <p:cNvSpPr/>
            <p:nvPr/>
          </p:nvSpPr>
          <p:spPr>
            <a:xfrm rot="3998033">
              <a:off x="4571659" y="2088841"/>
              <a:ext cx="82746" cy="232604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8" name="等腰三角形 28"/>
            <p:cNvSpPr/>
            <p:nvPr/>
          </p:nvSpPr>
          <p:spPr>
            <a:xfrm rot="9405018">
              <a:off x="4472645" y="2227368"/>
              <a:ext cx="68041" cy="227551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9" name="等腰三角形 29"/>
            <p:cNvSpPr/>
            <p:nvPr/>
          </p:nvSpPr>
          <p:spPr>
            <a:xfrm>
              <a:off x="4519891" y="2193257"/>
              <a:ext cx="210451" cy="257785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397" name="组合 39"/>
          <p:cNvGrpSpPr/>
          <p:nvPr/>
        </p:nvGrpSpPr>
        <p:grpSpPr>
          <a:xfrm rot="4369980">
            <a:off x="4464050" y="5110163"/>
            <a:ext cx="257175" cy="288925"/>
            <a:chOff x="4473134" y="2166824"/>
            <a:chExt cx="257922" cy="288018"/>
          </a:xfrm>
        </p:grpSpPr>
        <p:sp>
          <p:nvSpPr>
            <p:cNvPr id="41" name="等腰三角形 40"/>
            <p:cNvSpPr/>
            <p:nvPr/>
          </p:nvSpPr>
          <p:spPr>
            <a:xfrm rot="3998033">
              <a:off x="4568813" y="2097060"/>
              <a:ext cx="83873" cy="232448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2" name="等腰三角形 28"/>
            <p:cNvSpPr/>
            <p:nvPr/>
          </p:nvSpPr>
          <p:spPr>
            <a:xfrm rot="9405018">
              <a:off x="4472643" y="2227036"/>
              <a:ext cx="66869" cy="227882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3" name="等腰三角形 29"/>
            <p:cNvSpPr/>
            <p:nvPr/>
          </p:nvSpPr>
          <p:spPr>
            <a:xfrm>
              <a:off x="4518300" y="2199159"/>
              <a:ext cx="210159" cy="257950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398" name="组合 48"/>
          <p:cNvGrpSpPr/>
          <p:nvPr/>
        </p:nvGrpSpPr>
        <p:grpSpPr>
          <a:xfrm rot="-565443">
            <a:off x="4616450" y="2609850"/>
            <a:ext cx="160338" cy="177800"/>
            <a:chOff x="4473134" y="2166824"/>
            <a:chExt cx="257922" cy="288018"/>
          </a:xfrm>
        </p:grpSpPr>
        <p:sp>
          <p:nvSpPr>
            <p:cNvPr id="50" name="等腰三角形 49"/>
            <p:cNvSpPr/>
            <p:nvPr/>
          </p:nvSpPr>
          <p:spPr>
            <a:xfrm rot="3998033">
              <a:off x="4570955" y="2086827"/>
              <a:ext cx="82291" cy="232385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1" name="等腰三角形 28"/>
            <p:cNvSpPr/>
            <p:nvPr/>
          </p:nvSpPr>
          <p:spPr>
            <a:xfrm rot="9405018">
              <a:off x="4471938" y="2228399"/>
              <a:ext cx="66396" cy="226300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2" name="等腰三角形 29"/>
            <p:cNvSpPr/>
            <p:nvPr/>
          </p:nvSpPr>
          <p:spPr>
            <a:xfrm>
              <a:off x="4517762" y="2190889"/>
              <a:ext cx="209401" cy="259731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399" name="组合 52"/>
          <p:cNvGrpSpPr/>
          <p:nvPr/>
        </p:nvGrpSpPr>
        <p:grpSpPr>
          <a:xfrm rot="-565443">
            <a:off x="4554538" y="3513138"/>
            <a:ext cx="160337" cy="177800"/>
            <a:chOff x="4473134" y="2166824"/>
            <a:chExt cx="257922" cy="288018"/>
          </a:xfrm>
        </p:grpSpPr>
        <p:sp>
          <p:nvSpPr>
            <p:cNvPr id="54" name="等腰三角形 53"/>
            <p:cNvSpPr/>
            <p:nvPr/>
          </p:nvSpPr>
          <p:spPr>
            <a:xfrm rot="3998033">
              <a:off x="4570954" y="2086828"/>
              <a:ext cx="82291" cy="232385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5" name="等腰三角形 28"/>
            <p:cNvSpPr/>
            <p:nvPr/>
          </p:nvSpPr>
          <p:spPr>
            <a:xfrm rot="9405018">
              <a:off x="4471938" y="2228399"/>
              <a:ext cx="66396" cy="226300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6" name="等腰三角形 29"/>
            <p:cNvSpPr/>
            <p:nvPr/>
          </p:nvSpPr>
          <p:spPr>
            <a:xfrm>
              <a:off x="4517762" y="2190889"/>
              <a:ext cx="209403" cy="259730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400" name="组合 56"/>
          <p:cNvGrpSpPr/>
          <p:nvPr/>
        </p:nvGrpSpPr>
        <p:grpSpPr>
          <a:xfrm rot="-565443">
            <a:off x="4589463" y="4422775"/>
            <a:ext cx="158750" cy="177800"/>
            <a:chOff x="4473134" y="2166824"/>
            <a:chExt cx="257922" cy="288018"/>
          </a:xfrm>
        </p:grpSpPr>
        <p:sp>
          <p:nvSpPr>
            <p:cNvPr id="58" name="等腰三角形 57"/>
            <p:cNvSpPr/>
            <p:nvPr/>
          </p:nvSpPr>
          <p:spPr>
            <a:xfrm rot="3998033">
              <a:off x="4571055" y="2086955"/>
              <a:ext cx="82291" cy="232130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等腰三角形 28"/>
            <p:cNvSpPr/>
            <p:nvPr/>
          </p:nvSpPr>
          <p:spPr>
            <a:xfrm rot="9405018">
              <a:off x="4472754" y="2223536"/>
              <a:ext cx="67060" cy="226300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0" name="等腰三角形 29"/>
            <p:cNvSpPr/>
            <p:nvPr/>
          </p:nvSpPr>
          <p:spPr>
            <a:xfrm>
              <a:off x="4518208" y="2190889"/>
              <a:ext cx="208916" cy="259731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401" name="组合 60"/>
          <p:cNvGrpSpPr/>
          <p:nvPr/>
        </p:nvGrpSpPr>
        <p:grpSpPr>
          <a:xfrm rot="-565443">
            <a:off x="4589463" y="5353050"/>
            <a:ext cx="160337" cy="177800"/>
            <a:chOff x="4473134" y="2166824"/>
            <a:chExt cx="257922" cy="288018"/>
          </a:xfrm>
        </p:grpSpPr>
        <p:sp>
          <p:nvSpPr>
            <p:cNvPr id="62" name="等腰三角形 61"/>
            <p:cNvSpPr/>
            <p:nvPr/>
          </p:nvSpPr>
          <p:spPr>
            <a:xfrm rot="3998033">
              <a:off x="4570954" y="2086828"/>
              <a:ext cx="82291" cy="232385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3" name="等腰三角形 28"/>
            <p:cNvSpPr/>
            <p:nvPr/>
          </p:nvSpPr>
          <p:spPr>
            <a:xfrm rot="9405018">
              <a:off x="4471938" y="2228399"/>
              <a:ext cx="66396" cy="226300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4" name="等腰三角形 29"/>
            <p:cNvSpPr/>
            <p:nvPr/>
          </p:nvSpPr>
          <p:spPr>
            <a:xfrm>
              <a:off x="4517762" y="2190889"/>
              <a:ext cx="209403" cy="259731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6402" name="组合 4"/>
          <p:cNvGrpSpPr/>
          <p:nvPr/>
        </p:nvGrpSpPr>
        <p:grpSpPr>
          <a:xfrm>
            <a:off x="-419100" y="-650875"/>
            <a:ext cx="6413500" cy="5211763"/>
            <a:chOff x="-419101" y="-651218"/>
            <a:chExt cx="6413260" cy="5211985"/>
          </a:xfrm>
        </p:grpSpPr>
        <p:pic>
          <p:nvPicPr>
            <p:cNvPr id="16405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6" name="组合 3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4651184" y="-17779"/>
                <a:ext cx="1342975" cy="9985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7" name="等腰三角形 2"/>
              <p:cNvSpPr/>
              <p:nvPr/>
            </p:nvSpPr>
            <p:spPr>
              <a:xfrm>
                <a:off x="4686108" y="-28891"/>
                <a:ext cx="1300115" cy="26671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6" name="等腰三角形 5"/>
          <p:cNvSpPr/>
          <p:nvPr/>
        </p:nvSpPr>
        <p:spPr>
          <a:xfrm>
            <a:off x="15875" y="6111875"/>
            <a:ext cx="639763" cy="754063"/>
          </a:xfrm>
          <a:custGeom>
            <a:gdLst>
              <a:gd fmla="*/ 0 w 639717" name="connsiteX0"/>
              <a:gd fmla="*/ 754380 h 754380" name="connsiteY0"/>
              <a:gd fmla="*/ 148409 w 639717" name="connsiteX1"/>
              <a:gd fmla="*/ 0 h 754380" name="connsiteY1"/>
              <a:gd fmla="*/ 639717 w 639717" name="connsiteX2"/>
              <a:gd fmla="*/ 716280 h 754380" name="connsiteY2"/>
              <a:gd fmla="*/ 0 w 639717" name="connsiteX3"/>
              <a:gd fmla="*/ 754380 h 754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54380" w="639717">
                <a:moveTo>
                  <a:pt x="0" y="754380"/>
                </a:moveTo>
                <a:lnTo>
                  <a:pt x="148409" y="0"/>
                </a:lnTo>
                <a:lnTo>
                  <a:pt x="639717" y="716280"/>
                </a:lnTo>
                <a:lnTo>
                  <a:pt x="0" y="754380"/>
                </a:lnTo>
                <a:close/>
              </a:path>
            </a:pathLst>
          </a:custGeom>
          <a:solidFill>
            <a:srgbClr val="005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等腰三角形 5"/>
          <p:cNvSpPr/>
          <p:nvPr/>
        </p:nvSpPr>
        <p:spPr>
          <a:xfrm>
            <a:off x="0" y="5183188"/>
            <a:ext cx="182563" cy="1692275"/>
          </a:xfrm>
          <a:custGeom>
            <a:gdLst>
              <a:gd fmla="*/ 0 w 182517" name="connsiteX0"/>
              <a:gd fmla="*/ 1691640 h 1691640" name="connsiteY0"/>
              <a:gd fmla="*/ 11249 w 182517" name="connsiteX1"/>
              <a:gd fmla="*/ 0 h 1691640" name="connsiteY1"/>
              <a:gd fmla="*/ 182517 w 182517" name="connsiteX2"/>
              <a:gd fmla="*/ 944880 h 1691640" name="connsiteY2"/>
              <a:gd fmla="*/ 0 w 182517" name="connsiteX3"/>
              <a:gd fmla="*/ 1691640 h 16916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91639" w="182517">
                <a:moveTo>
                  <a:pt x="0" y="1691640"/>
                </a:moveTo>
                <a:cubicBezTo>
                  <a:pt x="3750" y="1127760"/>
                  <a:pt x="7499" y="563880"/>
                  <a:pt x="11249" y="0"/>
                </a:cubicBezTo>
                <a:lnTo>
                  <a:pt x="182517" y="944880"/>
                </a:lnTo>
                <a:lnTo>
                  <a:pt x="0" y="1691640"/>
                </a:lnTo>
                <a:close/>
              </a:path>
            </a:pathLst>
          </a:custGeom>
          <a:solidFill>
            <a:srgbClr val="043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032000" y="1566863"/>
            <a:ext cx="1336675" cy="508000"/>
          </a:xfrm>
          <a:prstGeom prst="rect">
            <a:avLst/>
          </a:prstGeom>
          <a:solidFill>
            <a:srgbClr val="1A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17411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9620250" y="2659063"/>
            <a:ext cx="296068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4"/>
          <p:cNvSpPr txBox="1">
            <a:spLocks noChangeArrowheads="1"/>
          </p:cNvSpPr>
          <p:nvPr/>
        </p:nvSpPr>
        <p:spPr bwMode="auto">
          <a:xfrm>
            <a:off x="3690938" y="2660650"/>
            <a:ext cx="10835005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8800">
                <a:solidFill>
                  <a:srgbClr val="01C4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单击此处添加标题</a:t>
            </a:r>
          </a:p>
        </p:txBody>
      </p:sp>
      <p:grpSp>
        <p:nvGrpSpPr>
          <p:cNvPr id="17413" name="组合 27"/>
          <p:cNvGrpSpPr/>
          <p:nvPr/>
        </p:nvGrpSpPr>
        <p:grpSpPr>
          <a:xfrm rot="2858925">
            <a:off x="2409825" y="3327400"/>
            <a:ext cx="650875" cy="727075"/>
            <a:chOff x="4473134" y="2166824"/>
            <a:chExt cx="257922" cy="288018"/>
          </a:xfrm>
        </p:grpSpPr>
        <p:sp>
          <p:nvSpPr>
            <p:cNvPr id="29" name="等腰三角形 28"/>
            <p:cNvSpPr/>
            <p:nvPr/>
          </p:nvSpPr>
          <p:spPr>
            <a:xfrm rot="3998033">
              <a:off x="4569576" y="2092936"/>
              <a:ext cx="83639" cy="231501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0" name="等腰三角形 28"/>
            <p:cNvSpPr/>
            <p:nvPr/>
          </p:nvSpPr>
          <p:spPr>
            <a:xfrm rot="9405018">
              <a:off x="4472552" y="2227485"/>
              <a:ext cx="67311" cy="227647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1" name="等腰三角形 29"/>
            <p:cNvSpPr/>
            <p:nvPr/>
          </p:nvSpPr>
          <p:spPr>
            <a:xfrm>
              <a:off x="4519703" y="2195021"/>
              <a:ext cx="210112" cy="258462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7414" name="组合 31"/>
          <p:cNvGrpSpPr/>
          <p:nvPr/>
        </p:nvGrpSpPr>
        <p:grpSpPr>
          <a:xfrm rot="8543799">
            <a:off x="2874963" y="2844800"/>
            <a:ext cx="736600" cy="822325"/>
            <a:chOff x="4473134" y="2166824"/>
            <a:chExt cx="257922" cy="288018"/>
          </a:xfrm>
        </p:grpSpPr>
        <p:sp>
          <p:nvSpPr>
            <p:cNvPr id="33" name="等腰三角形 32"/>
            <p:cNvSpPr/>
            <p:nvPr/>
          </p:nvSpPr>
          <p:spPr>
            <a:xfrm rot="3998033">
              <a:off x="4571639" y="2093764"/>
              <a:ext cx="83403" cy="231796"/>
            </a:xfrm>
            <a:prstGeom prst="triangle">
              <a:avLst>
                <a:gd fmla="val 89599" name="adj"/>
              </a:avLst>
            </a:prstGeom>
            <a:solidFill>
              <a:srgbClr val="009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4" name="等腰三角形 28"/>
            <p:cNvSpPr/>
            <p:nvPr/>
          </p:nvSpPr>
          <p:spPr>
            <a:xfrm rot="9405018">
              <a:off x="4474379" y="2229564"/>
              <a:ext cx="67260" cy="227412"/>
            </a:xfrm>
            <a:custGeom>
              <a:gdLst>
                <a:gd fmla="*/ 757 w 67300" name="connsiteX0"/>
                <a:gd fmla="*/ 152164 h 227443" name="connsiteY0"/>
                <a:gd fmla="*/ 67300 w 67300" name="connsiteX1"/>
                <a:gd fmla="*/ 0 h 227443" name="connsiteY1"/>
                <a:gd fmla="*/ 0 w 67300" name="connsiteX2"/>
                <a:gd fmla="*/ 227443 h 227443" name="connsiteY2"/>
                <a:gd fmla="*/ 757 w 67300" name="connsiteX3"/>
                <a:gd fmla="*/ 152164 h 22744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27442" w="67300">
                  <a:moveTo>
                    <a:pt x="757" y="152164"/>
                  </a:moveTo>
                  <a:lnTo>
                    <a:pt x="67300" y="0"/>
                  </a:lnTo>
                  <a:lnTo>
                    <a:pt x="0" y="227443"/>
                  </a:lnTo>
                  <a:cubicBezTo>
                    <a:pt x="252" y="202350"/>
                    <a:pt x="505" y="177257"/>
                    <a:pt x="757" y="152164"/>
                  </a:cubicBezTo>
                  <a:close/>
                </a:path>
              </a:pathLst>
            </a:custGeom>
            <a:solidFill>
              <a:srgbClr val="002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5" name="等腰三角形 29"/>
            <p:cNvSpPr/>
            <p:nvPr/>
          </p:nvSpPr>
          <p:spPr>
            <a:xfrm>
              <a:off x="4520820" y="2195320"/>
              <a:ext cx="210117" cy="258549"/>
            </a:xfrm>
            <a:custGeom>
              <a:gdLst>
                <a:gd fmla="*/ 5380 w 209859" name="connsiteX0"/>
                <a:gd fmla="*/ 101220 h 258382" name="connsiteY0"/>
                <a:gd fmla="*/ 209859 w 209859" name="connsiteX1"/>
                <a:gd fmla="*/ 0 h 258382" name="connsiteY1"/>
                <a:gd fmla="*/ 0 w 209859" name="connsiteX2"/>
                <a:gd fmla="*/ 258382 h 258382" name="connsiteY2"/>
                <a:gd fmla="*/ 5380 w 209859" name="connsiteX3"/>
                <a:gd fmla="*/ 101220 h 25838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8382" w="209859">
                  <a:moveTo>
                    <a:pt x="5380" y="101220"/>
                  </a:moveTo>
                  <a:lnTo>
                    <a:pt x="209859" y="0"/>
                  </a:lnTo>
                  <a:lnTo>
                    <a:pt x="0" y="258382"/>
                  </a:lnTo>
                  <a:lnTo>
                    <a:pt x="5380" y="101220"/>
                  </a:lnTo>
                  <a:close/>
                </a:path>
              </a:pathLst>
            </a:custGeom>
            <a:solidFill>
              <a:srgbClr val="074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7" name="等腰三角形 36"/>
          <p:cNvSpPr/>
          <p:nvPr/>
        </p:nvSpPr>
        <p:spPr>
          <a:xfrm rot="10800000">
            <a:off x="3165947" y="3240561"/>
            <a:ext cx="490610" cy="510856"/>
          </a:xfrm>
          <a:custGeom>
            <a:gdLst>
              <a:gd fmla="*/ 0 w 490610" name="connsiteX0"/>
              <a:gd fmla="*/ 463231 h 510856" name="connsiteY0"/>
              <a:gd fmla="*/ 490610 w 490610" name="connsiteX1"/>
              <a:gd fmla="*/ 0 h 510856" name="connsiteY1"/>
              <a:gd fmla="*/ 85870 w 490610" name="connsiteX2"/>
              <a:gd fmla="*/ 510856 h 510856" name="connsiteY2"/>
              <a:gd fmla="*/ 0 w 490610" name="connsiteX3"/>
              <a:gd fmla="*/ 463231 h 510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10856" w="490610">
                <a:moveTo>
                  <a:pt x="0" y="463231"/>
                </a:moveTo>
                <a:lnTo>
                  <a:pt x="490610" y="0"/>
                </a:lnTo>
                <a:cubicBezTo>
                  <a:pt x="355697" y="170285"/>
                  <a:pt x="158871" y="297708"/>
                  <a:pt x="85870" y="510856"/>
                </a:cubicBezTo>
                <a:lnTo>
                  <a:pt x="0" y="46323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2391">
                <a:srgbClr val="FFFFFF">
                  <a:alpha val="22000"/>
                </a:srgbClr>
              </a:gs>
              <a:gs pos="73420">
                <a:srgbClr val="FFFFFF">
                  <a:alpha val="34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8" name="等腰三角形 36"/>
          <p:cNvSpPr/>
          <p:nvPr/>
        </p:nvSpPr>
        <p:spPr>
          <a:xfrm rot="5400000">
            <a:off x="2719508" y="3297053"/>
            <a:ext cx="385277" cy="474390"/>
          </a:xfrm>
          <a:custGeom>
            <a:gdLst>
              <a:gd fmla="*/ 0 w 385835" name="connsiteX0"/>
              <a:gd fmla="*/ 401319 h 448944" name="connsiteY0"/>
              <a:gd fmla="*/ 385835 w 385835" name="connsiteX1"/>
              <a:gd fmla="*/ 0 h 448944" name="connsiteY1"/>
              <a:gd fmla="*/ 85870 w 385835" name="connsiteX2"/>
              <a:gd fmla="*/ 448944 h 448944" name="connsiteY2"/>
              <a:gd fmla="*/ 0 w 385835" name="connsiteX3"/>
              <a:gd fmla="*/ 401319 h 4489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48944" w="385835">
                <a:moveTo>
                  <a:pt x="0" y="401319"/>
                </a:moveTo>
                <a:lnTo>
                  <a:pt x="385835" y="0"/>
                </a:lnTo>
                <a:cubicBezTo>
                  <a:pt x="250922" y="170285"/>
                  <a:pt x="158871" y="235796"/>
                  <a:pt x="85870" y="448944"/>
                </a:cubicBezTo>
                <a:lnTo>
                  <a:pt x="0" y="40131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2391">
                <a:srgbClr val="FFFFFF">
                  <a:alpha val="22000"/>
                </a:srgbClr>
              </a:gs>
              <a:gs pos="73420">
                <a:srgbClr val="FFFFFF">
                  <a:alpha val="34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42" name="直接连接符 41"/>
          <p:cNvCxnSpPr/>
          <p:nvPr/>
        </p:nvCxnSpPr>
        <p:spPr>
          <a:xfrm>
            <a:off x="4578350" y="2074863"/>
            <a:ext cx="6327775" cy="0"/>
          </a:xfrm>
          <a:prstGeom prst="line">
            <a:avLst/>
          </a:prstGeom>
          <a:ln w="28575"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070975" y="2074863"/>
            <a:ext cx="3121025" cy="0"/>
          </a:xfrm>
          <a:prstGeom prst="line">
            <a:avLst/>
          </a:prstGeom>
          <a:ln w="28575">
            <a:solidFill>
              <a:srgbClr val="074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0" y="4592638"/>
            <a:ext cx="8099425" cy="0"/>
          </a:xfrm>
          <a:prstGeom prst="line">
            <a:avLst/>
          </a:prstGeom>
          <a:ln w="28575">
            <a:solidFill>
              <a:srgbClr val="0746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0" y="4600575"/>
            <a:ext cx="3990975" cy="0"/>
          </a:xfrm>
          <a:prstGeom prst="line">
            <a:avLst/>
          </a:prstGeom>
          <a:ln w="28575"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文本框 51"/>
          <p:cNvSpPr txBox="1">
            <a:spLocks noChangeArrowheads="1"/>
          </p:cNvSpPr>
          <p:nvPr/>
        </p:nvSpPr>
        <p:spPr bwMode="auto">
          <a:xfrm>
            <a:off x="5383212" y="2719388"/>
            <a:ext cx="3425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95D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单击此处添加本章节简要内容，该模板所有素材均可自由编辑。</a:t>
            </a: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5254625" y="2795588"/>
            <a:ext cx="0" cy="996950"/>
          </a:xfrm>
          <a:prstGeom prst="line">
            <a:avLst/>
          </a:prstGeom>
          <a:ln w="19050"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7" name="组合 25"/>
          <p:cNvGrpSpPr/>
          <p:nvPr/>
        </p:nvGrpSpPr>
        <p:grpSpPr>
          <a:xfrm>
            <a:off x="-207963" y="1657350"/>
            <a:ext cx="3411538" cy="2770188"/>
            <a:chOff x="-419101" y="-651218"/>
            <a:chExt cx="6413260" cy="5211985"/>
          </a:xfrm>
        </p:grpSpPr>
        <p:pic>
          <p:nvPicPr>
            <p:cNvPr id="17428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9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51225" y="-15026"/>
                <a:ext cx="1342934" cy="994606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7036" y="-26973"/>
                <a:ext cx="1298171" cy="265825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0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1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19483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4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19462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19463" name="组合 82"/>
          <p:cNvGrpSpPr/>
          <p:nvPr/>
        </p:nvGrpSpPr>
        <p:grpSpPr>
          <a:xfrm>
            <a:off x="1222375" y="2528888"/>
            <a:ext cx="1546225" cy="1544637"/>
            <a:chOff x="1222577" y="2190193"/>
            <a:chExt cx="1545336" cy="1545336"/>
          </a:xfrm>
        </p:grpSpPr>
        <p:sp>
          <p:nvSpPr>
            <p:cNvPr id="84" name="Oval 16"/>
            <p:cNvSpPr/>
            <p:nvPr/>
          </p:nvSpPr>
          <p:spPr>
            <a:xfrm>
              <a:off x="1409794" y="2377603"/>
              <a:ext cx="1167728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4397B"/>
                </a:solidFill>
              </a:endParaRPr>
            </a:p>
          </p:txBody>
        </p:sp>
        <p:sp>
          <p:nvSpPr>
            <p:cNvPr id="85" name="Arc 20"/>
            <p:cNvSpPr/>
            <p:nvPr/>
          </p:nvSpPr>
          <p:spPr>
            <a:xfrm>
              <a:off x="1222577" y="2190193"/>
              <a:ext cx="1545336" cy="1545336"/>
            </a:xfrm>
            <a:prstGeom prst="arc">
              <a:avLst>
                <a:gd fmla="val 20172577" name="adj1"/>
                <a:gd fmla="val 16297434" name="adj2"/>
              </a:avLst>
            </a:prstGeom>
            <a:noFill/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82" name="TextBox 24"/>
            <p:cNvSpPr txBox="1">
              <a:spLocks noChangeArrowheads="1"/>
            </p:cNvSpPr>
            <p:nvPr/>
          </p:nvSpPr>
          <p:spPr bwMode="auto">
            <a:xfrm>
              <a:off x="1607857" y="2730339"/>
              <a:ext cx="841209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85%</a:t>
              </a:r>
            </a:p>
          </p:txBody>
        </p:sp>
      </p:grpSp>
      <p:grpSp>
        <p:nvGrpSpPr>
          <p:cNvPr id="19464" name="组合 86"/>
          <p:cNvGrpSpPr/>
          <p:nvPr/>
        </p:nvGrpSpPr>
        <p:grpSpPr>
          <a:xfrm>
            <a:off x="3941763" y="2525713"/>
            <a:ext cx="1544637" cy="1544637"/>
            <a:chOff x="3941805" y="2186816"/>
            <a:chExt cx="1545336" cy="1545336"/>
          </a:xfrm>
        </p:grpSpPr>
        <p:sp>
          <p:nvSpPr>
            <p:cNvPr id="88" name="Oval 17"/>
            <p:cNvSpPr/>
            <p:nvPr/>
          </p:nvSpPr>
          <p:spPr>
            <a:xfrm>
              <a:off x="4132391" y="2377402"/>
              <a:ext cx="1167340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Arc 21"/>
            <p:cNvSpPr/>
            <p:nvPr/>
          </p:nvSpPr>
          <p:spPr>
            <a:xfrm>
              <a:off x="3941805" y="2186816"/>
              <a:ext cx="1545336" cy="1545336"/>
            </a:xfrm>
            <a:prstGeom prst="arc">
              <a:avLst>
                <a:gd fmla="val 17379292" name="adj1"/>
                <a:gd fmla="val 8825709" name="adj2"/>
              </a:avLst>
            </a:prstGeom>
            <a:noFill/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9" name="TextBox 27"/>
            <p:cNvSpPr txBox="1">
              <a:spLocks noChangeArrowheads="1"/>
            </p:cNvSpPr>
            <p:nvPr/>
          </p:nvSpPr>
          <p:spPr bwMode="auto">
            <a:xfrm>
              <a:off x="4353263" y="2730339"/>
              <a:ext cx="842073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73%</a:t>
              </a:r>
            </a:p>
          </p:txBody>
        </p:sp>
      </p:grpSp>
      <p:grpSp>
        <p:nvGrpSpPr>
          <p:cNvPr id="19465" name="组合 90"/>
          <p:cNvGrpSpPr/>
          <p:nvPr/>
        </p:nvGrpSpPr>
        <p:grpSpPr>
          <a:xfrm>
            <a:off x="6661150" y="2525713"/>
            <a:ext cx="1544638" cy="1544637"/>
            <a:chOff x="6661033" y="2186816"/>
            <a:chExt cx="1545336" cy="1545336"/>
          </a:xfrm>
        </p:grpSpPr>
        <p:sp>
          <p:nvSpPr>
            <p:cNvPr id="92" name="Oval 18"/>
            <p:cNvSpPr/>
            <p:nvPr/>
          </p:nvSpPr>
          <p:spPr>
            <a:xfrm>
              <a:off x="6854796" y="2377402"/>
              <a:ext cx="1167340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Arc 22"/>
            <p:cNvSpPr/>
            <p:nvPr/>
          </p:nvSpPr>
          <p:spPr>
            <a:xfrm>
              <a:off x="6661033" y="2186816"/>
              <a:ext cx="1545336" cy="1545336"/>
            </a:xfrm>
            <a:prstGeom prst="arc">
              <a:avLst>
                <a:gd fmla="val 14283035" name="adj1"/>
                <a:gd fmla="val 8268073" name="adj2"/>
              </a:avLst>
            </a:prstGeom>
            <a:noFill/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6" name="TextBox 28"/>
            <p:cNvSpPr txBox="1">
              <a:spLocks noChangeArrowheads="1"/>
            </p:cNvSpPr>
            <p:nvPr/>
          </p:nvSpPr>
          <p:spPr bwMode="auto">
            <a:xfrm>
              <a:off x="7045058" y="2732225"/>
              <a:ext cx="842073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78%</a:t>
              </a:r>
            </a:p>
          </p:txBody>
        </p:sp>
      </p:grpSp>
      <p:grpSp>
        <p:nvGrpSpPr>
          <p:cNvPr id="19466" name="组合 94"/>
          <p:cNvGrpSpPr/>
          <p:nvPr/>
        </p:nvGrpSpPr>
        <p:grpSpPr>
          <a:xfrm>
            <a:off x="9390063" y="2525713"/>
            <a:ext cx="1546225" cy="1544637"/>
            <a:chOff x="9390392" y="2186816"/>
            <a:chExt cx="1545336" cy="1545336"/>
          </a:xfrm>
        </p:grpSpPr>
        <p:sp>
          <p:nvSpPr>
            <p:cNvPr id="96" name="Oval 19"/>
            <p:cNvSpPr/>
            <p:nvPr/>
          </p:nvSpPr>
          <p:spPr>
            <a:xfrm>
              <a:off x="9577609" y="2377402"/>
              <a:ext cx="1167728" cy="1167340"/>
            </a:xfrm>
            <a:prstGeom prst="ellipse">
              <a:avLst/>
            </a:prstGeom>
            <a:noFill/>
            <a:ln w="6350">
              <a:solidFill>
                <a:srgbClr val="009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Arc 23"/>
            <p:cNvSpPr/>
            <p:nvPr/>
          </p:nvSpPr>
          <p:spPr>
            <a:xfrm>
              <a:off x="9390392" y="2186816"/>
              <a:ext cx="1545336" cy="1545336"/>
            </a:xfrm>
            <a:prstGeom prst="arc">
              <a:avLst>
                <a:gd fmla="val 17026676" name="adj1"/>
                <a:gd fmla="val 13044588" name="adj2"/>
              </a:avLst>
            </a:prstGeom>
            <a:ln w="76200">
              <a:solidFill>
                <a:srgbClr val="01C3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3" name="TextBox 29"/>
            <p:cNvSpPr txBox="1">
              <a:spLocks noChangeArrowheads="1"/>
            </p:cNvSpPr>
            <p:nvPr/>
          </p:nvSpPr>
          <p:spPr bwMode="auto">
            <a:xfrm>
              <a:off x="9772729" y="2730339"/>
              <a:ext cx="841209" cy="45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90%</a:t>
              </a:r>
            </a:p>
          </p:txBody>
        </p:sp>
      </p:grpSp>
      <p:sp>
        <p:nvSpPr>
          <p:cNvPr id="19467" name="文本框 1"/>
          <p:cNvSpPr txBox="1">
            <a:spLocks noChangeArrowheads="1"/>
          </p:cNvSpPr>
          <p:nvPr/>
        </p:nvSpPr>
        <p:spPr bwMode="auto">
          <a:xfrm>
            <a:off x="815975" y="4260850"/>
            <a:ext cx="24352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向天歌PPT，是集PPT模板开发、PPT设计定制、PPT培训于一体的专业PPT服务提供商。</a:t>
            </a:r>
          </a:p>
        </p:txBody>
      </p:sp>
      <p:sp>
        <p:nvSpPr>
          <p:cNvPr id="19468" name="文本框 103"/>
          <p:cNvSpPr txBox="1">
            <a:spLocks noChangeArrowheads="1"/>
          </p:cNvSpPr>
          <p:nvPr/>
        </p:nvSpPr>
        <p:spPr bwMode="auto">
          <a:xfrm>
            <a:off x="3497263" y="4249738"/>
            <a:ext cx="24352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向天歌PPT，是集PPT模板开发、PPT设计定制、PPT培训于一体的专业PPT服务提供商。</a:t>
            </a:r>
          </a:p>
        </p:txBody>
      </p:sp>
      <p:sp>
        <p:nvSpPr>
          <p:cNvPr id="19469" name="文本框 104"/>
          <p:cNvSpPr txBox="1">
            <a:spLocks noChangeArrowheads="1"/>
          </p:cNvSpPr>
          <p:nvPr/>
        </p:nvSpPr>
        <p:spPr bwMode="auto">
          <a:xfrm>
            <a:off x="6253162" y="4249738"/>
            <a:ext cx="24352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向天歌PPT，是集PPT模板开发、PPT设计定制、PPT培训于一体的专业PPT服务提供商。</a:t>
            </a:r>
          </a:p>
        </p:txBody>
      </p:sp>
      <p:sp>
        <p:nvSpPr>
          <p:cNvPr id="19470" name="文本框 105"/>
          <p:cNvSpPr txBox="1">
            <a:spLocks noChangeArrowheads="1"/>
          </p:cNvSpPr>
          <p:nvPr/>
        </p:nvSpPr>
        <p:spPr bwMode="auto">
          <a:xfrm>
            <a:off x="8943974" y="4237038"/>
            <a:ext cx="24352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向天歌PPT，是集PPT模板开发、PPT设计定制、PPT培训于一体的专业PPT服务提供商。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2032000" y="1566863"/>
            <a:ext cx="1336675" cy="508000"/>
          </a:xfrm>
          <a:prstGeom prst="rect">
            <a:avLst/>
          </a:prstGeom>
          <a:solidFill>
            <a:srgbClr val="1A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0483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5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6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0519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0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0487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20488" name="组合 48"/>
          <p:cNvGrpSpPr/>
          <p:nvPr/>
        </p:nvGrpSpPr>
        <p:grpSpPr>
          <a:xfrm>
            <a:off x="4060825" y="1811338"/>
            <a:ext cx="3848100" cy="3851275"/>
            <a:chOff x="4170360" y="1546860"/>
            <a:chExt cx="3848105" cy="3850009"/>
          </a:xfrm>
        </p:grpSpPr>
        <p:sp>
          <p:nvSpPr>
            <p:cNvPr id="50" name="Block Arc 38"/>
            <p:cNvSpPr/>
            <p:nvPr/>
          </p:nvSpPr>
          <p:spPr>
            <a:xfrm rot="2990966">
              <a:off x="4186072" y="1547023"/>
              <a:ext cx="3823030" cy="3822705"/>
            </a:xfrm>
            <a:prstGeom prst="blockArc">
              <a:avLst>
                <a:gd fmla="val 10800000" name="adj1"/>
                <a:gd fmla="val 16298175" name="adj2"/>
                <a:gd fmla="val 16327" name="adj3"/>
              </a:avLst>
            </a:prstGeom>
            <a:solidFill>
              <a:srgbClr val="043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Block Arc 37"/>
            <p:cNvSpPr/>
            <p:nvPr/>
          </p:nvSpPr>
          <p:spPr>
            <a:xfrm rot="19115698">
              <a:off x="4170360" y="1554794"/>
              <a:ext cx="3822705" cy="3823031"/>
            </a:xfrm>
            <a:prstGeom prst="blockArc">
              <a:avLst>
                <a:gd fmla="val 11150769" name="adj1"/>
                <a:gd fmla="val 16298175" name="adj2"/>
                <a:gd fmla="val 16327" name="adj3"/>
              </a:avLst>
            </a:prstGeom>
            <a:solidFill>
              <a:srgbClr val="01B1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507" name="组合 52"/>
            <p:cNvGrpSpPr/>
            <p:nvPr/>
          </p:nvGrpSpPr>
          <p:grpSpPr>
            <a:xfrm>
              <a:off x="4179887" y="1560197"/>
              <a:ext cx="3838578" cy="3836672"/>
              <a:chOff x="4179887" y="1560197"/>
              <a:chExt cx="3838578" cy="3836672"/>
            </a:xfrm>
          </p:grpSpPr>
          <p:sp>
            <p:nvSpPr>
              <p:cNvPr id="55" name="Block Arc 40"/>
              <p:cNvSpPr/>
              <p:nvPr/>
            </p:nvSpPr>
            <p:spPr>
              <a:xfrm rot="13947231">
                <a:off x="4178929" y="1573209"/>
                <a:ext cx="3824617" cy="3822705"/>
              </a:xfrm>
              <a:prstGeom prst="blockArc">
                <a:avLst>
                  <a:gd fmla="val 10800000" name="adj1"/>
                  <a:gd fmla="val 16298175" name="adj2"/>
                  <a:gd fmla="val 16327" name="adj3"/>
                </a:avLst>
              </a:prstGeom>
              <a:solidFill>
                <a:srgbClr val="04397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509" name="组合 55"/>
              <p:cNvGrpSpPr/>
              <p:nvPr/>
            </p:nvGrpSpPr>
            <p:grpSpPr>
              <a:xfrm>
                <a:off x="4195129" y="1560197"/>
                <a:ext cx="3823336" cy="3823334"/>
                <a:chOff x="4195129" y="1560197"/>
                <a:chExt cx="3823336" cy="3823334"/>
              </a:xfrm>
            </p:grpSpPr>
            <p:sp>
              <p:nvSpPr>
                <p:cNvPr id="57" name="Block Arc 39"/>
                <p:cNvSpPr/>
                <p:nvPr/>
              </p:nvSpPr>
              <p:spPr>
                <a:xfrm rot="8470872">
                  <a:off x="4195760" y="1559556"/>
                  <a:ext cx="3822705" cy="3824617"/>
                </a:xfrm>
                <a:prstGeom prst="blockArc">
                  <a:avLst>
                    <a:gd fmla="val 10800000" name="adj1"/>
                    <a:gd fmla="val 16298175" name="adj2"/>
                    <a:gd fmla="val 16327" name="adj3"/>
                  </a:avLst>
                </a:prstGeom>
                <a:solidFill>
                  <a:srgbClr val="01B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Isosceles Triangle 41"/>
                <p:cNvSpPr/>
                <p:nvPr/>
              </p:nvSpPr>
              <p:spPr>
                <a:xfrm rot="2938533">
                  <a:off x="4718200" y="1945132"/>
                  <a:ext cx="917273" cy="358775"/>
                </a:xfrm>
                <a:prstGeom prst="triangle">
                  <a:avLst/>
                </a:prstGeom>
                <a:solidFill>
                  <a:srgbClr val="01B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zh-CN" lang="en-US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0" name="Isosceles Triangle 42"/>
                <p:cNvSpPr/>
                <p:nvPr/>
              </p:nvSpPr>
              <p:spPr>
                <a:xfrm rot="8461846">
                  <a:off x="6975477" y="2421285"/>
                  <a:ext cx="915988" cy="358657"/>
                </a:xfrm>
                <a:prstGeom prst="triangle">
                  <a:avLst/>
                </a:prstGeom>
                <a:solidFill>
                  <a:srgbClr val="04397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zh-CN" lang="en-US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1" name="Isosceles Triangle 43"/>
                <p:cNvSpPr/>
                <p:nvPr/>
              </p:nvSpPr>
              <p:spPr>
                <a:xfrm rot="14072155">
                  <a:off x="6485884" y="4629506"/>
                  <a:ext cx="917273" cy="357187"/>
                </a:xfrm>
                <a:prstGeom prst="triangle">
                  <a:avLst/>
                </a:prstGeom>
                <a:solidFill>
                  <a:srgbClr val="01B1E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zh-CN" lang="en-US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2" name="Isosceles Triangle 44"/>
                <p:cNvSpPr/>
                <p:nvPr/>
              </p:nvSpPr>
              <p:spPr>
                <a:xfrm rot="19459204">
                  <a:off x="4240210" y="4128873"/>
                  <a:ext cx="915989" cy="360244"/>
                </a:xfrm>
                <a:prstGeom prst="triangle">
                  <a:avLst/>
                </a:prstGeom>
                <a:solidFill>
                  <a:srgbClr val="04397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altLang="zh-CN" lang="en-US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</a:endParaRPr>
                </a:p>
              </p:txBody>
            </p:sp>
            <p:sp>
              <p:nvSpPr>
                <p:cNvPr id="6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6100763" y="1723014"/>
                  <a:ext cx="354330" cy="3656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  <a:cs charset="0" typeface="ＭＳ Ｐゴシック"/>
                    </a:defRPr>
                  </a:lvl1pPr>
                  <a:lvl2pPr eaLnBrk="0" hangingPunct="0" indent="-285750" marL="74295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2pPr>
                  <a:lvl3pPr eaLnBrk="0" hangingPunct="0" indent="-228600" marL="11430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3pPr>
                  <a:lvl4pPr eaLnBrk="0" hangingPunct="0" indent="-228600" marL="16002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4pPr>
                  <a:lvl5pPr eaLnBrk="0" hangingPunct="0" indent="-228600" marL="20574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b="1" lang="en-US" smtClean="0" sz="18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6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648325" y="4890622"/>
                  <a:ext cx="336868" cy="3656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  <a:cs charset="0" typeface="ＭＳ Ｐゴシック"/>
                    </a:defRPr>
                  </a:lvl1pPr>
                  <a:lvl2pPr eaLnBrk="0" hangingPunct="0" indent="-285750" marL="74295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2pPr>
                  <a:lvl3pPr eaLnBrk="0" hangingPunct="0" indent="-228600" marL="11430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3pPr>
                  <a:lvl4pPr eaLnBrk="0" hangingPunct="0" indent="-228600" marL="16002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4pPr>
                  <a:lvl5pPr eaLnBrk="0" hangingPunct="0" indent="-228600" marL="20574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b="1" lang="en-US" sz="18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65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4330699" y="3068772"/>
                  <a:ext cx="363855" cy="3656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  <a:cs charset="0" typeface="ＭＳ Ｐゴシック"/>
                    </a:defRPr>
                  </a:lvl1pPr>
                  <a:lvl2pPr eaLnBrk="0" hangingPunct="0" indent="-285750" marL="74295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2pPr>
                  <a:lvl3pPr eaLnBrk="0" hangingPunct="0" indent="-228600" marL="11430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3pPr>
                  <a:lvl4pPr eaLnBrk="0" hangingPunct="0" indent="-228600" marL="16002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4pPr>
                  <a:lvl5pPr eaLnBrk="0" hangingPunct="0" indent="-228600" marL="20574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b="1" lang="en-US" sz="18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66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7472364" y="3601996"/>
                  <a:ext cx="338455" cy="3656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  <a:cs charset="0" typeface="ＭＳ Ｐゴシック"/>
                    </a:defRPr>
                  </a:lvl1pPr>
                  <a:lvl2pPr eaLnBrk="0" hangingPunct="0" indent="-285750" marL="74295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2pPr>
                  <a:lvl3pPr eaLnBrk="0" hangingPunct="0" indent="-228600" marL="11430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3pPr>
                  <a:lvl4pPr eaLnBrk="0" hangingPunct="0" indent="-228600" marL="16002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4pPr>
                  <a:lvl5pPr eaLnBrk="0" hangingPunct="0" indent="-228600" marL="2057400"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/>
                      <a:ea charset="0" typeface="ＭＳ Ｐゴシック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b="1" lang="en-US" smtClean="0" sz="18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cs typeface="+mn-cs"/>
                    </a:rPr>
                    <a:t>B</a:t>
                  </a:r>
                </a:p>
              </p:txBody>
            </p:sp>
          </p:grpSp>
        </p:grpSp>
      </p:grpSp>
      <p:cxnSp>
        <p:nvCxnSpPr>
          <p:cNvPr id="67" name="Straight Connector 3"/>
          <p:cNvCxnSpPr/>
          <p:nvPr/>
        </p:nvCxnSpPr>
        <p:spPr>
          <a:xfrm flipH="1">
            <a:off x="1069975" y="3703638"/>
            <a:ext cx="2943225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71"/>
          <p:cNvCxnSpPr/>
          <p:nvPr/>
        </p:nvCxnSpPr>
        <p:spPr>
          <a:xfrm flipH="1">
            <a:off x="7878763" y="3776663"/>
            <a:ext cx="2927350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72"/>
          <p:cNvCxnSpPr/>
          <p:nvPr/>
        </p:nvCxnSpPr>
        <p:spPr>
          <a:xfrm flipH="1">
            <a:off x="6692900" y="1927225"/>
            <a:ext cx="4192588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3"/>
          <p:cNvCxnSpPr/>
          <p:nvPr/>
        </p:nvCxnSpPr>
        <p:spPr>
          <a:xfrm flipH="1">
            <a:off x="1069975" y="5549900"/>
            <a:ext cx="4192588" cy="0"/>
          </a:xfrm>
          <a:prstGeom prst="line">
            <a:avLst/>
          </a:prstGeom>
          <a:ln w="12700">
            <a:solidFill>
              <a:srgbClr val="0095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3" name="组合 70"/>
          <p:cNvGrpSpPr/>
          <p:nvPr/>
        </p:nvGrpSpPr>
        <p:grpSpPr>
          <a:xfrm>
            <a:off x="996950" y="2224088"/>
            <a:ext cx="2979738" cy="1133475"/>
            <a:chOff x="1107252" y="1958873"/>
            <a:chExt cx="2978389" cy="1133392"/>
          </a:xfrm>
        </p:grpSpPr>
        <p:sp>
          <p:nvSpPr>
            <p:cNvPr id="20503" name="TextBox 11"/>
            <p:cNvSpPr txBox="1">
              <a:spLocks noChangeArrowheads="1"/>
            </p:cNvSpPr>
            <p:nvPr/>
          </p:nvSpPr>
          <p:spPr bwMode="auto">
            <a:xfrm>
              <a:off x="1107252" y="2353601"/>
              <a:ext cx="2978389" cy="73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  <p:sp>
          <p:nvSpPr>
            <p:cNvPr id="20504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20494" name="组合 73"/>
          <p:cNvGrpSpPr/>
          <p:nvPr/>
        </p:nvGrpSpPr>
        <p:grpSpPr>
          <a:xfrm>
            <a:off x="996950" y="4205288"/>
            <a:ext cx="2979738" cy="1133475"/>
            <a:chOff x="1107252" y="1958873"/>
            <a:chExt cx="2978389" cy="1133392"/>
          </a:xfrm>
        </p:grpSpPr>
        <p:sp>
          <p:nvSpPr>
            <p:cNvPr id="20501" name="TextBox 11"/>
            <p:cNvSpPr txBox="1">
              <a:spLocks noChangeArrowheads="1"/>
            </p:cNvSpPr>
            <p:nvPr/>
          </p:nvSpPr>
          <p:spPr bwMode="auto">
            <a:xfrm>
              <a:off x="1107252" y="2353601"/>
              <a:ext cx="2978389" cy="73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  <p:sp>
          <p:nvSpPr>
            <p:cNvPr id="20502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20495" name="组合 76"/>
          <p:cNvGrpSpPr/>
          <p:nvPr/>
        </p:nvGrpSpPr>
        <p:grpSpPr>
          <a:xfrm>
            <a:off x="7951788" y="2257425"/>
            <a:ext cx="2978150" cy="1133475"/>
            <a:chOff x="1107252" y="1958873"/>
            <a:chExt cx="2978389" cy="1133392"/>
          </a:xfrm>
        </p:grpSpPr>
        <p:sp>
          <p:nvSpPr>
            <p:cNvPr id="20499" name="TextBox 11"/>
            <p:cNvSpPr txBox="1">
              <a:spLocks noChangeArrowheads="1"/>
            </p:cNvSpPr>
            <p:nvPr/>
          </p:nvSpPr>
          <p:spPr bwMode="auto">
            <a:xfrm>
              <a:off x="1107253" y="2353601"/>
              <a:ext cx="2978389" cy="73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  <p:sp>
          <p:nvSpPr>
            <p:cNvPr id="20500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20496" name="组合 79"/>
          <p:cNvGrpSpPr/>
          <p:nvPr/>
        </p:nvGrpSpPr>
        <p:grpSpPr>
          <a:xfrm>
            <a:off x="7966075" y="4237038"/>
            <a:ext cx="2978150" cy="1133475"/>
            <a:chOff x="1107252" y="1958873"/>
            <a:chExt cx="2978389" cy="1133392"/>
          </a:xfrm>
        </p:grpSpPr>
        <p:sp>
          <p:nvSpPr>
            <p:cNvPr id="20497" name="TextBox 11"/>
            <p:cNvSpPr txBox="1">
              <a:spLocks noChangeArrowheads="1"/>
            </p:cNvSpPr>
            <p:nvPr/>
          </p:nvSpPr>
          <p:spPr bwMode="auto">
            <a:xfrm>
              <a:off x="1107251" y="2353601"/>
              <a:ext cx="2978389" cy="73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  <p:sp>
          <p:nvSpPr>
            <p:cNvPr id="20498" name="TextBox 10"/>
            <p:cNvSpPr txBox="1">
              <a:spLocks noChangeArrowheads="1"/>
            </p:cNvSpPr>
            <p:nvPr/>
          </p:nvSpPr>
          <p:spPr bwMode="auto">
            <a:xfrm>
              <a:off x="1807987" y="1958873"/>
              <a:ext cx="1432385" cy="33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4" name="矩形 263"/>
          <p:cNvSpPr/>
          <p:nvPr/>
        </p:nvSpPr>
        <p:spPr>
          <a:xfrm>
            <a:off x="8467725" y="2465388"/>
            <a:ext cx="3098800" cy="13335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467725" y="3900488"/>
            <a:ext cx="3098800" cy="13335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1508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0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1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1522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3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1512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07391" y="1771839"/>
            <a:ext cx="7249875" cy="3572337"/>
            <a:chOff x="949960" y="1224649"/>
            <a:chExt cx="9273932" cy="4569680"/>
          </a:xfrm>
          <a:solidFill>
            <a:srgbClr val="0095DB"/>
          </a:solidFill>
        </p:grpSpPr>
        <p:sp>
          <p:nvSpPr>
            <p:cNvPr id="54" name="Freeform 4"/>
            <p:cNvSpPr/>
            <p:nvPr/>
          </p:nvSpPr>
          <p:spPr bwMode="auto">
            <a:xfrm>
              <a:off x="5604931" y="4621109"/>
              <a:ext cx="329790" cy="326000"/>
            </a:xfrm>
            <a:custGeom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b="b" l="0" r="r" t="0"/>
              <a:pathLst>
                <a:path h="143" w="144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>
              <a:off x="5934722" y="4583202"/>
              <a:ext cx="204697" cy="178163"/>
            </a:xfrm>
            <a:custGeom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b="b" l="0" r="r" t="0"/>
              <a:pathLst>
                <a:path h="78" w="90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5803943" y="4641957"/>
              <a:ext cx="231232" cy="248291"/>
            </a:xfrm>
            <a:custGeom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b="b" l="0" r="r" t="0"/>
              <a:pathLst>
                <a:path h="109" w="100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4" name="Freeform 7"/>
            <p:cNvSpPr/>
            <p:nvPr/>
          </p:nvSpPr>
          <p:spPr bwMode="auto">
            <a:xfrm>
              <a:off x="6074977" y="4856132"/>
              <a:ext cx="36012" cy="43594"/>
            </a:xfrm>
            <a:custGeom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b="b" l="0" r="r" t="0"/>
              <a:pathLst>
                <a:path h="19" w="15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5982106" y="4928155"/>
              <a:ext cx="56860" cy="64442"/>
            </a:xfrm>
            <a:custGeom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b="b" l="0" r="r" t="0"/>
              <a:pathLst>
                <a:path h="28" w="25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>
              <a:off x="5716758" y="4751887"/>
              <a:ext cx="413186" cy="363906"/>
            </a:xfrm>
            <a:custGeom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b="b" l="0" r="r" t="0"/>
              <a:pathLst>
                <a:path h="159" w="181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7" name="Freeform 10"/>
            <p:cNvSpPr/>
            <p:nvPr/>
          </p:nvSpPr>
          <p:spPr bwMode="auto">
            <a:xfrm>
              <a:off x="5604931" y="4325435"/>
              <a:ext cx="301361" cy="320314"/>
            </a:xfrm>
            <a:custGeom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b="b" l="0" r="r" t="0"/>
              <a:pathLst>
                <a:path h="140" w="132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5855117" y="4386086"/>
              <a:ext cx="295674" cy="261558"/>
            </a:xfrm>
            <a:custGeom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b="b" l="0" r="r" t="0"/>
              <a:pathLst>
                <a:path h="115" w="130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89" name="Freeform 12"/>
            <p:cNvSpPr/>
            <p:nvPr/>
          </p:nvSpPr>
          <p:spPr bwMode="auto">
            <a:xfrm>
              <a:off x="6029489" y="4200342"/>
              <a:ext cx="51175" cy="45488"/>
            </a:xfrm>
            <a:custGeom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b="b" l="0" r="r" t="0"/>
              <a:pathLst>
                <a:path h="20" w="22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0" name="Freeform 13"/>
            <p:cNvSpPr/>
            <p:nvPr/>
          </p:nvSpPr>
          <p:spPr bwMode="auto">
            <a:xfrm>
              <a:off x="6340326" y="3857284"/>
              <a:ext cx="267244" cy="356325"/>
            </a:xfrm>
            <a:custGeom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b="b" l="0" r="r" t="0"/>
              <a:pathLst>
                <a:path h="157" w="11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4966200" y="3201494"/>
              <a:ext cx="310837" cy="246395"/>
            </a:xfrm>
            <a:custGeom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b="b" l="0" r="r" t="0"/>
              <a:pathLst>
                <a:path h="108" w="136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5493107" y="3157902"/>
              <a:ext cx="111826" cy="208488"/>
            </a:xfrm>
            <a:custGeom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b="b" l="0" r="r" t="0"/>
              <a:pathLst>
                <a:path h="91" w="49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5078025" y="3165483"/>
              <a:ext cx="536384" cy="513639"/>
            </a:xfrm>
            <a:custGeom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b="b" l="0" r="r" t="0"/>
              <a:pathLst>
                <a:path h="225" w="23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5548071" y="3282995"/>
              <a:ext cx="392337" cy="377174"/>
            </a:xfrm>
            <a:custGeom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b="b" l="0" r="r" t="0"/>
              <a:pathLst>
                <a:path h="165" w="172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875224" y="3808005"/>
              <a:ext cx="73919" cy="26535"/>
            </a:xfrm>
            <a:custGeom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b="b" l="0" r="r" t="0"/>
              <a:pathLst>
                <a:path h="11" w="32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6" name="Freeform 19"/>
            <p:cNvSpPr/>
            <p:nvPr/>
          </p:nvSpPr>
          <p:spPr bwMode="auto">
            <a:xfrm>
              <a:off x="4860061" y="3737878"/>
              <a:ext cx="149733" cy="121302"/>
            </a:xfrm>
            <a:custGeom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b="b" l="0" r="r" t="0"/>
              <a:pathLst>
                <a:path h="52" w="66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879014" y="3845912"/>
              <a:ext cx="72023" cy="39803"/>
            </a:xfrm>
            <a:custGeom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b="b" l="0" r="r" t="0"/>
              <a:pathLst>
                <a:path h="18" w="31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5676955" y="3883819"/>
              <a:ext cx="314628" cy="221756"/>
            </a:xfrm>
            <a:custGeom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b="b" l="0" r="r" t="0"/>
              <a:pathLst>
                <a:path h="97" w="138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5375595" y="3809901"/>
              <a:ext cx="305151" cy="253976"/>
            </a:xfrm>
            <a:custGeom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b="b" l="0" r="r" t="0"/>
              <a:pathLst>
                <a:path h="110" w="134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324420" y="3849703"/>
              <a:ext cx="77710" cy="159209"/>
            </a:xfrm>
            <a:custGeom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b="b" l="0" r="r" t="0"/>
              <a:pathLst>
                <a:path h="70" w="34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1" name="Freeform 24"/>
            <p:cNvSpPr/>
            <p:nvPr/>
          </p:nvSpPr>
          <p:spPr bwMode="auto">
            <a:xfrm>
              <a:off x="5301676" y="3883819"/>
              <a:ext cx="49279" cy="134570"/>
            </a:xfrm>
            <a:custGeom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b="b" l="0" r="r" t="0"/>
              <a:pathLst>
                <a:path h="59" w="21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2" name="Freeform 25"/>
            <p:cNvSpPr/>
            <p:nvPr/>
          </p:nvSpPr>
          <p:spPr bwMode="auto">
            <a:xfrm>
              <a:off x="5525327" y="3830749"/>
              <a:ext cx="191431" cy="297570"/>
            </a:xfrm>
            <a:custGeom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b="b" l="0" r="r" t="0"/>
              <a:pathLst>
                <a:path h="130" w="84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5083712" y="3895191"/>
              <a:ext cx="157314" cy="161105"/>
            </a:xfrm>
            <a:custGeom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b="b" l="0" r="r" t="0"/>
              <a:pathLst>
                <a:path h="71" w="69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5222071" y="3885715"/>
              <a:ext cx="109930" cy="166790"/>
            </a:xfrm>
            <a:custGeom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b="b" l="0" r="r" t="0"/>
              <a:pathLst>
                <a:path h="73" w="48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4913131" y="3845912"/>
              <a:ext cx="197116" cy="145942"/>
            </a:xfrm>
            <a:custGeom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b="b" l="0" r="r" t="0"/>
              <a:pathLst>
                <a:path h="64" w="86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5007898" y="3953947"/>
              <a:ext cx="106139" cy="102349"/>
            </a:xfrm>
            <a:custGeom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b="b" l="0" r="r" t="0"/>
              <a:pathLst>
                <a:path h="45" w="47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4962410" y="3916040"/>
              <a:ext cx="75814" cy="81500"/>
            </a:xfrm>
            <a:custGeom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b="b" l="0" r="r" t="0"/>
              <a:pathLst>
                <a:path h="36" w="33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4865746" y="3438413"/>
              <a:ext cx="214175" cy="176268"/>
            </a:xfrm>
            <a:custGeom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b="b" l="0" r="r" t="0"/>
              <a:pathLst>
                <a:path h="77" w="94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4863852" y="3447889"/>
              <a:ext cx="312733" cy="343058"/>
            </a:xfrm>
            <a:custGeom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b="b" l="0" r="r" t="0"/>
              <a:pathLst>
                <a:path h="150" w="137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4985154" y="3512331"/>
              <a:ext cx="430244" cy="403709"/>
            </a:xfrm>
            <a:custGeom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b="b" l="0" r="r" t="0"/>
              <a:pathLst>
                <a:path h="177" w="189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5163316" y="3779576"/>
              <a:ext cx="210384" cy="149733"/>
            </a:xfrm>
            <a:custGeom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b="b" l="0" r="r" t="0"/>
              <a:pathLst>
                <a:path h="66" w="92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2" name="Freeform 35"/>
            <p:cNvSpPr/>
            <p:nvPr/>
          </p:nvSpPr>
          <p:spPr bwMode="auto">
            <a:xfrm>
              <a:off x="5309257" y="3555925"/>
              <a:ext cx="401814" cy="312733"/>
            </a:xfrm>
            <a:custGeom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b="b" l="0" r="r" t="0"/>
              <a:pathLst>
                <a:path h="137" w="176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3" name="Freeform 36"/>
            <p:cNvSpPr/>
            <p:nvPr/>
          </p:nvSpPr>
          <p:spPr bwMode="auto">
            <a:xfrm>
              <a:off x="5654211" y="3555925"/>
              <a:ext cx="257767" cy="426453"/>
            </a:xfrm>
            <a:custGeom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b="b" l="0" r="r" t="0"/>
              <a:pathLst>
                <a:path h="187" w="113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4" name="Freeform 37"/>
            <p:cNvSpPr/>
            <p:nvPr/>
          </p:nvSpPr>
          <p:spPr bwMode="auto">
            <a:xfrm>
              <a:off x="5925246" y="3319006"/>
              <a:ext cx="282407" cy="280511"/>
            </a:xfrm>
            <a:custGeom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b="b" l="0" r="r" t="0"/>
              <a:pathLst>
                <a:path h="123" w="124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5" name="Freeform 38"/>
            <p:cNvSpPr/>
            <p:nvPr/>
          </p:nvSpPr>
          <p:spPr bwMode="auto">
            <a:xfrm>
              <a:off x="5531014" y="4115051"/>
              <a:ext cx="145942" cy="161105"/>
            </a:xfrm>
            <a:custGeom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b="b" l="0" r="r" t="0"/>
              <a:pathLst>
                <a:path h="71" w="64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6" name="Freeform 39"/>
            <p:cNvSpPr/>
            <p:nvPr/>
          </p:nvSpPr>
          <p:spPr bwMode="auto">
            <a:xfrm>
              <a:off x="5546176" y="4116947"/>
              <a:ext cx="56860" cy="34116"/>
            </a:xfrm>
            <a:custGeom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b="b" l="0" r="r" t="0"/>
              <a:pathLst>
                <a:path h="15" w="2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7" name="Freeform 40"/>
            <p:cNvSpPr/>
            <p:nvPr/>
          </p:nvSpPr>
          <p:spPr bwMode="auto">
            <a:xfrm>
              <a:off x="5591665" y="4077144"/>
              <a:ext cx="183849" cy="225547"/>
            </a:xfrm>
            <a:custGeom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b="b" l="0" r="r" t="0"/>
              <a:pathLst>
                <a:path h="99" w="80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8" name="Freeform 41"/>
            <p:cNvSpPr/>
            <p:nvPr/>
          </p:nvSpPr>
          <p:spPr bwMode="auto">
            <a:xfrm>
              <a:off x="5851327" y="3557819"/>
              <a:ext cx="428348" cy="526906"/>
            </a:xfrm>
            <a:custGeom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b="b" l="0" r="r" t="0"/>
              <a:pathLst>
                <a:path h="231" w="187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19" name="Freeform 42"/>
            <p:cNvSpPr/>
            <p:nvPr/>
          </p:nvSpPr>
          <p:spPr bwMode="auto">
            <a:xfrm>
              <a:off x="6359279" y="3842121"/>
              <a:ext cx="49279" cy="49279"/>
            </a:xfrm>
            <a:custGeom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b="b" l="0" r="r" t="0"/>
              <a:pathLst>
                <a:path h="21" w="22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0" name="Freeform 43"/>
            <p:cNvSpPr/>
            <p:nvPr/>
          </p:nvSpPr>
          <p:spPr bwMode="auto">
            <a:xfrm>
              <a:off x="6222815" y="3701866"/>
              <a:ext cx="174372" cy="147837"/>
            </a:xfrm>
            <a:custGeom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b="b" l="0" r="r" t="0"/>
              <a:pathLst>
                <a:path h="65" w="77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1" name="Freeform 44"/>
            <p:cNvSpPr/>
            <p:nvPr/>
          </p:nvSpPr>
          <p:spPr bwMode="auto">
            <a:xfrm>
              <a:off x="6133734" y="3783366"/>
              <a:ext cx="386651" cy="301361"/>
            </a:xfrm>
            <a:custGeom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b="b" l="0" r="r" t="0"/>
              <a:pathLst>
                <a:path h="132" w="170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2" name="Freeform 45"/>
            <p:cNvSpPr/>
            <p:nvPr/>
          </p:nvSpPr>
          <p:spPr bwMode="auto">
            <a:xfrm>
              <a:off x="6194385" y="3233716"/>
              <a:ext cx="39803" cy="47384"/>
            </a:xfrm>
            <a:custGeom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b="b" l="0" r="r" t="0"/>
              <a:pathLst>
                <a:path h="21" w="17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3" name="Freeform 46"/>
            <p:cNvSpPr/>
            <p:nvPr/>
          </p:nvSpPr>
          <p:spPr bwMode="auto">
            <a:xfrm>
              <a:off x="6205757" y="3159797"/>
              <a:ext cx="178163" cy="142152"/>
            </a:xfrm>
            <a:custGeom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b="b" l="0" r="r" t="0"/>
              <a:pathLst>
                <a:path h="62" w="78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4" name="Freeform 47"/>
            <p:cNvSpPr/>
            <p:nvPr/>
          </p:nvSpPr>
          <p:spPr bwMode="auto">
            <a:xfrm>
              <a:off x="8523765" y="3131367"/>
              <a:ext cx="96663" cy="121302"/>
            </a:xfrm>
            <a:custGeom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b="b" l="0" r="r" t="0"/>
              <a:pathLst>
                <a:path h="52" w="4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5" name="Freeform 48"/>
            <p:cNvSpPr/>
            <p:nvPr/>
          </p:nvSpPr>
          <p:spPr bwMode="auto">
            <a:xfrm>
              <a:off x="7555244" y="3472529"/>
              <a:ext cx="113721" cy="153524"/>
            </a:xfrm>
            <a:custGeom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b="b" l="0" r="r" t="0"/>
              <a:pathLst>
                <a:path h="67" w="50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6" name="Freeform 49"/>
            <p:cNvSpPr/>
            <p:nvPr/>
          </p:nvSpPr>
          <p:spPr bwMode="auto">
            <a:xfrm>
              <a:off x="7060558" y="3214762"/>
              <a:ext cx="718337" cy="758138"/>
            </a:xfrm>
            <a:custGeom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b="b" l="0" r="r" t="0"/>
              <a:pathLst>
                <a:path h="332" w="315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7" name="Freeform 50"/>
            <p:cNvSpPr/>
            <p:nvPr/>
          </p:nvSpPr>
          <p:spPr bwMode="auto">
            <a:xfrm>
              <a:off x="7396262" y="2616376"/>
              <a:ext cx="809314" cy="350640"/>
            </a:xfrm>
            <a:custGeom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b="b" l="0" r="r" t="0"/>
              <a:pathLst>
                <a:path h="153" w="355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8" name="Freeform 51"/>
            <p:cNvSpPr/>
            <p:nvPr/>
          </p:nvSpPr>
          <p:spPr bwMode="auto">
            <a:xfrm>
              <a:off x="6192489" y="3298158"/>
              <a:ext cx="13268" cy="36012"/>
            </a:xfrm>
            <a:custGeom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b="b" l="0" r="r" t="0"/>
              <a:pathLst>
                <a:path h="16" w="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29" name="Freeform 52"/>
            <p:cNvSpPr/>
            <p:nvPr/>
          </p:nvSpPr>
          <p:spPr bwMode="auto">
            <a:xfrm>
              <a:off x="6169745" y="3275413"/>
              <a:ext cx="37907" cy="108035"/>
            </a:xfrm>
            <a:custGeom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b="b" l="0" r="r" t="0"/>
              <a:pathLst>
                <a:path h="48" w="17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0" name="Freeform 53"/>
            <p:cNvSpPr/>
            <p:nvPr/>
          </p:nvSpPr>
          <p:spPr bwMode="auto">
            <a:xfrm>
              <a:off x="6190594" y="3275413"/>
              <a:ext cx="109930" cy="117511"/>
            </a:xfrm>
            <a:custGeom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b="b" l="0" r="r" t="0"/>
              <a:pathLst>
                <a:path h="52" w="48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1" name="Freeform 54"/>
            <p:cNvSpPr/>
            <p:nvPr/>
          </p:nvSpPr>
          <p:spPr bwMode="auto">
            <a:xfrm>
              <a:off x="7088989" y="2979739"/>
              <a:ext cx="280511" cy="123198"/>
            </a:xfrm>
            <a:custGeom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b="b" l="0" r="r" t="0"/>
              <a:pathLst>
                <a:path h="54" w="123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2" name="Freeform 55"/>
            <p:cNvSpPr/>
            <p:nvPr/>
          </p:nvSpPr>
          <p:spPr bwMode="auto">
            <a:xfrm>
              <a:off x="6317582" y="2966471"/>
              <a:ext cx="178163" cy="79605"/>
            </a:xfrm>
            <a:custGeom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b="b" l="0" r="r" t="0"/>
              <a:pathLst>
                <a:path h="35" w="78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3" name="Freeform 56"/>
            <p:cNvSpPr>
              <a:spLocks noEditPoints="1"/>
            </p:cNvSpPr>
            <p:nvPr/>
          </p:nvSpPr>
          <p:spPr bwMode="auto">
            <a:xfrm>
              <a:off x="5961257" y="3010065"/>
              <a:ext cx="485209" cy="191431"/>
            </a:xfrm>
            <a:custGeom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b="b" l="0" r="r" t="0"/>
              <a:pathLst>
                <a:path h="84" w="211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4" name="Freeform 57"/>
            <p:cNvSpPr/>
            <p:nvPr/>
          </p:nvSpPr>
          <p:spPr bwMode="auto">
            <a:xfrm>
              <a:off x="7312639" y="3203390"/>
              <a:ext cx="60651" cy="56860"/>
            </a:xfrm>
            <a:custGeom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b="b" l="0" r="r" t="0"/>
              <a:pathLst>
                <a:path h="25" w="26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5" name="Freeform 58"/>
            <p:cNvSpPr/>
            <p:nvPr/>
          </p:nvSpPr>
          <p:spPr bwMode="auto">
            <a:xfrm>
              <a:off x="8474486" y="2989216"/>
              <a:ext cx="176268" cy="168686"/>
            </a:xfrm>
            <a:custGeom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b="b" l="0" r="r" t="0"/>
              <a:pathLst>
                <a:path h="74" w="77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6" name="Freeform 59"/>
            <p:cNvSpPr/>
            <p:nvPr/>
          </p:nvSpPr>
          <p:spPr bwMode="auto">
            <a:xfrm>
              <a:off x="7365709" y="3366390"/>
              <a:ext cx="199012" cy="113721"/>
            </a:xfrm>
            <a:custGeom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b="b" l="0" r="r" t="0"/>
              <a:pathLst>
                <a:path h="50" w="87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7" name="Freeform 60"/>
            <p:cNvSpPr/>
            <p:nvPr/>
          </p:nvSpPr>
          <p:spPr bwMode="auto">
            <a:xfrm>
              <a:off x="7653802" y="3417564"/>
              <a:ext cx="217965" cy="487105"/>
            </a:xfrm>
            <a:custGeom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b="b" l="0" r="r" t="0"/>
              <a:pathLst>
                <a:path h="213" w="96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8" name="Freeform 61"/>
            <p:cNvSpPr/>
            <p:nvPr/>
          </p:nvSpPr>
          <p:spPr bwMode="auto">
            <a:xfrm>
              <a:off x="7577988" y="3425145"/>
              <a:ext cx="77710" cy="47384"/>
            </a:xfrm>
            <a:custGeom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b="b" l="0" r="r" t="0"/>
              <a:pathLst>
                <a:path h="21" w="34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39" name="Freeform 62"/>
            <p:cNvSpPr/>
            <p:nvPr/>
          </p:nvSpPr>
          <p:spPr bwMode="auto">
            <a:xfrm>
              <a:off x="7900197" y="3559715"/>
              <a:ext cx="191431" cy="396128"/>
            </a:xfrm>
            <a:custGeom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b="b" l="0" r="r" t="0"/>
              <a:pathLst>
                <a:path h="174" w="8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0" name="Freeform 63"/>
            <p:cNvSpPr/>
            <p:nvPr/>
          </p:nvSpPr>
          <p:spPr bwMode="auto">
            <a:xfrm>
              <a:off x="7900197" y="3796633"/>
              <a:ext cx="157314" cy="111826"/>
            </a:xfrm>
            <a:custGeom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b="b" l="0" r="r" t="0"/>
              <a:pathLst>
                <a:path h="49" w="6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1" name="Freeform 64"/>
            <p:cNvSpPr/>
            <p:nvPr/>
          </p:nvSpPr>
          <p:spPr bwMode="auto">
            <a:xfrm>
              <a:off x="7849022" y="3584354"/>
              <a:ext cx="191431" cy="233128"/>
            </a:xfrm>
            <a:custGeom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b="b" l="0" r="r" t="0"/>
              <a:pathLst>
                <a:path h="102" w="84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2" name="Freeform 65"/>
            <p:cNvSpPr/>
            <p:nvPr/>
          </p:nvSpPr>
          <p:spPr bwMode="auto">
            <a:xfrm>
              <a:off x="7782685" y="3637424"/>
              <a:ext cx="210384" cy="392337"/>
            </a:xfrm>
            <a:custGeom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b="b" l="0" r="r" t="0"/>
              <a:pathLst>
                <a:path h="172" w="9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3" name="Freeform 66"/>
            <p:cNvSpPr/>
            <p:nvPr/>
          </p:nvSpPr>
          <p:spPr bwMode="auto">
            <a:xfrm>
              <a:off x="5667479" y="2581717"/>
              <a:ext cx="248291" cy="202803"/>
            </a:xfrm>
            <a:custGeom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b="b" l="0" r="r" t="0"/>
              <a:pathLst>
                <a:path h="89" w="10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4" name="Freeform 67"/>
            <p:cNvSpPr/>
            <p:nvPr/>
          </p:nvSpPr>
          <p:spPr bwMode="auto">
            <a:xfrm>
              <a:off x="5703490" y="2911507"/>
              <a:ext cx="94767" cy="89082"/>
            </a:xfrm>
            <a:custGeom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b="b" l="0" r="r" t="0"/>
              <a:pathLst>
                <a:path h="39" w="41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5" name="Freeform 68"/>
            <p:cNvSpPr/>
            <p:nvPr/>
          </p:nvSpPr>
          <p:spPr bwMode="auto">
            <a:xfrm>
              <a:off x="5658001" y="2871704"/>
              <a:ext cx="136465" cy="117511"/>
            </a:xfrm>
            <a:custGeom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b="b" l="0" r="r" t="0"/>
              <a:pathLst>
                <a:path h="52" w="60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6" name="Freeform 69"/>
            <p:cNvSpPr/>
            <p:nvPr/>
          </p:nvSpPr>
          <p:spPr bwMode="auto">
            <a:xfrm>
              <a:off x="5790675" y="2996797"/>
              <a:ext cx="47384" cy="92873"/>
            </a:xfrm>
            <a:custGeom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b="b" l="0" r="r" t="0"/>
              <a:pathLst>
                <a:path h="41" w="2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7" name="Freeform 70"/>
            <p:cNvSpPr/>
            <p:nvPr/>
          </p:nvSpPr>
          <p:spPr bwMode="auto">
            <a:xfrm>
              <a:off x="5553758" y="2788309"/>
              <a:ext cx="191431" cy="85291"/>
            </a:xfrm>
            <a:custGeom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b="b" l="0" r="r" t="0"/>
              <a:pathLst>
                <a:path h="37" w="84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8" name="Freeform 71"/>
            <p:cNvSpPr/>
            <p:nvPr/>
          </p:nvSpPr>
          <p:spPr bwMode="auto">
            <a:xfrm>
              <a:off x="5716758" y="2797786"/>
              <a:ext cx="170581" cy="96663"/>
            </a:xfrm>
            <a:custGeom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b="b" l="0" r="r" t="0"/>
              <a:pathLst>
                <a:path h="42" w="74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49" name="Freeform 72"/>
            <p:cNvSpPr/>
            <p:nvPr/>
          </p:nvSpPr>
          <p:spPr bwMode="auto">
            <a:xfrm>
              <a:off x="5620094" y="2720076"/>
              <a:ext cx="161105" cy="83395"/>
            </a:xfrm>
            <a:custGeom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b="b" l="0" r="r" t="0"/>
              <a:pathLst>
                <a:path h="36" w="71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0" name="Freeform 73"/>
            <p:cNvSpPr/>
            <p:nvPr/>
          </p:nvSpPr>
          <p:spPr bwMode="auto">
            <a:xfrm>
              <a:off x="5735711" y="2769355"/>
              <a:ext cx="144046" cy="60651"/>
            </a:xfrm>
            <a:custGeom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b="b" l="0" r="r" t="0"/>
              <a:pathLst>
                <a:path h="27" w="62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1" name="Freeform 74"/>
            <p:cNvSpPr/>
            <p:nvPr/>
          </p:nvSpPr>
          <p:spPr bwMode="auto">
            <a:xfrm>
              <a:off x="5053386" y="3010065"/>
              <a:ext cx="96663" cy="159209"/>
            </a:xfrm>
            <a:custGeom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b="b" l="0" r="r" t="0"/>
              <a:pathLst>
                <a:path h="70" w="42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2" name="Freeform 75"/>
            <p:cNvSpPr/>
            <p:nvPr/>
          </p:nvSpPr>
          <p:spPr bwMode="auto">
            <a:xfrm>
              <a:off x="5386967" y="2636681"/>
              <a:ext cx="106139" cy="90977"/>
            </a:xfrm>
            <a:custGeom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b="b" l="0" r="r" t="0"/>
              <a:pathLst>
                <a:path h="40" w="47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3" name="Freeform 76"/>
            <p:cNvSpPr/>
            <p:nvPr/>
          </p:nvSpPr>
          <p:spPr bwMode="auto">
            <a:xfrm>
              <a:off x="5455200" y="2752298"/>
              <a:ext cx="18953" cy="22744"/>
            </a:xfrm>
            <a:custGeom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b="b" l="0" r="r" t="0"/>
              <a:pathLst>
                <a:path h="10" w="8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4" name="Freeform 77"/>
            <p:cNvSpPr/>
            <p:nvPr/>
          </p:nvSpPr>
          <p:spPr bwMode="auto">
            <a:xfrm>
              <a:off x="5369909" y="2703019"/>
              <a:ext cx="100454" cy="72023"/>
            </a:xfrm>
            <a:custGeom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b="b" l="0" r="r" t="0"/>
              <a:pathLst>
                <a:path h="32" w="44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5" name="Freeform 78"/>
            <p:cNvSpPr/>
            <p:nvPr/>
          </p:nvSpPr>
          <p:spPr bwMode="auto">
            <a:xfrm>
              <a:off x="5824792" y="2809158"/>
              <a:ext cx="233128" cy="153524"/>
            </a:xfrm>
            <a:custGeom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b="b" l="0" r="r" t="0"/>
              <a:pathLst>
                <a:path h="67" w="102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6" name="Freeform 79"/>
            <p:cNvSpPr/>
            <p:nvPr/>
          </p:nvSpPr>
          <p:spPr bwMode="auto">
            <a:xfrm>
              <a:off x="5984001" y="2805368"/>
              <a:ext cx="79605" cy="98558"/>
            </a:xfrm>
            <a:custGeom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b="b" l="0" r="r" t="0"/>
              <a:pathLst>
                <a:path h="43" w="35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7" name="Freeform 80"/>
            <p:cNvSpPr/>
            <p:nvPr/>
          </p:nvSpPr>
          <p:spPr bwMode="auto">
            <a:xfrm>
              <a:off x="5868385" y="2945623"/>
              <a:ext cx="161105" cy="89082"/>
            </a:xfrm>
            <a:custGeom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b="b" l="0" r="r" t="0"/>
              <a:pathLst>
                <a:path h="39" w="71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8" name="Freeform 81"/>
            <p:cNvSpPr/>
            <p:nvPr/>
          </p:nvSpPr>
          <p:spPr bwMode="auto">
            <a:xfrm>
              <a:off x="5822897" y="3000588"/>
              <a:ext cx="70128" cy="51175"/>
            </a:xfrm>
            <a:custGeom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b="b" l="0" r="r" t="0"/>
              <a:pathLst>
                <a:path h="22" w="31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59" name="Freeform 82"/>
            <p:cNvSpPr/>
            <p:nvPr/>
          </p:nvSpPr>
          <p:spPr bwMode="auto">
            <a:xfrm>
              <a:off x="5868385" y="2672693"/>
              <a:ext cx="458674" cy="267244"/>
            </a:xfrm>
            <a:custGeom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b="b" l="0" r="r" t="0"/>
              <a:pathLst>
                <a:path h="117" w="201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0" name="Freeform 83"/>
            <p:cNvSpPr/>
            <p:nvPr/>
          </p:nvSpPr>
          <p:spPr bwMode="auto">
            <a:xfrm>
              <a:off x="5893024" y="2536228"/>
              <a:ext cx="242604" cy="174372"/>
            </a:xfrm>
            <a:custGeom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b="b" l="0" r="r" t="0"/>
              <a:pathLst>
                <a:path h="77" w="105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1" name="Freeform 84"/>
            <p:cNvSpPr/>
            <p:nvPr/>
          </p:nvSpPr>
          <p:spPr bwMode="auto">
            <a:xfrm>
              <a:off x="5832373" y="2467996"/>
              <a:ext cx="191431" cy="89082"/>
            </a:xfrm>
            <a:custGeom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b="b" l="0" r="r" t="0"/>
              <a:pathLst>
                <a:path h="39" w="84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2" name="Freeform 85"/>
            <p:cNvSpPr/>
            <p:nvPr/>
          </p:nvSpPr>
          <p:spPr bwMode="auto">
            <a:xfrm>
              <a:off x="5832373" y="2524856"/>
              <a:ext cx="149733" cy="94767"/>
            </a:xfrm>
            <a:custGeom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b="b" l="0" r="r" t="0"/>
              <a:pathLst>
                <a:path h="42" w="66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3" name="Freeform 86"/>
            <p:cNvSpPr/>
            <p:nvPr/>
          </p:nvSpPr>
          <p:spPr bwMode="auto">
            <a:xfrm>
              <a:off x="5464676" y="2831902"/>
              <a:ext cx="115617" cy="66338"/>
            </a:xfrm>
            <a:custGeom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b="b" l="0" r="r" t="0"/>
              <a:pathLst>
                <a:path h="28" w="51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4" name="Freeform 87"/>
            <p:cNvSpPr/>
            <p:nvPr/>
          </p:nvSpPr>
          <p:spPr bwMode="auto">
            <a:xfrm>
              <a:off x="5462781" y="2587402"/>
              <a:ext cx="229338" cy="261558"/>
            </a:xfrm>
            <a:custGeom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b="b" l="0" r="r" t="0"/>
              <a:pathLst>
                <a:path h="114" w="100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5" name="Freeform 88"/>
            <p:cNvSpPr/>
            <p:nvPr/>
          </p:nvSpPr>
          <p:spPr bwMode="auto">
            <a:xfrm>
              <a:off x="5838060" y="1963834"/>
              <a:ext cx="269139" cy="430244"/>
            </a:xfrm>
            <a:custGeom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b="b" l="0" r="r" t="0"/>
              <a:pathLst>
                <a:path h="189" w="118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6" name="Freeform 89"/>
            <p:cNvSpPr/>
            <p:nvPr/>
          </p:nvSpPr>
          <p:spPr bwMode="auto">
            <a:xfrm>
              <a:off x="6183013" y="3311424"/>
              <a:ext cx="543965" cy="434035"/>
            </a:xfrm>
            <a:custGeom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b="b" l="0" r="r" t="0"/>
              <a:pathLst>
                <a:path h="190" w="238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7" name="Freeform 90"/>
            <p:cNvSpPr/>
            <p:nvPr/>
          </p:nvSpPr>
          <p:spPr bwMode="auto">
            <a:xfrm>
              <a:off x="6628419" y="3510436"/>
              <a:ext cx="208488" cy="229337"/>
            </a:xfrm>
            <a:custGeom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b="b" l="0" r="r" t="0"/>
              <a:pathLst>
                <a:path h="100" w="9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8" name="Freeform 91"/>
            <p:cNvSpPr/>
            <p:nvPr/>
          </p:nvSpPr>
          <p:spPr bwMode="auto">
            <a:xfrm>
              <a:off x="6596198" y="3482006"/>
              <a:ext cx="30326" cy="45488"/>
            </a:xfrm>
            <a:custGeom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b="b" l="0" r="r" t="0"/>
              <a:pathLst>
                <a:path h="20" w="13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69" name="Freeform 92"/>
            <p:cNvSpPr/>
            <p:nvPr/>
          </p:nvSpPr>
          <p:spPr bwMode="auto">
            <a:xfrm>
              <a:off x="6628419" y="3478215"/>
              <a:ext cx="123198" cy="100454"/>
            </a:xfrm>
            <a:custGeom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b="b" l="0" r="r" t="0"/>
              <a:pathLst>
                <a:path h="44" w="5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0" name="Freeform 93"/>
            <p:cNvSpPr>
              <a:spLocks noEditPoints="1"/>
            </p:cNvSpPr>
            <p:nvPr/>
          </p:nvSpPr>
          <p:spPr bwMode="auto">
            <a:xfrm>
              <a:off x="7845231" y="4005121"/>
              <a:ext cx="500372" cy="155418"/>
            </a:xfrm>
            <a:custGeom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b="b" l="0" r="r" t="0"/>
              <a:pathLst>
                <a:path h="68" w="219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1" name="Freeform 94"/>
            <p:cNvSpPr/>
            <p:nvPr/>
          </p:nvSpPr>
          <p:spPr bwMode="auto">
            <a:xfrm>
              <a:off x="8207243" y="4054400"/>
              <a:ext cx="34116" cy="20849"/>
            </a:xfrm>
            <a:custGeom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b="b" l="0" r="r" t="0"/>
              <a:pathLst>
                <a:path h="9" w="15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2" name="Freeform 95"/>
            <p:cNvSpPr/>
            <p:nvPr/>
          </p:nvSpPr>
          <p:spPr bwMode="auto">
            <a:xfrm>
              <a:off x="6291047" y="3154111"/>
              <a:ext cx="250186" cy="246395"/>
            </a:xfrm>
            <a:custGeom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b="b" l="0" r="r" t="0"/>
              <a:pathLst>
                <a:path h="108" w="110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3" name="Freeform 96"/>
            <p:cNvSpPr/>
            <p:nvPr/>
          </p:nvSpPr>
          <p:spPr bwMode="auto">
            <a:xfrm>
              <a:off x="6491954" y="3368285"/>
              <a:ext cx="49279" cy="45488"/>
            </a:xfrm>
            <a:custGeom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b="b" l="0" r="r" t="0"/>
              <a:pathLst>
                <a:path h="20" w="22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4" name="Freeform 97"/>
            <p:cNvSpPr>
              <a:spLocks noEditPoints="1"/>
            </p:cNvSpPr>
            <p:nvPr/>
          </p:nvSpPr>
          <p:spPr bwMode="auto">
            <a:xfrm>
              <a:off x="5178479" y="2720076"/>
              <a:ext cx="377175" cy="312733"/>
            </a:xfrm>
            <a:custGeom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b="b" l="0" r="r" t="0"/>
              <a:pathLst>
                <a:path h="137" w="165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5" name="Freeform 98"/>
            <p:cNvSpPr/>
            <p:nvPr/>
          </p:nvSpPr>
          <p:spPr bwMode="auto">
            <a:xfrm>
              <a:off x="2966609" y="3798529"/>
              <a:ext cx="60651" cy="32221"/>
            </a:xfrm>
            <a:custGeom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b="b" l="0" r="r" t="0"/>
              <a:pathLst>
                <a:path h="14" w="26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6" name="Freeform 99"/>
            <p:cNvSpPr/>
            <p:nvPr/>
          </p:nvSpPr>
          <p:spPr bwMode="auto">
            <a:xfrm>
              <a:off x="2987458" y="3751145"/>
              <a:ext cx="157314" cy="87186"/>
            </a:xfrm>
            <a:custGeom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b="b" l="0" r="r" t="0"/>
              <a:pathLst>
                <a:path h="38" w="69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7" name="Freeform 100"/>
            <p:cNvSpPr/>
            <p:nvPr/>
          </p:nvSpPr>
          <p:spPr bwMode="auto">
            <a:xfrm>
              <a:off x="2271017" y="3298158"/>
              <a:ext cx="784674" cy="485209"/>
            </a:xfrm>
            <a:custGeom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b="b" l="0" r="r" t="0"/>
              <a:pathLst>
                <a:path h="213" w="344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8" name="Freeform 101"/>
            <p:cNvSpPr/>
            <p:nvPr/>
          </p:nvSpPr>
          <p:spPr bwMode="auto">
            <a:xfrm>
              <a:off x="2902167" y="3707552"/>
              <a:ext cx="109930" cy="108035"/>
            </a:xfrm>
            <a:custGeom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b="b" l="0" r="r" t="0"/>
              <a:pathLst>
                <a:path h="47" w="48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79" name="Freeform 102"/>
            <p:cNvSpPr/>
            <p:nvPr/>
          </p:nvSpPr>
          <p:spPr bwMode="auto">
            <a:xfrm>
              <a:off x="2989353" y="3692390"/>
              <a:ext cx="32221" cy="68232"/>
            </a:xfrm>
            <a:custGeom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b="b" l="0" r="r" t="0"/>
              <a:pathLst>
                <a:path h="30" w="14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0" name="Freeform 103"/>
            <p:cNvSpPr/>
            <p:nvPr/>
          </p:nvSpPr>
          <p:spPr bwMode="auto">
            <a:xfrm>
              <a:off x="3366528" y="3641215"/>
              <a:ext cx="77710" cy="66338"/>
            </a:xfrm>
            <a:custGeom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b="b" l="0" r="r" t="0"/>
              <a:pathLst>
                <a:path h="28" w="34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1" name="Freeform 104"/>
            <p:cNvSpPr/>
            <p:nvPr/>
          </p:nvSpPr>
          <p:spPr bwMode="auto">
            <a:xfrm>
              <a:off x="3436655" y="3652587"/>
              <a:ext cx="89082" cy="60651"/>
            </a:xfrm>
            <a:custGeom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b="b" l="0" r="r" t="0"/>
              <a:pathLst>
                <a:path h="26" w="39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2" name="Freeform 105"/>
            <p:cNvSpPr/>
            <p:nvPr/>
          </p:nvSpPr>
          <p:spPr bwMode="auto">
            <a:xfrm>
              <a:off x="3034841" y="3783366"/>
              <a:ext cx="109930" cy="111826"/>
            </a:xfrm>
            <a:custGeom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b="b" l="0" r="r" t="0"/>
              <a:pathLst>
                <a:path h="49" w="48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3" name="Freeform 106"/>
            <p:cNvSpPr/>
            <p:nvPr/>
          </p:nvSpPr>
          <p:spPr bwMode="auto">
            <a:xfrm>
              <a:off x="3381690" y="4039237"/>
              <a:ext cx="1027278" cy="1048127"/>
            </a:xfrm>
            <a:custGeom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b="b" l="0" r="r" t="0"/>
              <a:pathLst>
                <a:path h="460" w="45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4" name="Freeform 107"/>
            <p:cNvSpPr/>
            <p:nvPr/>
          </p:nvSpPr>
          <p:spPr bwMode="auto">
            <a:xfrm>
              <a:off x="3787295" y="4981225"/>
              <a:ext cx="126989" cy="140256"/>
            </a:xfrm>
            <a:custGeom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b="b" l="0" r="r" t="0"/>
              <a:pathLst>
                <a:path h="62" w="56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5" name="Freeform 108"/>
            <p:cNvSpPr>
              <a:spLocks noEditPoints="1"/>
            </p:cNvSpPr>
            <p:nvPr/>
          </p:nvSpPr>
          <p:spPr bwMode="auto">
            <a:xfrm>
              <a:off x="3389272" y="4748097"/>
              <a:ext cx="521221" cy="1027278"/>
            </a:xfrm>
            <a:custGeom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b="b" l="0" r="r" t="0"/>
              <a:pathLst>
                <a:path h="450" w="228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6" name="Freeform 109"/>
            <p:cNvSpPr/>
            <p:nvPr/>
          </p:nvSpPr>
          <p:spPr bwMode="auto">
            <a:xfrm>
              <a:off x="3332411" y="4632481"/>
              <a:ext cx="227442" cy="1161848"/>
            </a:xfrm>
            <a:custGeom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b="b" l="0" r="r" t="0"/>
              <a:pathLst>
                <a:path h="510" w="10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7" name="Freeform 110"/>
            <p:cNvSpPr/>
            <p:nvPr/>
          </p:nvSpPr>
          <p:spPr bwMode="auto">
            <a:xfrm>
              <a:off x="3669783" y="4683655"/>
              <a:ext cx="229338" cy="229337"/>
            </a:xfrm>
            <a:custGeom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b="b" l="0" r="r" t="0"/>
              <a:pathLst>
                <a:path h="100" w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8" name="Freeform 111"/>
            <p:cNvSpPr/>
            <p:nvPr/>
          </p:nvSpPr>
          <p:spPr bwMode="auto">
            <a:xfrm>
              <a:off x="3072748" y="3887610"/>
              <a:ext cx="85291" cy="68232"/>
            </a:xfrm>
            <a:custGeom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b="b" l="0" r="r" t="0"/>
              <a:pathLst>
                <a:path h="30" w="38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89" name="Freeform 112"/>
            <p:cNvSpPr/>
            <p:nvPr/>
          </p:nvSpPr>
          <p:spPr bwMode="auto">
            <a:xfrm>
              <a:off x="3150458" y="3921726"/>
              <a:ext cx="149733" cy="72023"/>
            </a:xfrm>
            <a:custGeom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b="b" l="0" r="r" t="0"/>
              <a:pathLst>
                <a:path h="31" w="66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0" name="Freeform 113"/>
            <p:cNvSpPr/>
            <p:nvPr/>
          </p:nvSpPr>
          <p:spPr bwMode="auto">
            <a:xfrm>
              <a:off x="3252807" y="3847808"/>
              <a:ext cx="307046" cy="437826"/>
            </a:xfrm>
            <a:custGeom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b="b" l="0" r="r" t="0"/>
              <a:pathLst>
                <a:path h="192" w="135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1" name="Freeform 114"/>
            <p:cNvSpPr/>
            <p:nvPr/>
          </p:nvSpPr>
          <p:spPr bwMode="auto">
            <a:xfrm>
              <a:off x="3493515" y="4429679"/>
              <a:ext cx="318418" cy="358221"/>
            </a:xfrm>
            <a:custGeom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b="b" l="0" r="r" t="0"/>
              <a:pathLst>
                <a:path h="157" w="139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2" name="Freeform 115"/>
            <p:cNvSpPr/>
            <p:nvPr/>
          </p:nvSpPr>
          <p:spPr bwMode="auto">
            <a:xfrm>
              <a:off x="3188365" y="4177598"/>
              <a:ext cx="333581" cy="483314"/>
            </a:xfrm>
            <a:custGeom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b="b" l="0" r="r" t="0"/>
              <a:pathLst>
                <a:path h="211" w="146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3" name="Freeform 116"/>
            <p:cNvSpPr/>
            <p:nvPr/>
          </p:nvSpPr>
          <p:spPr bwMode="auto">
            <a:xfrm>
              <a:off x="3396853" y="3861075"/>
              <a:ext cx="354430" cy="299465"/>
            </a:xfrm>
            <a:custGeom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b="b" l="0" r="r" t="0"/>
              <a:pathLst>
                <a:path h="131" w="156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4" name="Freeform 117"/>
            <p:cNvSpPr/>
            <p:nvPr/>
          </p:nvSpPr>
          <p:spPr bwMode="auto">
            <a:xfrm>
              <a:off x="3794876" y="4014598"/>
              <a:ext cx="109930" cy="115617"/>
            </a:xfrm>
            <a:custGeom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b="b" l="0" r="r" t="0"/>
              <a:pathLst>
                <a:path h="51" w="48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5" name="Freeform 118"/>
            <p:cNvSpPr/>
            <p:nvPr/>
          </p:nvSpPr>
          <p:spPr bwMode="auto">
            <a:xfrm>
              <a:off x="3709585" y="3955842"/>
              <a:ext cx="126989" cy="189535"/>
            </a:xfrm>
            <a:custGeom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b="b" l="0" r="r" t="0"/>
              <a:pathLst>
                <a:path h="83" w="56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6" name="Freeform 119"/>
            <p:cNvSpPr/>
            <p:nvPr/>
          </p:nvSpPr>
          <p:spPr bwMode="auto">
            <a:xfrm>
              <a:off x="3891538" y="4025971"/>
              <a:ext cx="79605" cy="100454"/>
            </a:xfrm>
            <a:custGeom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b="b" l="0" r="r" t="0"/>
              <a:pathLst>
                <a:path h="44" w="35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7" name="Freeform 120"/>
            <p:cNvSpPr/>
            <p:nvPr/>
          </p:nvSpPr>
          <p:spPr bwMode="auto">
            <a:xfrm>
              <a:off x="3106865" y="3555925"/>
              <a:ext cx="271035" cy="96663"/>
            </a:xfrm>
            <a:custGeom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b="b" l="0" r="r" t="0"/>
              <a:pathLst>
                <a:path h="43" w="119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8" name="Freeform 121"/>
            <p:cNvSpPr/>
            <p:nvPr/>
          </p:nvSpPr>
          <p:spPr bwMode="auto">
            <a:xfrm>
              <a:off x="3262283" y="3684808"/>
              <a:ext cx="62547" cy="30326"/>
            </a:xfrm>
            <a:custGeom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b="b" l="0" r="r" t="0"/>
              <a:pathLst>
                <a:path h="13" w="28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199" name="Freeform 122"/>
            <p:cNvSpPr/>
            <p:nvPr/>
          </p:nvSpPr>
          <p:spPr bwMode="auto">
            <a:xfrm>
              <a:off x="3552272" y="3682912"/>
              <a:ext cx="56860" cy="32221"/>
            </a:xfrm>
            <a:custGeom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b="b" l="0" r="r" t="0"/>
              <a:pathLst>
                <a:path h="14" w="25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0" name="Freeform 123"/>
            <p:cNvSpPr>
              <a:spLocks noEditPoints="1"/>
            </p:cNvSpPr>
            <p:nvPr/>
          </p:nvSpPr>
          <p:spPr bwMode="auto">
            <a:xfrm>
              <a:off x="3415807" y="1224649"/>
              <a:ext cx="1578824" cy="1177011"/>
            </a:xfrm>
            <a:custGeom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b="b" l="0" r="r" t="0"/>
              <a:pathLst>
                <a:path h="516" w="691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1" name="Freeform 124"/>
            <p:cNvSpPr>
              <a:spLocks noEditPoints="1"/>
            </p:cNvSpPr>
            <p:nvPr/>
          </p:nvSpPr>
          <p:spPr bwMode="auto">
            <a:xfrm>
              <a:off x="1647448" y="1245497"/>
              <a:ext cx="2293370" cy="1764568"/>
            </a:xfrm>
            <a:custGeom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b="b" l="0" r="r" t="0"/>
              <a:pathLst>
                <a:path h="774" w="100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2" name="Freeform 125"/>
            <p:cNvSpPr>
              <a:spLocks noEditPoints="1"/>
            </p:cNvSpPr>
            <p:nvPr/>
          </p:nvSpPr>
          <p:spPr bwMode="auto">
            <a:xfrm>
              <a:off x="949960" y="1910764"/>
              <a:ext cx="2617474" cy="1607253"/>
            </a:xfrm>
            <a:custGeom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b="b" l="0" r="r" t="0"/>
              <a:pathLst>
                <a:path h="705" w="1147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3" name="Freeform 126"/>
            <p:cNvSpPr>
              <a:spLocks noEditPoints="1"/>
            </p:cNvSpPr>
            <p:nvPr/>
          </p:nvSpPr>
          <p:spPr bwMode="auto">
            <a:xfrm>
              <a:off x="5062862" y="2962681"/>
              <a:ext cx="329790" cy="235023"/>
            </a:xfrm>
            <a:custGeom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b="b" l="0" r="r" t="0"/>
              <a:pathLst>
                <a:path h="103" w="145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4" name="Freeform 127"/>
            <p:cNvSpPr>
              <a:spLocks noEditPoints="1"/>
            </p:cNvSpPr>
            <p:nvPr/>
          </p:nvSpPr>
          <p:spPr bwMode="auto">
            <a:xfrm>
              <a:off x="5815316" y="3023332"/>
              <a:ext cx="163000" cy="202803"/>
            </a:xfrm>
            <a:custGeom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b="b" l="0" r="r" t="0"/>
              <a:pathLst>
                <a:path h="89" w="71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5" name="Freeform 128"/>
            <p:cNvSpPr/>
            <p:nvPr/>
          </p:nvSpPr>
          <p:spPr bwMode="auto">
            <a:xfrm>
              <a:off x="6118571" y="3199600"/>
              <a:ext cx="66338" cy="41698"/>
            </a:xfrm>
            <a:custGeom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b="b" l="0" r="r" t="0"/>
              <a:pathLst>
                <a:path h="18" w="2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6" name="Freeform 129"/>
            <p:cNvSpPr/>
            <p:nvPr/>
          </p:nvSpPr>
          <p:spPr bwMode="auto">
            <a:xfrm>
              <a:off x="4678108" y="2124938"/>
              <a:ext cx="276721" cy="140256"/>
            </a:xfrm>
            <a:custGeom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b="b" l="0" r="r" t="0"/>
              <a:pathLst>
                <a:path h="61" w="120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7" name="Freeform 130"/>
            <p:cNvSpPr/>
            <p:nvPr/>
          </p:nvSpPr>
          <p:spPr bwMode="auto">
            <a:xfrm>
              <a:off x="5034433" y="2576030"/>
              <a:ext cx="117511" cy="128884"/>
            </a:xfrm>
            <a:custGeom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b="b" l="0" r="r" t="0"/>
              <a:pathLst>
                <a:path h="56" w="51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8" name="Freeform 131"/>
            <p:cNvSpPr>
              <a:spLocks noEditPoints="1"/>
            </p:cNvSpPr>
            <p:nvPr/>
          </p:nvSpPr>
          <p:spPr bwMode="auto">
            <a:xfrm>
              <a:off x="5091293" y="2363751"/>
              <a:ext cx="261558" cy="398023"/>
            </a:xfrm>
            <a:custGeom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b="b" l="0" r="r" t="0"/>
              <a:pathLst>
                <a:path h="174" w="11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09" name="Freeform 132"/>
            <p:cNvSpPr>
              <a:spLocks noEditPoints="1"/>
            </p:cNvSpPr>
            <p:nvPr/>
          </p:nvSpPr>
          <p:spPr bwMode="auto">
            <a:xfrm>
              <a:off x="5091293" y="2363751"/>
              <a:ext cx="261558" cy="398023"/>
            </a:xfrm>
            <a:custGeom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b="b" l="0" r="r" t="0"/>
              <a:pathLst>
                <a:path h="174" w="11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0" name="Freeform 133"/>
            <p:cNvSpPr>
              <a:spLocks noEditPoints="1"/>
            </p:cNvSpPr>
            <p:nvPr/>
          </p:nvSpPr>
          <p:spPr bwMode="auto">
            <a:xfrm>
              <a:off x="5512060" y="2479368"/>
              <a:ext cx="123198" cy="117511"/>
            </a:xfrm>
            <a:custGeom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b="b" l="0" r="r" t="0"/>
              <a:pathLst>
                <a:path h="52" w="54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1" name="Freeform 134"/>
            <p:cNvSpPr>
              <a:spLocks noEditPoints="1"/>
            </p:cNvSpPr>
            <p:nvPr/>
          </p:nvSpPr>
          <p:spPr bwMode="auto">
            <a:xfrm>
              <a:off x="5597350" y="2009322"/>
              <a:ext cx="318418" cy="562918"/>
            </a:xfrm>
            <a:custGeom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b="b" l="0" r="r" t="0"/>
              <a:pathLst>
                <a:path h="246" w="140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2" name="Freeform 135"/>
            <p:cNvSpPr>
              <a:spLocks noEditPoints="1"/>
            </p:cNvSpPr>
            <p:nvPr/>
          </p:nvSpPr>
          <p:spPr bwMode="auto">
            <a:xfrm>
              <a:off x="5858908" y="2405449"/>
              <a:ext cx="163000" cy="79605"/>
            </a:xfrm>
            <a:custGeom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b="b" l="0" r="r" t="0"/>
              <a:pathLst>
                <a:path h="35" w="71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3" name="Freeform 136"/>
            <p:cNvSpPr/>
            <p:nvPr/>
          </p:nvSpPr>
          <p:spPr bwMode="auto">
            <a:xfrm>
              <a:off x="6158373" y="4044924"/>
              <a:ext cx="206593" cy="252082"/>
            </a:xfrm>
            <a:custGeom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b="b" l="0" r="r" t="0"/>
              <a:pathLst>
                <a:path h="110" w="91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4" name="Freeform 137"/>
            <p:cNvSpPr/>
            <p:nvPr/>
          </p:nvSpPr>
          <p:spPr bwMode="auto">
            <a:xfrm>
              <a:off x="6044652" y="4063877"/>
              <a:ext cx="140256" cy="145942"/>
            </a:xfrm>
            <a:custGeom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b="b" l="0" r="r" t="0"/>
              <a:pathLst>
                <a:path h="64" w="62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5" name="Freeform 138"/>
            <p:cNvSpPr/>
            <p:nvPr/>
          </p:nvSpPr>
          <p:spPr bwMode="auto">
            <a:xfrm>
              <a:off x="6738349" y="2905820"/>
              <a:ext cx="456779" cy="263454"/>
            </a:xfrm>
            <a:custGeom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b="b" l="0" r="r" t="0"/>
              <a:pathLst>
                <a:path h="115" w="200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6" name="Freeform 139"/>
            <p:cNvSpPr>
              <a:spLocks noEditPoints="1"/>
            </p:cNvSpPr>
            <p:nvPr/>
          </p:nvSpPr>
          <p:spPr bwMode="auto">
            <a:xfrm>
              <a:off x="5432456" y="1416078"/>
              <a:ext cx="667162" cy="1053812"/>
            </a:xfrm>
            <a:custGeom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b="b" l="0" r="r" t="0"/>
              <a:pathLst>
                <a:path h="462" w="29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7" name="Freeform 140"/>
            <p:cNvSpPr/>
            <p:nvPr/>
          </p:nvSpPr>
          <p:spPr bwMode="auto">
            <a:xfrm>
              <a:off x="10136706" y="2257612"/>
              <a:ext cx="87186" cy="32221"/>
            </a:xfrm>
            <a:custGeom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b="b" l="0" r="r" t="0"/>
              <a:pathLst>
                <a:path h="14" w="38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8" name="Freeform 141"/>
            <p:cNvSpPr>
              <a:spLocks noEditPoints="1"/>
            </p:cNvSpPr>
            <p:nvPr/>
          </p:nvSpPr>
          <p:spPr bwMode="auto">
            <a:xfrm>
              <a:off x="8610951" y="2907716"/>
              <a:ext cx="441616" cy="439720"/>
            </a:xfrm>
            <a:custGeom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b="b" l="0" r="r" t="0"/>
              <a:pathLst>
                <a:path h="193" w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19" name="Freeform 143"/>
            <p:cNvSpPr>
              <a:spLocks noEditPoints="1"/>
            </p:cNvSpPr>
            <p:nvPr/>
          </p:nvSpPr>
          <p:spPr bwMode="auto">
            <a:xfrm>
              <a:off x="8290638" y="3690494"/>
              <a:ext cx="248291" cy="348744"/>
            </a:xfrm>
            <a:custGeom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b="b" l="0" r="r" t="0"/>
              <a:pathLst>
                <a:path h="153" w="109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0" name="Freeform 144"/>
            <p:cNvSpPr>
              <a:spLocks noEditPoints="1"/>
            </p:cNvSpPr>
            <p:nvPr/>
          </p:nvSpPr>
          <p:spPr bwMode="auto">
            <a:xfrm>
              <a:off x="8906625" y="4251516"/>
              <a:ext cx="326000" cy="206593"/>
            </a:xfrm>
            <a:custGeom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b="b" l="0" r="r" t="0"/>
              <a:pathLst>
                <a:path h="91" w="143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1" name="Freeform 145"/>
            <p:cNvSpPr/>
            <p:nvPr/>
          </p:nvSpPr>
          <p:spPr bwMode="auto">
            <a:xfrm>
              <a:off x="7352441" y="3927413"/>
              <a:ext cx="54966" cy="106139"/>
            </a:xfrm>
            <a:custGeom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b="b" l="0" r="r" t="0"/>
              <a:pathLst>
                <a:path h="47" w="24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2" name="Freeform 146"/>
            <p:cNvSpPr/>
            <p:nvPr/>
          </p:nvSpPr>
          <p:spPr bwMode="auto">
            <a:xfrm>
              <a:off x="6393396" y="4477063"/>
              <a:ext cx="191431" cy="379069"/>
            </a:xfrm>
            <a:custGeom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b="b" l="0" r="r" t="0"/>
              <a:pathLst>
                <a:path h="166" w="84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3" name="Freeform 147"/>
            <p:cNvSpPr>
              <a:spLocks noEditPoints="1"/>
            </p:cNvSpPr>
            <p:nvPr/>
          </p:nvSpPr>
          <p:spPr bwMode="auto">
            <a:xfrm>
              <a:off x="6385814" y="3675331"/>
              <a:ext cx="308942" cy="187640"/>
            </a:xfrm>
            <a:custGeom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b="b" l="0" r="r" t="0"/>
              <a:pathLst>
                <a:path h="82" w="135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4" name="Freeform 148"/>
            <p:cNvSpPr>
              <a:spLocks noEditPoints="1"/>
            </p:cNvSpPr>
            <p:nvPr/>
          </p:nvSpPr>
          <p:spPr bwMode="auto">
            <a:xfrm>
              <a:off x="9261056" y="4319749"/>
              <a:ext cx="208488" cy="149733"/>
            </a:xfrm>
            <a:custGeom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b="b" l="0" r="r" t="0"/>
              <a:pathLst>
                <a:path h="66" w="92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5" name="Freeform 149"/>
            <p:cNvSpPr>
              <a:spLocks noEditPoints="1"/>
            </p:cNvSpPr>
            <p:nvPr/>
          </p:nvSpPr>
          <p:spPr bwMode="auto">
            <a:xfrm>
              <a:off x="9261056" y="4319749"/>
              <a:ext cx="208488" cy="149733"/>
            </a:xfrm>
            <a:custGeom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b="b" l="0" r="r" t="0"/>
              <a:pathLst>
                <a:path h="66" w="92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6" name="Freeform 150"/>
            <p:cNvSpPr>
              <a:spLocks noEditPoints="1"/>
            </p:cNvSpPr>
            <p:nvPr/>
          </p:nvSpPr>
          <p:spPr bwMode="auto">
            <a:xfrm>
              <a:off x="8178812" y="4456213"/>
              <a:ext cx="1055709" cy="940092"/>
            </a:xfrm>
            <a:custGeom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b="b" l="0" r="r" t="0"/>
              <a:pathLst>
                <a:path h="412" w="46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9560521" y="5125271"/>
              <a:ext cx="322209" cy="382860"/>
            </a:xfrm>
            <a:custGeom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b="b" l="0" r="r" t="0"/>
              <a:pathLst>
                <a:path h="168" w="141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9842927" y="4604050"/>
              <a:ext cx="70128" cy="64442"/>
            </a:xfrm>
            <a:custGeom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b="b" l="0" r="r" t="0"/>
              <a:pathLst>
                <a:path h="28" w="31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29" name="Freeform 153"/>
            <p:cNvSpPr/>
            <p:nvPr/>
          </p:nvSpPr>
          <p:spPr bwMode="auto">
            <a:xfrm>
              <a:off x="6649268" y="2996797"/>
              <a:ext cx="369593" cy="233128"/>
            </a:xfrm>
            <a:custGeom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b="b" l="0" r="r" t="0"/>
              <a:pathLst>
                <a:path h="102" w="16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0" name="Freeform 154"/>
            <p:cNvSpPr/>
            <p:nvPr/>
          </p:nvSpPr>
          <p:spPr bwMode="auto">
            <a:xfrm>
              <a:off x="6425617" y="3080192"/>
              <a:ext cx="507953" cy="430244"/>
            </a:xfrm>
            <a:custGeom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b="b" l="0" r="r" t="0"/>
              <a:pathLst>
                <a:path h="188" w="223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1" name="Freeform 155"/>
            <p:cNvSpPr>
              <a:spLocks noEditPoints="1"/>
            </p:cNvSpPr>
            <p:nvPr/>
          </p:nvSpPr>
          <p:spPr bwMode="auto">
            <a:xfrm>
              <a:off x="6491954" y="2572239"/>
              <a:ext cx="1046231" cy="492790"/>
            </a:xfrm>
            <a:custGeom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b="b" l="0" r="r" t="0"/>
              <a:pathLst>
                <a:path h="216" w="459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2" name="Freeform 156"/>
            <p:cNvSpPr>
              <a:spLocks noEditPoints="1"/>
            </p:cNvSpPr>
            <p:nvPr/>
          </p:nvSpPr>
          <p:spPr bwMode="auto">
            <a:xfrm>
              <a:off x="5802048" y="1359218"/>
              <a:ext cx="4395310" cy="1684963"/>
            </a:xfrm>
            <a:custGeom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b="b" l="0" r="r" t="0"/>
              <a:pathLst>
                <a:path h="739" w="1926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3" name="Freeform 158"/>
            <p:cNvSpPr/>
            <p:nvPr/>
          </p:nvSpPr>
          <p:spPr bwMode="auto">
            <a:xfrm>
              <a:off x="5616304" y="4027865"/>
              <a:ext cx="471942" cy="496581"/>
            </a:xfrm>
            <a:custGeom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b="b" l="0" r="r" t="0"/>
              <a:pathLst>
                <a:path h="218" w="206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4" name="Freeform 159"/>
            <p:cNvSpPr/>
            <p:nvPr/>
          </p:nvSpPr>
          <p:spPr bwMode="auto">
            <a:xfrm>
              <a:off x="6037071" y="4234459"/>
              <a:ext cx="41698" cy="54966"/>
            </a:xfrm>
            <a:custGeom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b="b" l="0" r="r" t="0"/>
              <a:pathLst>
                <a:path h="24" w="18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5" name="Freeform 160"/>
            <p:cNvSpPr/>
            <p:nvPr/>
          </p:nvSpPr>
          <p:spPr bwMode="auto">
            <a:xfrm>
              <a:off x="6061711" y="4446737"/>
              <a:ext cx="274826" cy="439720"/>
            </a:xfrm>
            <a:custGeom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b="b" l="0" r="r" t="0"/>
              <a:pathLst>
                <a:path h="193" w="120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6" name="Freeform 161"/>
            <p:cNvSpPr/>
            <p:nvPr/>
          </p:nvSpPr>
          <p:spPr bwMode="auto">
            <a:xfrm>
              <a:off x="6046548" y="4196552"/>
              <a:ext cx="278617" cy="284302"/>
            </a:xfrm>
            <a:custGeom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b="b" l="0" r="r" t="0"/>
              <a:pathLst>
                <a:path h="125" w="122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7" name="Freeform 162"/>
            <p:cNvSpPr/>
            <p:nvPr/>
          </p:nvSpPr>
          <p:spPr bwMode="auto">
            <a:xfrm>
              <a:off x="6128047" y="4422097"/>
              <a:ext cx="85291" cy="200907"/>
            </a:xfrm>
            <a:custGeom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b="b" l="0" r="r" t="0"/>
              <a:pathLst>
                <a:path h="88" w="37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8" name="Freeform 163"/>
            <p:cNvSpPr/>
            <p:nvPr/>
          </p:nvSpPr>
          <p:spPr bwMode="auto">
            <a:xfrm>
              <a:off x="9503660" y="4710190"/>
              <a:ext cx="87186" cy="68232"/>
            </a:xfrm>
            <a:custGeom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b="b" l="0" r="r" t="0"/>
              <a:pathLst>
                <a:path h="30" w="38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39" name="Freeform 164"/>
            <p:cNvSpPr/>
            <p:nvPr/>
          </p:nvSpPr>
          <p:spPr bwMode="auto">
            <a:xfrm>
              <a:off x="7041604" y="3051763"/>
              <a:ext cx="199012" cy="132674"/>
            </a:xfrm>
            <a:custGeom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b="b" l="0" r="r" t="0"/>
              <a:pathLst>
                <a:path h="57" w="87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0" name="Freeform 165"/>
            <p:cNvSpPr/>
            <p:nvPr/>
          </p:nvSpPr>
          <p:spPr bwMode="auto">
            <a:xfrm>
              <a:off x="3269864" y="3502855"/>
              <a:ext cx="22744" cy="47384"/>
            </a:xfrm>
            <a:custGeom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b="b" l="0" r="r" t="0"/>
              <a:pathLst>
                <a:path h="21" w="10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1" name="Freeform 166"/>
            <p:cNvSpPr/>
            <p:nvPr/>
          </p:nvSpPr>
          <p:spPr bwMode="auto">
            <a:xfrm>
              <a:off x="3694422" y="3893296"/>
              <a:ext cx="30326" cy="24640"/>
            </a:xfrm>
            <a:custGeom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b="b" l="0" r="r" t="0"/>
              <a:pathLst>
                <a:path h="11" w="13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2" name="Freeform 167"/>
            <p:cNvSpPr/>
            <p:nvPr/>
          </p:nvSpPr>
          <p:spPr bwMode="auto">
            <a:xfrm>
              <a:off x="6408558" y="3038495"/>
              <a:ext cx="85291" cy="73919"/>
            </a:xfrm>
            <a:custGeom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b="b" l="0" r="r" t="0"/>
              <a:pathLst>
                <a:path h="33" w="37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3" name="Freeform 168"/>
            <p:cNvSpPr>
              <a:spLocks noEditPoints="1"/>
            </p:cNvSpPr>
            <p:nvPr/>
          </p:nvSpPr>
          <p:spPr bwMode="auto">
            <a:xfrm>
              <a:off x="6448361" y="3021437"/>
              <a:ext cx="126989" cy="104245"/>
            </a:xfrm>
            <a:custGeom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b="b" l="0" r="r" t="0"/>
              <a:pathLst>
                <a:path h="46" w="5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4" name="Freeform 169"/>
            <p:cNvSpPr/>
            <p:nvPr/>
          </p:nvSpPr>
          <p:spPr bwMode="auto">
            <a:xfrm>
              <a:off x="6855860" y="3129471"/>
              <a:ext cx="369593" cy="263454"/>
            </a:xfrm>
            <a:custGeom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b="b" l="0" r="r" t="0"/>
              <a:pathLst>
                <a:path h="115" w="162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5" name="Freeform 170"/>
            <p:cNvSpPr/>
            <p:nvPr/>
          </p:nvSpPr>
          <p:spPr bwMode="auto">
            <a:xfrm>
              <a:off x="6871023" y="3169274"/>
              <a:ext cx="424558" cy="382860"/>
            </a:xfrm>
            <a:custGeom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b="b" l="0" r="r" t="0"/>
              <a:pathLst>
                <a:path h="168" w="186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6" name="Freeform 171"/>
            <p:cNvSpPr>
              <a:spLocks noEditPoints="1"/>
            </p:cNvSpPr>
            <p:nvPr/>
          </p:nvSpPr>
          <p:spPr bwMode="auto">
            <a:xfrm>
              <a:off x="7722034" y="4025971"/>
              <a:ext cx="1184592" cy="430244"/>
            </a:xfrm>
            <a:custGeom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b="b" l="0" r="r" t="0"/>
              <a:pathLst>
                <a:path h="189" w="51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7" name="Freeform 172"/>
            <p:cNvSpPr>
              <a:spLocks noEditPoints="1"/>
            </p:cNvSpPr>
            <p:nvPr/>
          </p:nvSpPr>
          <p:spPr bwMode="auto">
            <a:xfrm>
              <a:off x="8468801" y="4389877"/>
              <a:ext cx="83395" cy="36012"/>
            </a:xfrm>
            <a:custGeom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b="b" l="0" r="r" t="0"/>
              <a:pathLst>
                <a:path h="16" w="37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8" name="Freeform 173"/>
            <p:cNvSpPr/>
            <p:nvPr/>
          </p:nvSpPr>
          <p:spPr bwMode="auto">
            <a:xfrm>
              <a:off x="5637153" y="2860332"/>
              <a:ext cx="87186" cy="47384"/>
            </a:xfrm>
            <a:custGeom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b="b" l="0" r="r" t="0"/>
              <a:pathLst>
                <a:path h="21" w="38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49" name="Freeform 174"/>
            <p:cNvSpPr>
              <a:spLocks noEditPoints="1"/>
            </p:cNvSpPr>
            <p:nvPr/>
          </p:nvSpPr>
          <p:spPr bwMode="auto">
            <a:xfrm>
              <a:off x="5476048" y="2854647"/>
              <a:ext cx="295674" cy="322209"/>
            </a:xfrm>
            <a:custGeom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b="b" l="0" r="r" t="0"/>
              <a:pathLst>
                <a:path h="141" w="130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50" name="Freeform 175"/>
            <p:cNvSpPr/>
            <p:nvPr/>
          </p:nvSpPr>
          <p:spPr bwMode="auto">
            <a:xfrm>
              <a:off x="5771722" y="2974053"/>
              <a:ext cx="32221" cy="39803"/>
            </a:xfrm>
            <a:custGeom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b="b" l="0" r="r" t="0"/>
              <a:pathLst>
                <a:path h="18" w="14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  <p:sp>
          <p:nvSpPr>
            <p:cNvPr id="251" name="Freeform 176"/>
            <p:cNvSpPr/>
            <p:nvPr/>
          </p:nvSpPr>
          <p:spPr bwMode="auto">
            <a:xfrm>
              <a:off x="5779303" y="2883076"/>
              <a:ext cx="108035" cy="126989"/>
            </a:xfrm>
            <a:custGeom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b="b" l="0" r="r" t="0"/>
              <a:pathLst>
                <a:path h="56" w="47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cap="flat" w="3175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charset="-122" pitchFamily="50" typeface="造字工房悦黑体验版常规体"/>
              </a:endParaRPr>
            </a:p>
          </p:txBody>
        </p:sp>
      </p:grpSp>
      <p:grpSp>
        <p:nvGrpSpPr>
          <p:cNvPr id="21514" name="组合 253"/>
          <p:cNvGrpSpPr/>
          <p:nvPr/>
        </p:nvGrpSpPr>
        <p:grpSpPr>
          <a:xfrm>
            <a:off x="8818563" y="2598738"/>
            <a:ext cx="2627312" cy="1058862"/>
            <a:chOff x="1677946" y="1979703"/>
            <a:chExt cx="2627310" cy="1058930"/>
          </a:xfrm>
        </p:grpSpPr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1677946" y="1979703"/>
              <a:ext cx="1529074" cy="33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1521" name="TextBox 11"/>
            <p:cNvSpPr txBox="1">
              <a:spLocks noChangeArrowheads="1"/>
            </p:cNvSpPr>
            <p:nvPr/>
          </p:nvSpPr>
          <p:spPr bwMode="auto">
            <a:xfrm>
              <a:off x="1741318" y="2299969"/>
              <a:ext cx="2563937" cy="7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</p:grpSp>
      <p:grpSp>
        <p:nvGrpSpPr>
          <p:cNvPr id="21515" name="组合 258"/>
          <p:cNvGrpSpPr/>
          <p:nvPr/>
        </p:nvGrpSpPr>
        <p:grpSpPr>
          <a:xfrm>
            <a:off x="8756650" y="4048125"/>
            <a:ext cx="2549525" cy="1058863"/>
            <a:chOff x="1677946" y="1979703"/>
            <a:chExt cx="2550234" cy="1058930"/>
          </a:xfrm>
        </p:grpSpPr>
        <p:sp>
          <p:nvSpPr>
            <p:cNvPr id="21518" name="TextBox 10"/>
            <p:cNvSpPr txBox="1">
              <a:spLocks noChangeArrowheads="1"/>
            </p:cNvSpPr>
            <p:nvPr/>
          </p:nvSpPr>
          <p:spPr bwMode="auto">
            <a:xfrm>
              <a:off x="1677946" y="1979703"/>
              <a:ext cx="1529074" cy="33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1519" name="TextBox 11"/>
            <p:cNvSpPr txBox="1">
              <a:spLocks noChangeArrowheads="1"/>
            </p:cNvSpPr>
            <p:nvPr/>
          </p:nvSpPr>
          <p:spPr bwMode="auto">
            <a:xfrm>
              <a:off x="1741319" y="2299969"/>
              <a:ext cx="2486860" cy="73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向天歌PPT，是集PPT模板开发、PPT设计定制、PPT培训于一体的专业PPT服务提供商。</a:t>
              </a:r>
            </a:p>
          </p:txBody>
        </p:sp>
      </p:grpSp>
      <p:sp>
        <p:nvSpPr>
          <p:cNvPr id="263" name="Freeform 22"/>
          <p:cNvSpPr>
            <a:spLocks noEditPoints="1"/>
          </p:cNvSpPr>
          <p:nvPr/>
        </p:nvSpPr>
        <p:spPr bwMode="auto">
          <a:xfrm>
            <a:off x="8240713" y="4297363"/>
            <a:ext cx="498475" cy="665162"/>
          </a:xfrm>
          <a:custGeom>
            <a:gdLst>
              <a:gd fmla="*/ 106 w 211" name="T0"/>
              <a:gd fmla="*/ 0 h 281" name="T1"/>
              <a:gd fmla="*/ 0 w 211" name="T2"/>
              <a:gd fmla="*/ 105 h 281" name="T3"/>
              <a:gd fmla="*/ 106 w 211" name="T4"/>
              <a:gd fmla="*/ 281 h 281" name="T5"/>
              <a:gd fmla="*/ 211 w 211" name="T6"/>
              <a:gd fmla="*/ 105 h 281" name="T7"/>
              <a:gd fmla="*/ 106 w 211" name="T8"/>
              <a:gd fmla="*/ 0 h 281" name="T9"/>
              <a:gd fmla="*/ 106 w 211" name="T10"/>
              <a:gd fmla="*/ 176 h 281" name="T11"/>
              <a:gd fmla="*/ 35 w 211" name="T12"/>
              <a:gd fmla="*/ 105 h 281" name="T13"/>
              <a:gd fmla="*/ 106 w 211" name="T14"/>
              <a:gd fmla="*/ 35 h 281" name="T15"/>
              <a:gd fmla="*/ 176 w 211" name="T16"/>
              <a:gd fmla="*/ 105 h 281" name="T17"/>
              <a:gd fmla="*/ 106 w 211" name="T18"/>
              <a:gd fmla="*/ 176 h 281" name="T19"/>
              <a:gd fmla="*/ 106 w 211" name="T20"/>
              <a:gd fmla="*/ 70 h 281" name="T21"/>
              <a:gd fmla="*/ 70 w 211" name="T22"/>
              <a:gd fmla="*/ 105 h 281" name="T23"/>
              <a:gd fmla="*/ 106 w 211" name="T24"/>
              <a:gd fmla="*/ 141 h 281" name="T25"/>
              <a:gd fmla="*/ 141 w 211" name="T26"/>
              <a:gd fmla="*/ 105 h 281" name="T27"/>
              <a:gd fmla="*/ 106 w 211" name="T28"/>
              <a:gd fmla="*/ 70 h 28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81" w="211">
                <a:moveTo>
                  <a:pt x="106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4"/>
                  <a:pt x="106" y="281"/>
                  <a:pt x="106" y="281"/>
                </a:cubicBezTo>
                <a:cubicBezTo>
                  <a:pt x="106" y="281"/>
                  <a:pt x="211" y="164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06" y="176"/>
                </a:moveTo>
                <a:cubicBezTo>
                  <a:pt x="67" y="176"/>
                  <a:pt x="35" y="144"/>
                  <a:pt x="35" y="105"/>
                </a:cubicBezTo>
                <a:cubicBezTo>
                  <a:pt x="35" y="67"/>
                  <a:pt x="67" y="35"/>
                  <a:pt x="106" y="35"/>
                </a:cubicBezTo>
                <a:cubicBezTo>
                  <a:pt x="144" y="35"/>
                  <a:pt x="176" y="67"/>
                  <a:pt x="176" y="105"/>
                </a:cubicBezTo>
                <a:cubicBezTo>
                  <a:pt x="176" y="144"/>
                  <a:pt x="144" y="176"/>
                  <a:pt x="106" y="176"/>
                </a:cubicBezTo>
                <a:close/>
                <a:moveTo>
                  <a:pt x="106" y="70"/>
                </a:moveTo>
                <a:cubicBezTo>
                  <a:pt x="86" y="70"/>
                  <a:pt x="70" y="86"/>
                  <a:pt x="70" y="105"/>
                </a:cubicBezTo>
                <a:cubicBezTo>
                  <a:pt x="70" y="125"/>
                  <a:pt x="86" y="141"/>
                  <a:pt x="106" y="141"/>
                </a:cubicBezTo>
                <a:cubicBezTo>
                  <a:pt x="125" y="141"/>
                  <a:pt x="141" y="125"/>
                  <a:pt x="141" y="105"/>
                </a:cubicBezTo>
                <a:cubicBezTo>
                  <a:pt x="141" y="86"/>
                  <a:pt x="125" y="70"/>
                  <a:pt x="106" y="70"/>
                </a:cubicBezTo>
                <a:close/>
              </a:path>
            </a:pathLst>
          </a:custGeom>
          <a:solidFill>
            <a:srgbClr val="0095DB"/>
          </a:solidFill>
          <a:ln w="9525">
            <a:noFill/>
            <a:round/>
          </a:ln>
          <a:extLst/>
        </p:spPr>
        <p:txBody>
          <a:bodyPr bIns="60944" lIns="121888" rIns="121888" tIns="60944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sz="2399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62" name="Freeform 20"/>
          <p:cNvSpPr>
            <a:spLocks noEditPoints="1"/>
          </p:cNvSpPr>
          <p:nvPr/>
        </p:nvSpPr>
        <p:spPr bwMode="auto">
          <a:xfrm>
            <a:off x="8153400" y="2936875"/>
            <a:ext cx="596900" cy="595313"/>
          </a:xfrm>
          <a:custGeom>
            <a:gdLst>
              <a:gd fmla="*/ 125 w 249" name="T0"/>
              <a:gd fmla="*/ 249 h 249" name="T1"/>
              <a:gd fmla="*/ 0 w 249" name="T2"/>
              <a:gd fmla="*/ 125 h 249" name="T3"/>
              <a:gd fmla="*/ 125 w 249" name="T4"/>
              <a:gd fmla="*/ 0 h 249" name="T5"/>
              <a:gd fmla="*/ 249 w 249" name="T6"/>
              <a:gd fmla="*/ 125 h 249" name="T7"/>
              <a:gd fmla="*/ 125 w 249" name="T8"/>
              <a:gd fmla="*/ 249 h 249" name="T9"/>
              <a:gd fmla="*/ 125 w 249" name="T10"/>
              <a:gd fmla="*/ 31 h 249" name="T11"/>
              <a:gd fmla="*/ 31 w 249" name="T12"/>
              <a:gd fmla="*/ 125 h 249" name="T13"/>
              <a:gd fmla="*/ 125 w 249" name="T14"/>
              <a:gd fmla="*/ 218 h 249" name="T15"/>
              <a:gd fmla="*/ 218 w 249" name="T16"/>
              <a:gd fmla="*/ 125 h 249" name="T17"/>
              <a:gd fmla="*/ 125 w 249" name="T18"/>
              <a:gd fmla="*/ 31 h 249" name="T19"/>
              <a:gd fmla="*/ 93 w 249" name="T20"/>
              <a:gd fmla="*/ 78 h 249" name="T21"/>
              <a:gd fmla="*/ 171 w 249" name="T22"/>
              <a:gd fmla="*/ 125 h 249" name="T23"/>
              <a:gd fmla="*/ 93 w 249" name="T24"/>
              <a:gd fmla="*/ 171 h 249" name="T25"/>
              <a:gd fmla="*/ 93 w 249" name="T26"/>
              <a:gd fmla="*/ 78 h 24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9" w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rgbClr val="0095DB"/>
          </a:solidFill>
          <a:ln w="9525">
            <a:noFill/>
            <a:round/>
          </a:ln>
          <a:extLst/>
        </p:spPr>
        <p:txBody>
          <a:bodyPr bIns="60944" lIns="121888" rIns="121888" tIns="60944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sz="2399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2547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8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2534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pic>
        <p:nvPicPr>
          <p:cNvPr id="22535" name="图片 2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512888"/>
            <a:ext cx="7837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" name="矩形 252"/>
          <p:cNvSpPr/>
          <p:nvPr/>
        </p:nvSpPr>
        <p:spPr>
          <a:xfrm>
            <a:off x="7837488" y="1512888"/>
            <a:ext cx="4354512" cy="32004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537" name="矩形 256"/>
          <p:cNvSpPr>
            <a:spLocks noChangeArrowheads="1"/>
          </p:cNvSpPr>
          <p:nvPr/>
        </p:nvSpPr>
        <p:spPr bwMode="auto">
          <a:xfrm>
            <a:off x="8175624" y="2097088"/>
            <a:ext cx="391318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我们拥有全国领先的PPT设计团队，并在商务展示领域为您提供领先行业的呈现方式与创意构成。因为专业、愈逐极致，我们力求为客户提供兼顾商业价值体现与视觉艺术并重的作品。更多关于向天歌，请在百度搜索：向天歌PPT</a:t>
            </a:r>
          </a:p>
        </p:txBody>
      </p:sp>
      <p:grpSp>
        <p:nvGrpSpPr>
          <p:cNvPr id="22538" name="组合 257"/>
          <p:cNvGrpSpPr/>
          <p:nvPr/>
        </p:nvGrpSpPr>
        <p:grpSpPr>
          <a:xfrm>
            <a:off x="641350" y="5273675"/>
            <a:ext cx="3240088" cy="460375"/>
            <a:chOff x="3942672" y="4356846"/>
            <a:chExt cx="3239525" cy="461665"/>
          </a:xfrm>
        </p:grpSpPr>
        <p:grpSp>
          <p:nvGrpSpPr>
            <p:cNvPr id="265" name="Group 24"/>
            <p:cNvGrpSpPr/>
            <p:nvPr/>
          </p:nvGrpSpPr>
          <p:grpSpPr>
            <a:xfrm>
              <a:off x="3942672" y="4447125"/>
              <a:ext cx="320541" cy="298818"/>
              <a:chOff x="6297613" y="1392238"/>
              <a:chExt cx="498475" cy="490537"/>
            </a:xfrm>
            <a:solidFill>
              <a:sysClr lastClr="FFFFFF" val="window">
                <a:lumMod val="95000"/>
              </a:sysClr>
            </a:solidFill>
          </p:grpSpPr>
          <p:sp>
            <p:nvSpPr>
              <p:cNvPr id="267" name="Freeform 47"/>
              <p:cNvSpPr/>
              <p:nvPr/>
            </p:nvSpPr>
            <p:spPr bwMode="auto">
              <a:xfrm>
                <a:off x="6570663" y="1454150"/>
                <a:ext cx="160338" cy="160337"/>
              </a:xfrm>
              <a:custGeom>
                <a:gdLst>
                  <a:gd fmla="*/ 38 w 42" name="T0"/>
                  <a:gd fmla="*/ 40 h 42" name="T1"/>
                  <a:gd fmla="*/ 38 w 42" name="T2"/>
                  <a:gd fmla="*/ 40 h 42" name="T3"/>
                  <a:gd fmla="*/ 40 w 42" name="T4"/>
                  <a:gd fmla="*/ 42 h 42" name="T5"/>
                  <a:gd fmla="*/ 42 w 42" name="T6"/>
                  <a:gd fmla="*/ 40 h 42" name="T7"/>
                  <a:gd fmla="*/ 42 w 42" name="T8"/>
                  <a:gd fmla="*/ 40 h 42" name="T9"/>
                  <a:gd fmla="*/ 2 w 42" name="T10"/>
                  <a:gd fmla="*/ 0 h 42" name="T11"/>
                  <a:gd fmla="*/ 2 w 42" name="T12"/>
                  <a:gd fmla="*/ 0 h 42" name="T13"/>
                  <a:gd fmla="*/ 0 w 42" name="T14"/>
                  <a:gd fmla="*/ 2 h 42" name="T15"/>
                  <a:gd fmla="*/ 2 w 42" name="T16"/>
                  <a:gd fmla="*/ 4 h 42" name="T17"/>
                  <a:gd fmla="*/ 2 w 42" name="T18"/>
                  <a:gd fmla="*/ 4 h 42" name="T19"/>
                  <a:gd fmla="*/ 38 w 42" name="T20"/>
                  <a:gd fmla="*/ 40 h 4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2" w="42">
                    <a:moveTo>
                      <a:pt x="38" y="40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9" y="42"/>
                      <a:pt x="40" y="42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18"/>
                      <a:pt x="2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2" y="4"/>
                      <a:pt x="38" y="20"/>
                      <a:pt x="3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160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8" name="Freeform 48"/>
              <p:cNvSpPr>
                <a:spLocks noEditPoints="1"/>
              </p:cNvSpPr>
              <p:nvPr/>
            </p:nvSpPr>
            <p:spPr bwMode="auto">
              <a:xfrm>
                <a:off x="6297613" y="1392238"/>
                <a:ext cx="498475" cy="490537"/>
              </a:xfrm>
              <a:custGeom>
                <a:gdLst>
                  <a:gd fmla="*/ 37 w 130" name="T0"/>
                  <a:gd fmla="*/ 4 h 128" name="T1"/>
                  <a:gd fmla="*/ 29 w 130" name="T2"/>
                  <a:gd fmla="*/ 0 h 128" name="T3"/>
                  <a:gd fmla="*/ 24 w 130" name="T4"/>
                  <a:gd fmla="*/ 1 h 128" name="T5"/>
                  <a:gd fmla="*/ 17 w 130" name="T6"/>
                  <a:gd fmla="*/ 12 h 128" name="T7"/>
                  <a:gd fmla="*/ 17 w 130" name="T8"/>
                  <a:gd fmla="*/ 67 h 128" name="T9"/>
                  <a:gd fmla="*/ 5 w 130" name="T10"/>
                  <a:gd fmla="*/ 80 h 128" name="T11"/>
                  <a:gd fmla="*/ 5 w 130" name="T12"/>
                  <a:gd fmla="*/ 96 h 128" name="T13"/>
                  <a:gd fmla="*/ 33 w 130" name="T14"/>
                  <a:gd fmla="*/ 124 h 128" name="T15"/>
                  <a:gd fmla="*/ 41 w 130" name="T16"/>
                  <a:gd fmla="*/ 128 h 128" name="T17"/>
                  <a:gd fmla="*/ 49 w 130" name="T18"/>
                  <a:gd fmla="*/ 124 h 128" name="T19"/>
                  <a:gd fmla="*/ 62 w 130" name="T20"/>
                  <a:gd fmla="*/ 112 h 128" name="T21"/>
                  <a:gd fmla="*/ 117 w 130" name="T22"/>
                  <a:gd fmla="*/ 112 h 128" name="T23"/>
                  <a:gd fmla="*/ 128 w 130" name="T24"/>
                  <a:gd fmla="*/ 105 h 128" name="T25"/>
                  <a:gd fmla="*/ 125 w 130" name="T26"/>
                  <a:gd fmla="*/ 92 h 128" name="T27"/>
                  <a:gd fmla="*/ 37 w 130" name="T28"/>
                  <a:gd fmla="*/ 4 h 128" name="T29"/>
                  <a:gd fmla="*/ 56 w 130" name="T30"/>
                  <a:gd fmla="*/ 106 h 128" name="T31"/>
                  <a:gd fmla="*/ 44 w 130" name="T32"/>
                  <a:gd fmla="*/ 119 h 128" name="T33"/>
                  <a:gd fmla="*/ 41 w 130" name="T34"/>
                  <a:gd fmla="*/ 120 h 128" name="T35"/>
                  <a:gd fmla="*/ 38 w 130" name="T36"/>
                  <a:gd fmla="*/ 119 h 128" name="T37"/>
                  <a:gd fmla="*/ 10 w 130" name="T38"/>
                  <a:gd fmla="*/ 91 h 128" name="T39"/>
                  <a:gd fmla="*/ 9 w 130" name="T40"/>
                  <a:gd fmla="*/ 88 h 128" name="T41"/>
                  <a:gd fmla="*/ 10 w 130" name="T42"/>
                  <a:gd fmla="*/ 85 h 128" name="T43"/>
                  <a:gd fmla="*/ 23 w 130" name="T44"/>
                  <a:gd fmla="*/ 73 h 128" name="T45"/>
                  <a:gd fmla="*/ 23 w 130" name="T46"/>
                  <a:gd fmla="*/ 73 h 128" name="T47"/>
                  <a:gd fmla="*/ 56 w 130" name="T48"/>
                  <a:gd fmla="*/ 106 h 128" name="T49"/>
                  <a:gd fmla="*/ 56 w 130" name="T50"/>
                  <a:gd fmla="*/ 106 h 128" name="T51"/>
                  <a:gd fmla="*/ 62 w 130" name="T52"/>
                  <a:gd fmla="*/ 104 h 128" name="T53"/>
                  <a:gd fmla="*/ 60 w 130" name="T54"/>
                  <a:gd fmla="*/ 104 h 128" name="T55"/>
                  <a:gd fmla="*/ 25 w 130" name="T56"/>
                  <a:gd fmla="*/ 69 h 128" name="T57"/>
                  <a:gd fmla="*/ 25 w 130" name="T58"/>
                  <a:gd fmla="*/ 67 h 128" name="T59"/>
                  <a:gd fmla="*/ 25 w 130" name="T60"/>
                  <a:gd fmla="*/ 19 h 128" name="T61"/>
                  <a:gd fmla="*/ 110 w 130" name="T62"/>
                  <a:gd fmla="*/ 104 h 128" name="T63"/>
                  <a:gd fmla="*/ 62 w 130" name="T64"/>
                  <a:gd fmla="*/ 104 h 128" name="T65"/>
                  <a:gd fmla="*/ 121 w 130" name="T66"/>
                  <a:gd fmla="*/ 102 h 128" name="T67"/>
                  <a:gd fmla="*/ 117 w 130" name="T68"/>
                  <a:gd fmla="*/ 104 h 128" name="T69"/>
                  <a:gd fmla="*/ 116 w 130" name="T70"/>
                  <a:gd fmla="*/ 104 h 128" name="T71"/>
                  <a:gd fmla="*/ 25 w 130" name="T72"/>
                  <a:gd fmla="*/ 13 h 128" name="T73"/>
                  <a:gd fmla="*/ 25 w 130" name="T74"/>
                  <a:gd fmla="*/ 12 h 128" name="T75"/>
                  <a:gd fmla="*/ 27 w 130" name="T76"/>
                  <a:gd fmla="*/ 8 h 128" name="T77"/>
                  <a:gd fmla="*/ 29 w 130" name="T78"/>
                  <a:gd fmla="*/ 8 h 128" name="T79"/>
                  <a:gd fmla="*/ 32 w 130" name="T80"/>
                  <a:gd fmla="*/ 9 h 128" name="T81"/>
                  <a:gd fmla="*/ 120 w 130" name="T82"/>
                  <a:gd fmla="*/ 97 h 128" name="T83"/>
                  <a:gd fmla="*/ 121 w 130" name="T84"/>
                  <a:gd fmla="*/ 102 h 128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28" w="130">
                    <a:moveTo>
                      <a:pt x="37" y="4"/>
                    </a:moveTo>
                    <a:cubicBezTo>
                      <a:pt x="35" y="1"/>
                      <a:pt x="32" y="0"/>
                      <a:pt x="29" y="0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0" y="3"/>
                      <a:pt x="17" y="7"/>
                      <a:pt x="17" y="12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0" y="84"/>
                      <a:pt x="0" y="92"/>
                      <a:pt x="5" y="96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5" y="127"/>
                      <a:pt x="38" y="128"/>
                      <a:pt x="41" y="128"/>
                    </a:cubicBezTo>
                    <a:cubicBezTo>
                      <a:pt x="44" y="128"/>
                      <a:pt x="47" y="127"/>
                      <a:pt x="49" y="124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22" y="112"/>
                      <a:pt x="126" y="109"/>
                      <a:pt x="128" y="105"/>
                    </a:cubicBezTo>
                    <a:cubicBezTo>
                      <a:pt x="130" y="100"/>
                      <a:pt x="129" y="95"/>
                      <a:pt x="125" y="92"/>
                    </a:cubicBezTo>
                    <a:lnTo>
                      <a:pt x="37" y="4"/>
                    </a:lnTo>
                    <a:close/>
                    <a:moveTo>
                      <a:pt x="56" y="106"/>
                    </a:moveTo>
                    <a:cubicBezTo>
                      <a:pt x="44" y="119"/>
                      <a:pt x="44" y="119"/>
                      <a:pt x="44" y="119"/>
                    </a:cubicBezTo>
                    <a:cubicBezTo>
                      <a:pt x="43" y="120"/>
                      <a:pt x="42" y="120"/>
                      <a:pt x="41" y="120"/>
                    </a:cubicBezTo>
                    <a:cubicBezTo>
                      <a:pt x="40" y="120"/>
                      <a:pt x="39" y="120"/>
                      <a:pt x="38" y="119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9" y="90"/>
                      <a:pt x="9" y="89"/>
                      <a:pt x="9" y="88"/>
                    </a:cubicBezTo>
                    <a:cubicBezTo>
                      <a:pt x="9" y="87"/>
                      <a:pt x="9" y="86"/>
                      <a:pt x="10" y="85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106"/>
                      <a:pt x="56" y="106"/>
                      <a:pt x="56" y="106"/>
                    </a:cubicBezTo>
                    <a:close/>
                    <a:moveTo>
                      <a:pt x="62" y="104"/>
                    </a:moveTo>
                    <a:cubicBezTo>
                      <a:pt x="61" y="104"/>
                      <a:pt x="61" y="104"/>
                      <a:pt x="60" y="104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10" y="104"/>
                      <a:pt x="110" y="104"/>
                      <a:pt x="110" y="104"/>
                    </a:cubicBezTo>
                    <a:lnTo>
                      <a:pt x="62" y="104"/>
                    </a:lnTo>
                    <a:close/>
                    <a:moveTo>
                      <a:pt x="121" y="102"/>
                    </a:moveTo>
                    <a:cubicBezTo>
                      <a:pt x="120" y="103"/>
                      <a:pt x="119" y="104"/>
                      <a:pt x="117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1" y="8"/>
                      <a:pt x="32" y="9"/>
                    </a:cubicBezTo>
                    <a:cubicBezTo>
                      <a:pt x="120" y="97"/>
                      <a:pt x="120" y="97"/>
                      <a:pt x="120" y="97"/>
                    </a:cubicBezTo>
                    <a:cubicBezTo>
                      <a:pt x="121" y="98"/>
                      <a:pt x="121" y="100"/>
                      <a:pt x="121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160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9" name="Freeform 49"/>
              <p:cNvSpPr/>
              <p:nvPr/>
            </p:nvSpPr>
            <p:spPr bwMode="auto">
              <a:xfrm>
                <a:off x="6562726" y="1392238"/>
                <a:ext cx="230188" cy="230187"/>
              </a:xfrm>
              <a:custGeom>
                <a:gdLst>
                  <a:gd fmla="*/ 4 w 60" name="T0"/>
                  <a:gd fmla="*/ 8 h 60" name="T1"/>
                  <a:gd fmla="*/ 4 w 60" name="T2"/>
                  <a:gd fmla="*/ 8 h 60" name="T3"/>
                  <a:gd fmla="*/ 52 w 60" name="T4"/>
                  <a:gd fmla="*/ 56 h 60" name="T5"/>
                  <a:gd fmla="*/ 52 w 60" name="T6"/>
                  <a:gd fmla="*/ 56 h 60" name="T7"/>
                  <a:gd fmla="*/ 56 w 60" name="T8"/>
                  <a:gd fmla="*/ 60 h 60" name="T9"/>
                  <a:gd fmla="*/ 60 w 60" name="T10"/>
                  <a:gd fmla="*/ 56 h 60" name="T11"/>
                  <a:gd fmla="*/ 60 w 60" name="T12"/>
                  <a:gd fmla="*/ 56 h 60" name="T13"/>
                  <a:gd fmla="*/ 4 w 60" name="T14"/>
                  <a:gd fmla="*/ 0 h 60" name="T15"/>
                  <a:gd fmla="*/ 4 w 60" name="T16"/>
                  <a:gd fmla="*/ 0 h 60" name="T17"/>
                  <a:gd fmla="*/ 0 w 60" name="T18"/>
                  <a:gd fmla="*/ 4 h 60" name="T19"/>
                  <a:gd fmla="*/ 4 w 60" name="T20"/>
                  <a:gd fmla="*/ 8 h 6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0" w="60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0" y="8"/>
                      <a:pt x="52" y="30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8"/>
                      <a:pt x="54" y="60"/>
                      <a:pt x="56" y="60"/>
                    </a:cubicBezTo>
                    <a:cubicBezTo>
                      <a:pt x="58" y="60"/>
                      <a:pt x="60" y="58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25"/>
                      <a:pt x="3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160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6" name="矩形 265"/>
            <p:cNvSpPr>
              <a:spLocks noChangeArrowheads="1"/>
            </p:cNvSpPr>
            <p:nvPr/>
          </p:nvSpPr>
          <p:spPr bwMode="auto">
            <a:xfrm>
              <a:off x="4553965" y="4356846"/>
              <a:ext cx="2628232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2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Open Sans Light"/>
                </a:rPr>
                <a:t>极致无岸，向天而歌。更多关于向天歌，请在百度搜索：向天歌PPT</a:t>
              </a:r>
            </a:p>
          </p:txBody>
        </p:sp>
      </p:grpSp>
      <p:grpSp>
        <p:nvGrpSpPr>
          <p:cNvPr id="22539" name="组合 269"/>
          <p:cNvGrpSpPr/>
          <p:nvPr/>
        </p:nvGrpSpPr>
        <p:grpSpPr>
          <a:xfrm>
            <a:off x="4352925" y="5273675"/>
            <a:ext cx="3241675" cy="460375"/>
            <a:chOff x="3954412" y="5122148"/>
            <a:chExt cx="3241232" cy="461665"/>
          </a:xfrm>
        </p:grpSpPr>
        <p:grpSp>
          <p:nvGrpSpPr>
            <p:cNvPr id="271" name="Group 25"/>
            <p:cNvGrpSpPr/>
            <p:nvPr/>
          </p:nvGrpSpPr>
          <p:grpSpPr>
            <a:xfrm>
              <a:off x="3954412" y="5201261"/>
              <a:ext cx="297063" cy="298819"/>
              <a:chOff x="6881813" y="2154238"/>
              <a:chExt cx="461963" cy="490538"/>
            </a:xfrm>
            <a:solidFill>
              <a:sysClr lastClr="FFFFFF" val="window">
                <a:lumMod val="95000"/>
              </a:sysClr>
            </a:solidFill>
          </p:grpSpPr>
          <p:sp>
            <p:nvSpPr>
              <p:cNvPr id="273" name="Freeform 22"/>
              <p:cNvSpPr>
                <a:spLocks noEditPoints="1"/>
              </p:cNvSpPr>
              <p:nvPr/>
            </p:nvSpPr>
            <p:spPr bwMode="auto">
              <a:xfrm>
                <a:off x="6881813" y="2154238"/>
                <a:ext cx="461963" cy="490538"/>
              </a:xfrm>
              <a:custGeom>
                <a:gdLst>
                  <a:gd fmla="*/ 104 w 120" name="T0"/>
                  <a:gd fmla="*/ 0 h 128" name="T1"/>
                  <a:gd fmla="*/ 16 w 120" name="T2"/>
                  <a:gd fmla="*/ 0 h 128" name="T3"/>
                  <a:gd fmla="*/ 0 w 120" name="T4"/>
                  <a:gd fmla="*/ 16 h 128" name="T5"/>
                  <a:gd fmla="*/ 0 w 120" name="T6"/>
                  <a:gd fmla="*/ 112 h 128" name="T7"/>
                  <a:gd fmla="*/ 16 w 120" name="T8"/>
                  <a:gd fmla="*/ 128 h 128" name="T9"/>
                  <a:gd fmla="*/ 104 w 120" name="T10"/>
                  <a:gd fmla="*/ 128 h 128" name="T11"/>
                  <a:gd fmla="*/ 120 w 120" name="T12"/>
                  <a:gd fmla="*/ 112 h 128" name="T13"/>
                  <a:gd fmla="*/ 120 w 120" name="T14"/>
                  <a:gd fmla="*/ 16 h 128" name="T15"/>
                  <a:gd fmla="*/ 104 w 120" name="T16"/>
                  <a:gd fmla="*/ 0 h 128" name="T17"/>
                  <a:gd fmla="*/ 112 w 120" name="T18"/>
                  <a:gd fmla="*/ 112 h 128" name="T19"/>
                  <a:gd fmla="*/ 104 w 120" name="T20"/>
                  <a:gd fmla="*/ 120 h 128" name="T21"/>
                  <a:gd fmla="*/ 16 w 120" name="T22"/>
                  <a:gd fmla="*/ 120 h 128" name="T23"/>
                  <a:gd fmla="*/ 8 w 120" name="T24"/>
                  <a:gd fmla="*/ 112 h 128" name="T25"/>
                  <a:gd fmla="*/ 8 w 120" name="T26"/>
                  <a:gd fmla="*/ 16 h 128" name="T27"/>
                  <a:gd fmla="*/ 16 w 120" name="T28"/>
                  <a:gd fmla="*/ 8 h 128" name="T29"/>
                  <a:gd fmla="*/ 104 w 120" name="T30"/>
                  <a:gd fmla="*/ 8 h 128" name="T31"/>
                  <a:gd fmla="*/ 112 w 120" name="T32"/>
                  <a:gd fmla="*/ 16 h 128" name="T33"/>
                  <a:gd fmla="*/ 112 w 120" name="T34"/>
                  <a:gd fmla="*/ 112 h 12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8" w="120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160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4" name="Freeform 23"/>
              <p:cNvSpPr>
                <a:spLocks noEditPoints="1"/>
              </p:cNvSpPr>
              <p:nvPr/>
            </p:nvSpPr>
            <p:spPr bwMode="auto">
              <a:xfrm>
                <a:off x="6942138" y="2214563"/>
                <a:ext cx="339725" cy="307975"/>
              </a:xfrm>
              <a:custGeom>
                <a:gdLst>
                  <a:gd fmla="*/ 84 w 88" name="T0"/>
                  <a:gd fmla="*/ 0 h 80" name="T1"/>
                  <a:gd fmla="*/ 4 w 88" name="T2"/>
                  <a:gd fmla="*/ 0 h 80" name="T3"/>
                  <a:gd fmla="*/ 0 w 88" name="T4"/>
                  <a:gd fmla="*/ 4 h 80" name="T5"/>
                  <a:gd fmla="*/ 0 w 88" name="T6"/>
                  <a:gd fmla="*/ 76 h 80" name="T7"/>
                  <a:gd fmla="*/ 4 w 88" name="T8"/>
                  <a:gd fmla="*/ 80 h 80" name="T9"/>
                  <a:gd fmla="*/ 84 w 88" name="T10"/>
                  <a:gd fmla="*/ 80 h 80" name="T11"/>
                  <a:gd fmla="*/ 88 w 88" name="T12"/>
                  <a:gd fmla="*/ 76 h 80" name="T13"/>
                  <a:gd fmla="*/ 88 w 88" name="T14"/>
                  <a:gd fmla="*/ 4 h 80" name="T15"/>
                  <a:gd fmla="*/ 84 w 88" name="T16"/>
                  <a:gd fmla="*/ 0 h 80" name="T17"/>
                  <a:gd fmla="*/ 84 w 88" name="T18"/>
                  <a:gd fmla="*/ 4 h 80" name="T19"/>
                  <a:gd fmla="*/ 84 w 88" name="T20"/>
                  <a:gd fmla="*/ 59 h 80" name="T21"/>
                  <a:gd fmla="*/ 71 w 88" name="T22"/>
                  <a:gd fmla="*/ 45 h 80" name="T23"/>
                  <a:gd fmla="*/ 68 w 88" name="T24"/>
                  <a:gd fmla="*/ 44 h 80" name="T25"/>
                  <a:gd fmla="*/ 65 w 88" name="T26"/>
                  <a:gd fmla="*/ 45 h 80" name="T27"/>
                  <a:gd fmla="*/ 55 w 88" name="T28"/>
                  <a:gd fmla="*/ 57 h 80" name="T29"/>
                  <a:gd fmla="*/ 23 w 88" name="T30"/>
                  <a:gd fmla="*/ 21 h 80" name="T31"/>
                  <a:gd fmla="*/ 20 w 88" name="T32"/>
                  <a:gd fmla="*/ 20 h 80" name="T33"/>
                  <a:gd fmla="*/ 17 w 88" name="T34"/>
                  <a:gd fmla="*/ 21 h 80" name="T35"/>
                  <a:gd fmla="*/ 4 w 88" name="T36"/>
                  <a:gd fmla="*/ 36 h 80" name="T37"/>
                  <a:gd fmla="*/ 4 w 88" name="T38"/>
                  <a:gd fmla="*/ 4 h 80" name="T39"/>
                  <a:gd fmla="*/ 84 w 88" name="T40"/>
                  <a:gd fmla="*/ 4 h 80" name="T41"/>
                  <a:gd fmla="*/ 4 w 88" name="T42"/>
                  <a:gd fmla="*/ 42 h 80" name="T43"/>
                  <a:gd fmla="*/ 20 w 88" name="T44"/>
                  <a:gd fmla="*/ 24 h 80" name="T45"/>
                  <a:gd fmla="*/ 52 w 88" name="T46"/>
                  <a:gd fmla="*/ 61 h 80" name="T47"/>
                  <a:gd fmla="*/ 55 w 88" name="T48"/>
                  <a:gd fmla="*/ 63 h 80" name="T49"/>
                  <a:gd fmla="*/ 66 w 88" name="T50"/>
                  <a:gd fmla="*/ 76 h 80" name="T51"/>
                  <a:gd fmla="*/ 4 w 88" name="T52"/>
                  <a:gd fmla="*/ 76 h 80" name="T53"/>
                  <a:gd fmla="*/ 4 w 88" name="T54"/>
                  <a:gd fmla="*/ 42 h 80" name="T55"/>
                  <a:gd fmla="*/ 71 w 88" name="T56"/>
                  <a:gd fmla="*/ 76 h 80" name="T57"/>
                  <a:gd fmla="*/ 57 w 88" name="T58"/>
                  <a:gd fmla="*/ 60 h 80" name="T59"/>
                  <a:gd fmla="*/ 68 w 88" name="T60"/>
                  <a:gd fmla="*/ 48 h 80" name="T61"/>
                  <a:gd fmla="*/ 84 w 88" name="T62"/>
                  <a:gd fmla="*/ 66 h 80" name="T63"/>
                  <a:gd fmla="*/ 84 w 88" name="T64"/>
                  <a:gd fmla="*/ 76 h 80" name="T65"/>
                  <a:gd fmla="*/ 71 w 88" name="T66"/>
                  <a:gd fmla="*/ 76 h 80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80" w="88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160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5" name="Freeform 24"/>
              <p:cNvSpPr>
                <a:spLocks noEditPoints="1"/>
              </p:cNvSpPr>
              <p:nvPr/>
            </p:nvSpPr>
            <p:spPr bwMode="auto">
              <a:xfrm>
                <a:off x="7127875" y="2260600"/>
                <a:ext cx="92075" cy="92075"/>
              </a:xfrm>
              <a:custGeom>
                <a:gdLst>
                  <a:gd fmla="*/ 12 w 24" name="T0"/>
                  <a:gd fmla="*/ 24 h 24" name="T1"/>
                  <a:gd fmla="*/ 24 w 24" name="T2"/>
                  <a:gd fmla="*/ 12 h 24" name="T3"/>
                  <a:gd fmla="*/ 12 w 24" name="T4"/>
                  <a:gd fmla="*/ 0 h 24" name="T5"/>
                  <a:gd fmla="*/ 0 w 24" name="T6"/>
                  <a:gd fmla="*/ 12 h 24" name="T7"/>
                  <a:gd fmla="*/ 12 w 24" name="T8"/>
                  <a:gd fmla="*/ 24 h 24" name="T9"/>
                  <a:gd fmla="*/ 12 w 24" name="T10"/>
                  <a:gd fmla="*/ 4 h 24" name="T11"/>
                  <a:gd fmla="*/ 20 w 24" name="T12"/>
                  <a:gd fmla="*/ 12 h 24" name="T13"/>
                  <a:gd fmla="*/ 12 w 24" name="T14"/>
                  <a:gd fmla="*/ 20 h 24" name="T15"/>
                  <a:gd fmla="*/ 4 w 24" name="T16"/>
                  <a:gd fmla="*/ 12 h 24" name="T17"/>
                  <a:gd fmla="*/ 12 w 24" name="T18"/>
                  <a:gd fmla="*/ 4 h 2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4" w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34290" lIns="68580" rIns="68580" tIns="3429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id-ID" sz="1600">
                  <a:solidFill>
                    <a:srgbClr val="01C3E3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4" name="矩形 271"/>
            <p:cNvSpPr>
              <a:spLocks noChangeArrowheads="1"/>
            </p:cNvSpPr>
            <p:nvPr/>
          </p:nvSpPr>
          <p:spPr bwMode="auto">
            <a:xfrm>
              <a:off x="4567412" y="5122148"/>
              <a:ext cx="2628232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2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Open Sans Light"/>
                </a:rPr>
                <a:t>极致无岸，向天而歌。更多关于向天歌，请在百度搜索：向天歌PPT</a:t>
              </a:r>
            </a:p>
          </p:txBody>
        </p:sp>
      </p:grpSp>
      <p:grpSp>
        <p:nvGrpSpPr>
          <p:cNvPr id="22540" name="组合 275"/>
          <p:cNvGrpSpPr/>
          <p:nvPr/>
        </p:nvGrpSpPr>
        <p:grpSpPr>
          <a:xfrm>
            <a:off x="8066088" y="5273675"/>
            <a:ext cx="3238500" cy="460375"/>
            <a:chOff x="3944713" y="5779872"/>
            <a:chExt cx="3237484" cy="461665"/>
          </a:xfrm>
        </p:grpSpPr>
        <p:sp>
          <p:nvSpPr>
            <p:cNvPr id="277" name="Freeform 28"/>
            <p:cNvSpPr>
              <a:spLocks noEditPoints="1"/>
            </p:cNvSpPr>
            <p:nvPr/>
          </p:nvSpPr>
          <p:spPr bwMode="auto">
            <a:xfrm>
              <a:off x="3944713" y="5861062"/>
              <a:ext cx="315813" cy="299286"/>
            </a:xfrm>
            <a:custGeom>
              <a:gdLst>
                <a:gd fmla="*/ 114 w 128" name="T0"/>
                <a:gd fmla="*/ 29 h 128" name="T1"/>
                <a:gd fmla="*/ 112 w 128" name="T2"/>
                <a:gd fmla="*/ 8 h 128" name="T3"/>
                <a:gd fmla="*/ 24 w 128" name="T4"/>
                <a:gd fmla="*/ 0 h 128" name="T5"/>
                <a:gd fmla="*/ 16 w 128" name="T6"/>
                <a:gd fmla="*/ 27 h 128" name="T7"/>
                <a:gd fmla="*/ 2 w 128" name="T8"/>
                <a:gd fmla="*/ 45 h 128" name="T9"/>
                <a:gd fmla="*/ 0 w 128" name="T10"/>
                <a:gd fmla="*/ 56 h 128" name="T11"/>
                <a:gd fmla="*/ 12 w 128" name="T12"/>
                <a:gd fmla="*/ 68 h 128" name="T13"/>
                <a:gd fmla="*/ 20 w 128" name="T14"/>
                <a:gd fmla="*/ 128 h 128" name="T15"/>
                <a:gd fmla="*/ 116 w 128" name="T16"/>
                <a:gd fmla="*/ 120 h 128" name="T17"/>
                <a:gd fmla="*/ 116 w 128" name="T18"/>
                <a:gd fmla="*/ 68 h 128" name="T19"/>
                <a:gd fmla="*/ 128 w 128" name="T20"/>
                <a:gd fmla="*/ 52 h 128" name="T21"/>
                <a:gd fmla="*/ 104 w 128" name="T22"/>
                <a:gd fmla="*/ 8 h 128" name="T23"/>
                <a:gd fmla="*/ 24 w 128" name="T24"/>
                <a:gd fmla="*/ 24 h 128" name="T25"/>
                <a:gd fmla="*/ 24 w 128" name="T26"/>
                <a:gd fmla="*/ 8 h 128" name="T27"/>
                <a:gd fmla="*/ 41 w 128" name="T28"/>
                <a:gd fmla="*/ 60 h 128" name="T29"/>
                <a:gd fmla="*/ 40 w 128" name="T30"/>
                <a:gd fmla="*/ 32 h 128" name="T31"/>
                <a:gd fmla="*/ 41 w 128" name="T32"/>
                <a:gd fmla="*/ 60 h 128" name="T33"/>
                <a:gd fmla="*/ 62 w 128" name="T34"/>
                <a:gd fmla="*/ 32 h 128" name="T35"/>
                <a:gd fmla="*/ 45 w 128" name="T36"/>
                <a:gd fmla="*/ 60 h 128" name="T37"/>
                <a:gd fmla="*/ 66 w 128" name="T38"/>
                <a:gd fmla="*/ 32 h 128" name="T39"/>
                <a:gd fmla="*/ 83 w 128" name="T40"/>
                <a:gd fmla="*/ 60 h 128" name="T41"/>
                <a:gd fmla="*/ 66 w 128" name="T42"/>
                <a:gd fmla="*/ 32 h 128" name="T43"/>
                <a:gd fmla="*/ 88 w 128" name="T44"/>
                <a:gd fmla="*/ 32 h 128" name="T45"/>
                <a:gd fmla="*/ 87 w 128" name="T46"/>
                <a:gd fmla="*/ 60 h 128" name="T47"/>
                <a:gd fmla="*/ 8 w 128" name="T48"/>
                <a:gd fmla="*/ 56 h 128" name="T49"/>
                <a:gd fmla="*/ 9 w 128" name="T50"/>
                <a:gd fmla="*/ 50 h 128" name="T51"/>
                <a:gd fmla="*/ 24 w 128" name="T52"/>
                <a:gd fmla="*/ 32 h 128" name="T53"/>
                <a:gd fmla="*/ 19 w 128" name="T54"/>
                <a:gd fmla="*/ 60 h 128" name="T55"/>
                <a:gd fmla="*/ 8 w 128" name="T56"/>
                <a:gd fmla="*/ 56 h 128" name="T57"/>
                <a:gd fmla="*/ 50 w 128" name="T58"/>
                <a:gd fmla="*/ 120 h 128" name="T59"/>
                <a:gd fmla="*/ 80 w 128" name="T60"/>
                <a:gd fmla="*/ 80 h 128" name="T61"/>
                <a:gd fmla="*/ 108 w 128" name="T62"/>
                <a:gd fmla="*/ 120 h 128" name="T63"/>
                <a:gd fmla="*/ 84 w 128" name="T64"/>
                <a:gd fmla="*/ 80 h 128" name="T65"/>
                <a:gd fmla="*/ 50 w 128" name="T66"/>
                <a:gd fmla="*/ 76 h 128" name="T67"/>
                <a:gd fmla="*/ 46 w 128" name="T68"/>
                <a:gd fmla="*/ 120 h 128" name="T69"/>
                <a:gd fmla="*/ 20 w 128" name="T70"/>
                <a:gd fmla="*/ 68 h 128" name="T71"/>
                <a:gd fmla="*/ 108 w 128" name="T72"/>
                <a:gd fmla="*/ 120 h 128" name="T73"/>
                <a:gd fmla="*/ 116 w 128" name="T74"/>
                <a:gd fmla="*/ 60 h 128" name="T75"/>
                <a:gd fmla="*/ 93 w 128" name="T76"/>
                <a:gd fmla="*/ 32 h 128" name="T77"/>
                <a:gd fmla="*/ 104 w 128" name="T78"/>
                <a:gd fmla="*/ 32 h 128" name="T79"/>
                <a:gd fmla="*/ 119 w 128" name="T80"/>
                <a:gd fmla="*/ 50 h 128" name="T81"/>
                <a:gd fmla="*/ 120 w 128" name="T82"/>
                <a:gd fmla="*/ 56 h 12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8" w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ysClr lastClr="FFFFFF" val="window">
                <a:lumMod val="95000"/>
              </a:sysClr>
            </a:solidFill>
            <a:ln>
              <a:noFill/>
            </a:ln>
          </p:spPr>
          <p:txBody>
            <a:bodyPr bIns="34290" lIns="68580" rIns="68580" tIns="3429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1600">
                <a:solidFill>
                  <a:srgbClr val="01C3E3"/>
                </a:solidFill>
                <a:latin typeface="+mn-lt"/>
                <a:ea typeface="+mn-ea"/>
              </a:endParaRPr>
            </a:p>
          </p:txBody>
        </p:sp>
        <p:sp>
          <p:nvSpPr>
            <p:cNvPr id="22542" name="矩形 277"/>
            <p:cNvSpPr>
              <a:spLocks noChangeArrowheads="1"/>
            </p:cNvSpPr>
            <p:nvPr/>
          </p:nvSpPr>
          <p:spPr bwMode="auto">
            <a:xfrm>
              <a:off x="4553966" y="5779872"/>
              <a:ext cx="2628232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/>
              <a:r>
                <a:rPr altLang="en-US" lang="zh-CN" sz="1200">
                  <a:solidFill>
                    <a:srgbClr val="01C3E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Open Sans Light"/>
                </a:rPr>
                <a:t>极致无岸，向天而歌。更多关于向天歌，请在百度搜索：向天歌PPT</a:t>
              </a: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6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3566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7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3558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pic>
        <p:nvPicPr>
          <p:cNvPr id="2355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4713" y="1885950"/>
            <a:ext cx="46513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接连接符 33"/>
          <p:cNvCxnSpPr/>
          <p:nvPr/>
        </p:nvCxnSpPr>
        <p:spPr>
          <a:xfrm flipH="1">
            <a:off x="5983288" y="1846263"/>
            <a:ext cx="0" cy="3613150"/>
          </a:xfrm>
          <a:prstGeom prst="line">
            <a:avLst/>
          </a:prstGeom>
          <a:ln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矩形 34"/>
          <p:cNvSpPr>
            <a:spLocks noChangeArrowheads="1"/>
          </p:cNvSpPr>
          <p:nvPr/>
        </p:nvSpPr>
        <p:spPr bwMode="auto">
          <a:xfrm>
            <a:off x="6243639" y="2058988"/>
            <a:ext cx="23891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b="1" lang="zh-CN" sz="20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3562" name="矩形 36"/>
          <p:cNvSpPr>
            <a:spLocks noChangeArrowheads="1"/>
          </p:cNvSpPr>
          <p:nvPr/>
        </p:nvSpPr>
        <p:spPr bwMode="auto">
          <a:xfrm>
            <a:off x="6243637" y="3321050"/>
            <a:ext cx="391318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我们拥有全国领先的PPT设计团队，并在商务展示领域为您提供领先行业的呈现方式与创意构成。因为专业、愈逐极致，我们力求为客户提供兼顾商业价值体现与视觉艺术并重的作品。更多关于向天歌，请在百度搜索：向天歌PPT</a:t>
            </a:r>
          </a:p>
        </p:txBody>
      </p:sp>
      <p:sp>
        <p:nvSpPr>
          <p:cNvPr id="23563" name="矩形 37"/>
          <p:cNvSpPr>
            <a:spLocks noChangeArrowheads="1"/>
          </p:cNvSpPr>
          <p:nvPr/>
        </p:nvSpPr>
        <p:spPr bwMode="auto">
          <a:xfrm>
            <a:off x="6243637" y="2659063"/>
            <a:ext cx="5294312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2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极致无岸，向天而歌。更多关于向天歌，请在百度搜索：向天歌PPT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243638" y="3106738"/>
            <a:ext cx="4984750" cy="0"/>
          </a:xfrm>
          <a:prstGeom prst="line">
            <a:avLst/>
          </a:prstGeom>
          <a:ln>
            <a:solidFill>
              <a:srgbClr val="009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5768975" y="2881313"/>
            <a:ext cx="377825" cy="377825"/>
          </a:xfrm>
          <a:prstGeom prst="ellipse">
            <a:avLst/>
          </a:prstGeom>
          <a:solidFill>
            <a:srgbClr val="0095DB"/>
          </a:solidFill>
          <a:ln>
            <a:solidFill>
              <a:srgbClr val="009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A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1A2026"/>
              </a:clrFrom>
              <a:clrTo>
                <a:srgbClr val="1A202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9962" l="46301" t="67529"/>
          <a:stretch>
            <a:fillRect/>
          </a:stretch>
        </p:blipFill>
        <p:spPr bwMode="auto">
          <a:xfrm>
            <a:off x="10210800" y="5346700"/>
            <a:ext cx="2279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3"/>
          <p:cNvGrpSpPr/>
          <p:nvPr/>
        </p:nvGrpSpPr>
        <p:grpSpPr>
          <a:xfrm>
            <a:off x="1620838" y="260350"/>
            <a:ext cx="7613650" cy="0"/>
            <a:chOff x="4578283" y="2075543"/>
            <a:chExt cx="761371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4578283" y="2075543"/>
              <a:ext cx="632783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0948" y="2075543"/>
              <a:ext cx="3121052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0" name="组合 2"/>
          <p:cNvGrpSpPr/>
          <p:nvPr/>
        </p:nvGrpSpPr>
        <p:grpSpPr>
          <a:xfrm>
            <a:off x="1917700" y="6638925"/>
            <a:ext cx="8099425" cy="4763"/>
            <a:chOff x="0" y="4592805"/>
            <a:chExt cx="8098971" cy="50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4592805"/>
              <a:ext cx="8098971" cy="0"/>
            </a:xfrm>
            <a:prstGeom prst="line">
              <a:avLst/>
            </a:prstGeom>
            <a:ln w="28575">
              <a:solidFill>
                <a:srgbClr val="0746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0" y="4597854"/>
              <a:ext cx="3990751" cy="0"/>
            </a:xfrm>
            <a:prstGeom prst="line">
              <a:avLst/>
            </a:prstGeom>
            <a:ln w="28575">
              <a:solidFill>
                <a:srgbClr val="0095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1" name="组合 25"/>
          <p:cNvGrpSpPr/>
          <p:nvPr/>
        </p:nvGrpSpPr>
        <p:grpSpPr>
          <a:xfrm>
            <a:off x="-131763" y="-187325"/>
            <a:ext cx="1754188" cy="1427163"/>
            <a:chOff x="-419101" y="-651218"/>
            <a:chExt cx="6413260" cy="5211985"/>
          </a:xfrm>
        </p:grpSpPr>
        <p:pic>
          <p:nvPicPr>
            <p:cNvPr id="24623" name="图片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A2026"/>
                </a:clrFrom>
                <a:clrTo>
                  <a:srgbClr val="1A2026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40222" t="-2"/>
            <a:stretch>
              <a:fillRect/>
            </a:stretch>
          </p:blipFill>
          <p:spPr bwMode="auto">
            <a:xfrm>
              <a:off x="-419101" y="-651218"/>
              <a:ext cx="5512501" cy="521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24" name="组合 35"/>
            <p:cNvGrpSpPr/>
            <p:nvPr/>
          </p:nvGrpSpPr>
          <p:grpSpPr>
            <a:xfrm>
              <a:off x="4650563" y="-28418"/>
              <a:ext cx="1343596" cy="1008973"/>
              <a:chOff x="4650563" y="-28418"/>
              <a:chExt cx="1343596" cy="1008973"/>
            </a:xfrm>
          </p:grpSpPr>
          <p:sp>
            <p:nvSpPr>
              <p:cNvPr id="39" name="等腰三角形 2"/>
              <p:cNvSpPr/>
              <p:nvPr/>
            </p:nvSpPr>
            <p:spPr>
              <a:xfrm>
                <a:off x="4641862" y="-19288"/>
                <a:ext cx="1352297" cy="997181"/>
              </a:xfrm>
              <a:custGeom>
                <a:gdLst>
                  <a:gd fmla="*/ 50863 w 1343596" name="connsiteX0"/>
                  <a:gd fmla="*/ 997566 h 997566" name="connsiteY0"/>
                  <a:gd fmla="*/ 0 w 1343596" name="connsiteX1"/>
                  <a:gd fmla="*/ 0 h 997566" name="connsiteY1"/>
                  <a:gd fmla="*/ 1343596 w 1343596" name="connsiteX2"/>
                  <a:gd fmla="*/ 266046 h 997566" name="connsiteY2"/>
                  <a:gd fmla="*/ 50863 w 1343596" name="connsiteX3"/>
                  <a:gd fmla="*/ 997566 h 9975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97566" w="1343596">
                    <a:moveTo>
                      <a:pt x="50863" y="997566"/>
                    </a:moveTo>
                    <a:lnTo>
                      <a:pt x="0" y="0"/>
                    </a:lnTo>
                    <a:lnTo>
                      <a:pt x="1343596" y="266046"/>
                    </a:lnTo>
                    <a:lnTo>
                      <a:pt x="50863" y="997566"/>
                    </a:lnTo>
                    <a:close/>
                  </a:path>
                </a:pathLst>
              </a:custGeom>
              <a:solidFill>
                <a:srgbClr val="04397B"/>
              </a:solidFill>
              <a:ln>
                <a:noFill/>
              </a:ln>
              <a:effectLst>
                <a:outerShdw algn="t" blurRad="127000" dir="54000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>
                <a:off x="4682487" y="-30883"/>
                <a:ext cx="1305870" cy="266691"/>
              </a:xfrm>
              <a:custGeom>
                <a:gdLst>
                  <a:gd fmla="*/ 1300543 w 1300543" name="connsiteX0"/>
                  <a:gd fmla="*/ 266700 h 266700" name="connsiteY0"/>
                  <a:gd fmla="*/ 0 w 1300543" name="connsiteX1"/>
                  <a:gd fmla="*/ 23514 h 266700" name="connsiteY1"/>
                  <a:gd fmla="*/ 680656 w 1300543" name="connsiteX2"/>
                  <a:gd fmla="*/ 0 h 266700" name="connsiteY2"/>
                  <a:gd fmla="*/ 1300543 w 1300543" name="connsiteX3"/>
                  <a:gd fmla="*/ 266700 h 2667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66700" w="1300543">
                    <a:moveTo>
                      <a:pt x="1300543" y="266700"/>
                    </a:moveTo>
                    <a:lnTo>
                      <a:pt x="0" y="23514"/>
                    </a:lnTo>
                    <a:lnTo>
                      <a:pt x="680656" y="0"/>
                    </a:lnTo>
                    <a:lnTo>
                      <a:pt x="1300543" y="266700"/>
                    </a:lnTo>
                    <a:close/>
                  </a:path>
                </a:pathLst>
              </a:custGeom>
              <a:solidFill>
                <a:srgbClr val="01B1E2"/>
              </a:solidFill>
              <a:ln>
                <a:noFill/>
              </a:ln>
              <a:effectLst>
                <a:outerShdw algn="l" blurRad="508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sp>
        <p:nvSpPr>
          <p:cNvPr id="24582" name="矩形 47"/>
          <p:cNvSpPr>
            <a:spLocks noChangeArrowheads="1"/>
          </p:cNvSpPr>
          <p:nvPr/>
        </p:nvSpPr>
        <p:spPr bwMode="auto">
          <a:xfrm>
            <a:off x="741363" y="501650"/>
            <a:ext cx="299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极致无岸，向天而歌</a:t>
            </a:r>
          </a:p>
        </p:txBody>
      </p:sp>
      <p:sp>
        <p:nvSpPr>
          <p:cNvPr id="15" name="Oval 15"/>
          <p:cNvSpPr/>
          <p:nvPr/>
        </p:nvSpPr>
        <p:spPr>
          <a:xfrm>
            <a:off x="4821238" y="1603375"/>
            <a:ext cx="1438275" cy="1438275"/>
          </a:xfrm>
          <a:prstGeom prst="ellipse">
            <a:avLst/>
          </a:prstGeom>
          <a:noFill/>
          <a:ln cmpd="sng" w="38100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6" name="Oval 16"/>
          <p:cNvSpPr/>
          <p:nvPr/>
        </p:nvSpPr>
        <p:spPr>
          <a:xfrm>
            <a:off x="2255838" y="1603375"/>
            <a:ext cx="1438275" cy="1438275"/>
          </a:xfrm>
          <a:prstGeom prst="ellipse">
            <a:avLst/>
          </a:prstGeom>
          <a:noFill/>
          <a:ln cmpd="sng" w="38100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7" name="Oval 17"/>
          <p:cNvSpPr/>
          <p:nvPr/>
        </p:nvSpPr>
        <p:spPr>
          <a:xfrm>
            <a:off x="966788" y="3130550"/>
            <a:ext cx="1438275" cy="1438275"/>
          </a:xfrm>
          <a:prstGeom prst="ellipse">
            <a:avLst/>
          </a:prstGeom>
          <a:noFill/>
          <a:ln cmpd="sng" w="38100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8" name="Oval 18"/>
          <p:cNvSpPr/>
          <p:nvPr/>
        </p:nvSpPr>
        <p:spPr>
          <a:xfrm>
            <a:off x="3514725" y="3130550"/>
            <a:ext cx="1438275" cy="1438275"/>
          </a:xfrm>
          <a:prstGeom prst="ellipse">
            <a:avLst/>
          </a:prstGeom>
          <a:noFill/>
          <a:ln cmpd="sng" w="38100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9" name="Oval 19"/>
          <p:cNvSpPr/>
          <p:nvPr/>
        </p:nvSpPr>
        <p:spPr>
          <a:xfrm>
            <a:off x="10028238" y="1603375"/>
            <a:ext cx="1438275" cy="1438275"/>
          </a:xfrm>
          <a:prstGeom prst="ellipse">
            <a:avLst/>
          </a:prstGeom>
          <a:noFill/>
          <a:ln cmpd="sng" w="38100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0" name="Oval 20"/>
          <p:cNvSpPr/>
          <p:nvPr/>
        </p:nvSpPr>
        <p:spPr>
          <a:xfrm>
            <a:off x="6105525" y="3130550"/>
            <a:ext cx="1438275" cy="1438275"/>
          </a:xfrm>
          <a:prstGeom prst="ellipse">
            <a:avLst/>
          </a:prstGeom>
          <a:noFill/>
          <a:ln cmpd="sng" w="38100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1" name="Oval 21"/>
          <p:cNvSpPr/>
          <p:nvPr/>
        </p:nvSpPr>
        <p:spPr>
          <a:xfrm>
            <a:off x="8739188" y="3121025"/>
            <a:ext cx="1438275" cy="1438275"/>
          </a:xfrm>
          <a:prstGeom prst="ellipse">
            <a:avLst/>
          </a:prstGeom>
          <a:noFill/>
          <a:ln cmpd="sng" w="38100">
            <a:solidFill>
              <a:srgbClr val="0439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2" name="Oval 22"/>
          <p:cNvSpPr/>
          <p:nvPr/>
        </p:nvSpPr>
        <p:spPr>
          <a:xfrm>
            <a:off x="7429500" y="1603375"/>
            <a:ext cx="1436688" cy="1438275"/>
          </a:xfrm>
          <a:prstGeom prst="ellipse">
            <a:avLst/>
          </a:prstGeom>
          <a:noFill/>
          <a:ln cmpd="sng" w="38100">
            <a:solidFill>
              <a:srgbClr val="00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4591" name="Freeform 5"/>
          <p:cNvSpPr>
            <a:spLocks noEditPoints="1"/>
          </p:cNvSpPr>
          <p:nvPr/>
        </p:nvSpPr>
        <p:spPr bwMode="auto">
          <a:xfrm>
            <a:off x="5216525" y="2000250"/>
            <a:ext cx="649288" cy="457200"/>
          </a:xfrm>
          <a:custGeom>
            <a:gdLst>
              <a:gd fmla="*/ 1915473720 w 219" name="T0"/>
              <a:gd fmla="*/ 1033693574 h 154" name="T1"/>
              <a:gd fmla="*/ 1924261344 w 219" name="T2"/>
              <a:gd fmla="*/ 1042528816 h 154" name="T3"/>
              <a:gd fmla="*/ 1915473720 w 219" name="T4"/>
              <a:gd fmla="*/ 1051364057 h 154" name="T5"/>
              <a:gd fmla="*/ 1528865705 w 219" name="T6"/>
              <a:gd fmla="*/ 1351753364 h 154" name="T7"/>
              <a:gd fmla="*/ 1511293422 w 219" name="T8"/>
              <a:gd fmla="*/ 1351753364 h 154" name="T9"/>
              <a:gd fmla="*/ 1502505798 w 219" name="T10"/>
              <a:gd fmla="*/ 1334082881 h 154" name="T11"/>
              <a:gd fmla="*/ 1572797895 w 219" name="T12"/>
              <a:gd fmla="*/ 1175054470 h 154" name="T13"/>
              <a:gd fmla="*/ 992882908 w 219" name="T14"/>
              <a:gd fmla="*/ 936508886 h 154" name="T15"/>
              <a:gd fmla="*/ 1107110160 w 219" name="T16"/>
              <a:gd fmla="*/ 786312748 h 154" name="T17"/>
              <a:gd fmla="*/ 1151042350 w 219" name="T18"/>
              <a:gd fmla="*/ 724469026 h 154" name="T19"/>
              <a:gd fmla="*/ 1572797895 w 219" name="T20"/>
              <a:gd fmla="*/ 910003161 h 154" name="T21"/>
              <a:gd fmla="*/ 1502505798 w 219" name="T22"/>
              <a:gd fmla="*/ 750974751 h 154" name="T23"/>
              <a:gd fmla="*/ 1511293422 w 219" name="T24"/>
              <a:gd fmla="*/ 733304268 h 154" name="T25"/>
              <a:gd fmla="*/ 1520078081 w 219" name="T26"/>
              <a:gd fmla="*/ 724469026 h 154" name="T27"/>
              <a:gd fmla="*/ 1528865705 w 219" name="T28"/>
              <a:gd fmla="*/ 733304268 h 154" name="T29"/>
              <a:gd fmla="*/ 1915473720 w 219" name="T30"/>
              <a:gd fmla="*/ 1033693574 h 154" name="T31"/>
              <a:gd fmla="*/ 395395639 w 219" name="T32"/>
              <a:gd fmla="*/ 627284338 h 154" name="T33"/>
              <a:gd fmla="*/ 404183262 w 219" name="T34"/>
              <a:gd fmla="*/ 627284338 h 154" name="T35"/>
              <a:gd fmla="*/ 412967921 w 219" name="T36"/>
              <a:gd fmla="*/ 627284338 h 154" name="T37"/>
              <a:gd fmla="*/ 412967921 w 219" name="T38"/>
              <a:gd fmla="*/ 609613855 h 154" name="T39"/>
              <a:gd fmla="*/ 351463449 w 219" name="T40"/>
              <a:gd fmla="*/ 441750203 h 154" name="T41"/>
              <a:gd fmla="*/ 764431370 w 219" name="T42"/>
              <a:gd fmla="*/ 636119579 h 154" name="T43"/>
              <a:gd fmla="*/ 817151184 w 219" name="T44"/>
              <a:gd fmla="*/ 574275857 h 154" name="T45"/>
              <a:gd fmla="*/ 931378435 w 219" name="T46"/>
              <a:gd fmla="*/ 432914961 h 154" name="T47"/>
              <a:gd fmla="*/ 351463449 w 219" name="T48"/>
              <a:gd fmla="*/ 185534135 h 154" name="T49"/>
              <a:gd fmla="*/ 412967921 w 219" name="T50"/>
              <a:gd fmla="*/ 17670483 h 154" name="T51"/>
              <a:gd fmla="*/ 412967921 w 219" name="T52"/>
              <a:gd fmla="*/ 0 h 154" name="T53"/>
              <a:gd fmla="*/ 395395639 w 219" name="T54"/>
              <a:gd fmla="*/ 0 h 154" name="T55"/>
              <a:gd fmla="*/ 0 w 219" name="T56"/>
              <a:gd fmla="*/ 300389306 h 154" name="T57"/>
              <a:gd fmla="*/ 0 w 219" name="T58"/>
              <a:gd fmla="*/ 309224548 h 154" name="T59"/>
              <a:gd fmla="*/ 0 w 219" name="T60"/>
              <a:gd fmla="*/ 326895031 h 154" name="T61"/>
              <a:gd fmla="*/ 395395639 w 219" name="T62"/>
              <a:gd fmla="*/ 627284338 h 154" name="T63"/>
              <a:gd fmla="*/ 1063175005 w 219" name="T64"/>
              <a:gd fmla="*/ 759809992 h 154" name="T65"/>
              <a:gd fmla="*/ 1572797895 w 219" name="T66"/>
              <a:gd fmla="*/ 441750203 h 154" name="T67"/>
              <a:gd fmla="*/ 1502505798 w 219" name="T68"/>
              <a:gd fmla="*/ 609613855 h 154" name="T69"/>
              <a:gd fmla="*/ 1511293422 w 219" name="T70"/>
              <a:gd fmla="*/ 627284338 h 154" name="T71"/>
              <a:gd fmla="*/ 1520078081 w 219" name="T72"/>
              <a:gd fmla="*/ 627284338 h 154" name="T73"/>
              <a:gd fmla="*/ 1528865705 w 219" name="T74"/>
              <a:gd fmla="*/ 627284338 h 154" name="T75"/>
              <a:gd fmla="*/ 1915473720 w 219" name="T76"/>
              <a:gd fmla="*/ 326895031 h 154" name="T77"/>
              <a:gd fmla="*/ 1924261344 w 219" name="T78"/>
              <a:gd fmla="*/ 309224548 h 154" name="T79"/>
              <a:gd fmla="*/ 1915473720 w 219" name="T80"/>
              <a:gd fmla="*/ 300389306 h 154" name="T81"/>
              <a:gd fmla="*/ 1528865705 w 219" name="T82"/>
              <a:gd fmla="*/ 0 h 154" name="T83"/>
              <a:gd fmla="*/ 1511293422 w 219" name="T84"/>
              <a:gd fmla="*/ 0 h 154" name="T85"/>
              <a:gd fmla="*/ 1502505798 w 219" name="T86"/>
              <a:gd fmla="*/ 17670483 h 154" name="T87"/>
              <a:gd fmla="*/ 1572797895 w 219" name="T88"/>
              <a:gd fmla="*/ 185534135 h 154" name="T89"/>
              <a:gd fmla="*/ 852298715 w 219" name="T90"/>
              <a:gd fmla="*/ 609613855 h 154" name="T91"/>
              <a:gd fmla="*/ 351463449 w 219" name="T92"/>
              <a:gd fmla="*/ 910003161 h 154" name="T93"/>
              <a:gd fmla="*/ 412967921 w 219" name="T94"/>
              <a:gd fmla="*/ 750974751 h 154" name="T95"/>
              <a:gd fmla="*/ 412967921 w 219" name="T96"/>
              <a:gd fmla="*/ 733304268 h 154" name="T97"/>
              <a:gd fmla="*/ 404183262 w 219" name="T98"/>
              <a:gd fmla="*/ 724469026 h 154" name="T99"/>
              <a:gd fmla="*/ 395395639 w 219" name="T100"/>
              <a:gd fmla="*/ 733304268 h 154" name="T101"/>
              <a:gd fmla="*/ 0 w 219" name="T102"/>
              <a:gd fmla="*/ 1033693574 h 154" name="T103"/>
              <a:gd fmla="*/ 0 w 219" name="T104"/>
              <a:gd fmla="*/ 1042528816 h 154" name="T105"/>
              <a:gd fmla="*/ 0 w 219" name="T106"/>
              <a:gd fmla="*/ 1051364057 h 154" name="T107"/>
              <a:gd fmla="*/ 395395639 w 219" name="T108"/>
              <a:gd fmla="*/ 1351753364 h 154" name="T109"/>
              <a:gd fmla="*/ 412967921 w 219" name="T110"/>
              <a:gd fmla="*/ 1351753364 h 154" name="T111"/>
              <a:gd fmla="*/ 412967921 w 219" name="T112"/>
              <a:gd fmla="*/ 1334082881 h 154" name="T113"/>
              <a:gd fmla="*/ 351463449 w 219" name="T114"/>
              <a:gd fmla="*/ 1175054470 h 154" name="T115"/>
              <a:gd fmla="*/ 1063175005 w 219" name="T116"/>
              <a:gd fmla="*/ 759809992 h 154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154" w="219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rgbClr val="00AF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4592" name="TextBox 24"/>
          <p:cNvSpPr txBox="1">
            <a:spLocks noChangeArrowheads="1"/>
          </p:cNvSpPr>
          <p:nvPr/>
        </p:nvSpPr>
        <p:spPr bwMode="auto">
          <a:xfrm>
            <a:off x="5168900" y="2625725"/>
            <a:ext cx="117316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3" name="TextBox 25"/>
          <p:cNvSpPr txBox="1">
            <a:spLocks noChangeArrowheads="1"/>
          </p:cNvSpPr>
          <p:nvPr/>
        </p:nvSpPr>
        <p:spPr bwMode="auto">
          <a:xfrm>
            <a:off x="2598738" y="2625725"/>
            <a:ext cx="1174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4" name="TextBox 26"/>
          <p:cNvSpPr txBox="1">
            <a:spLocks noChangeArrowheads="1"/>
          </p:cNvSpPr>
          <p:nvPr/>
        </p:nvSpPr>
        <p:spPr bwMode="auto">
          <a:xfrm>
            <a:off x="1325563" y="4138613"/>
            <a:ext cx="1174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3873500" y="4138613"/>
            <a:ext cx="1174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6" name="TextBox 29"/>
          <p:cNvSpPr txBox="1">
            <a:spLocks noChangeArrowheads="1"/>
          </p:cNvSpPr>
          <p:nvPr/>
        </p:nvSpPr>
        <p:spPr bwMode="auto">
          <a:xfrm>
            <a:off x="10374314" y="2544763"/>
            <a:ext cx="1174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7" name="TextBox 30"/>
          <p:cNvSpPr txBox="1">
            <a:spLocks noChangeArrowheads="1"/>
          </p:cNvSpPr>
          <p:nvPr/>
        </p:nvSpPr>
        <p:spPr bwMode="auto">
          <a:xfrm>
            <a:off x="6461124" y="4059238"/>
            <a:ext cx="1174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8" name="TextBox 31"/>
          <p:cNvSpPr txBox="1">
            <a:spLocks noChangeArrowheads="1"/>
          </p:cNvSpPr>
          <p:nvPr/>
        </p:nvSpPr>
        <p:spPr bwMode="auto">
          <a:xfrm>
            <a:off x="9097964" y="4049713"/>
            <a:ext cx="1174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599" name="TextBox 32"/>
          <p:cNvSpPr txBox="1">
            <a:spLocks noChangeArrowheads="1"/>
          </p:cNvSpPr>
          <p:nvPr/>
        </p:nvSpPr>
        <p:spPr bwMode="auto">
          <a:xfrm>
            <a:off x="7775574" y="2544763"/>
            <a:ext cx="117316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80868" y="1902021"/>
            <a:ext cx="708177" cy="586803"/>
            <a:chOff x="6350" y="0"/>
            <a:chExt cx="733775" cy="608013"/>
          </a:xfrm>
          <a:solidFill>
            <a:srgbClr val="00AFF0"/>
          </a:solidFill>
        </p:grpSpPr>
        <p:sp>
          <p:nvSpPr>
            <p:cNvPr id="35" name="Freeform 9"/>
            <p:cNvSpPr/>
            <p:nvPr/>
          </p:nvSpPr>
          <p:spPr bwMode="auto">
            <a:xfrm>
              <a:off x="132112" y="309563"/>
              <a:ext cx="307975" cy="290513"/>
            </a:xfrm>
            <a:custGeom>
              <a:gdLst>
                <a:gd fmla="*/ 194 w 194" name="T0"/>
                <a:gd fmla="*/ 0 h 183" name="T1"/>
                <a:gd fmla="*/ 0 w 194" name="T2"/>
                <a:gd fmla="*/ 0 h 183" name="T3"/>
                <a:gd fmla="*/ 0 w 194" name="T4"/>
                <a:gd fmla="*/ 31 h 183" name="T5"/>
                <a:gd fmla="*/ 19 w 194" name="T6"/>
                <a:gd fmla="*/ 31 h 183" name="T7"/>
                <a:gd fmla="*/ 19 w 194" name="T8"/>
                <a:gd fmla="*/ 183 h 183" name="T9"/>
                <a:gd fmla="*/ 161 w 194" name="T10"/>
                <a:gd fmla="*/ 183 h 183" name="T11"/>
                <a:gd fmla="*/ 161 w 194" name="T12"/>
                <a:gd fmla="*/ 31 h 183" name="T13"/>
                <a:gd fmla="*/ 194 w 194" name="T14"/>
                <a:gd fmla="*/ 31 h 183" name="T15"/>
                <a:gd fmla="*/ 194 w 194" name="T16"/>
                <a:gd fmla="*/ 0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94">
                  <a:moveTo>
                    <a:pt x="19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183"/>
                  </a:lnTo>
                  <a:lnTo>
                    <a:pt x="161" y="183"/>
                  </a:lnTo>
                  <a:lnTo>
                    <a:pt x="161" y="31"/>
                  </a:lnTo>
                  <a:lnTo>
                    <a:pt x="194" y="3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44450" y="0"/>
              <a:ext cx="1111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535337" y="252413"/>
              <a:ext cx="204788" cy="352425"/>
            </a:xfrm>
            <a:custGeom>
              <a:gdLst>
                <a:gd fmla="*/ 50 w 54" name="T0"/>
                <a:gd fmla="*/ 0 h 92" name="T1"/>
                <a:gd fmla="*/ 49 w 54" name="T2"/>
                <a:gd fmla="*/ 1 h 92" name="T3"/>
                <a:gd fmla="*/ 29 w 54" name="T4"/>
                <a:gd fmla="*/ 47 h 92" name="T5"/>
                <a:gd fmla="*/ 25 w 54" name="T6"/>
                <a:gd fmla="*/ 47 h 92" name="T7"/>
                <a:gd fmla="*/ 1 w 54" name="T8"/>
                <a:gd fmla="*/ 56 h 92" name="T9"/>
                <a:gd fmla="*/ 0 w 54" name="T10"/>
                <a:gd fmla="*/ 57 h 92" name="T11"/>
                <a:gd fmla="*/ 3 w 54" name="T12"/>
                <a:gd fmla="*/ 61 h 92" name="T13"/>
                <a:gd fmla="*/ 4 w 54" name="T14"/>
                <a:gd fmla="*/ 61 h 92" name="T15"/>
                <a:gd fmla="*/ 17 w 54" name="T16"/>
                <a:gd fmla="*/ 54 h 92" name="T17"/>
                <a:gd fmla="*/ 17 w 54" name="T18"/>
                <a:gd fmla="*/ 81 h 92" name="T19"/>
                <a:gd fmla="*/ 9 w 54" name="T20"/>
                <a:gd fmla="*/ 85 h 92" name="T21"/>
                <a:gd fmla="*/ 11 w 54" name="T22"/>
                <a:gd fmla="*/ 90 h 92" name="T23"/>
                <a:gd fmla="*/ 19 w 54" name="T24"/>
                <a:gd fmla="*/ 86 h 92" name="T25"/>
                <a:gd fmla="*/ 27 w 54" name="T26"/>
                <a:gd fmla="*/ 92 h 92" name="T27"/>
                <a:gd fmla="*/ 30 w 54" name="T28"/>
                <a:gd fmla="*/ 87 h 92" name="T29"/>
                <a:gd fmla="*/ 22 w 54" name="T30"/>
                <a:gd fmla="*/ 81 h 92" name="T31"/>
                <a:gd fmla="*/ 22 w 54" name="T32"/>
                <a:gd fmla="*/ 53 h 92" name="T33"/>
                <a:gd fmla="*/ 25 w 54" name="T34"/>
                <a:gd fmla="*/ 52 h 92" name="T35"/>
                <a:gd fmla="*/ 30 w 54" name="T36"/>
                <a:gd fmla="*/ 53 h 92" name="T37"/>
                <a:gd fmla="*/ 32 w 54" name="T38"/>
                <a:gd fmla="*/ 54 h 92" name="T39"/>
                <a:gd fmla="*/ 33 w 54" name="T40"/>
                <a:gd fmla="*/ 51 h 92" name="T41"/>
                <a:gd fmla="*/ 53 w 54" name="T42"/>
                <a:gd fmla="*/ 5 h 92" name="T43"/>
                <a:gd fmla="*/ 54 w 54" name="T44"/>
                <a:gd fmla="*/ 5 h 92" name="T45"/>
                <a:gd fmla="*/ 50 w 54" name="T46"/>
                <a:gd fmla="*/ 0 h 9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2" w="54">
                  <a:moveTo>
                    <a:pt x="50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1" y="8"/>
                    <a:pt x="32" y="37"/>
                    <a:pt x="29" y="47"/>
                  </a:cubicBezTo>
                  <a:cubicBezTo>
                    <a:pt x="27" y="47"/>
                    <a:pt x="26" y="47"/>
                    <a:pt x="25" y="47"/>
                  </a:cubicBezTo>
                  <a:cubicBezTo>
                    <a:pt x="13" y="47"/>
                    <a:pt x="1" y="56"/>
                    <a:pt x="1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10" y="56"/>
                    <a:pt x="17" y="5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2"/>
                    <a:pt x="25" y="52"/>
                  </a:cubicBezTo>
                  <a:cubicBezTo>
                    <a:pt x="27" y="52"/>
                    <a:pt x="28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7" y="36"/>
                    <a:pt x="47" y="11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6350" y="114300"/>
              <a:ext cx="244475" cy="485775"/>
            </a:xfrm>
            <a:custGeom>
              <a:gdLst>
                <a:gd fmla="*/ 48 w 64" name="T0"/>
                <a:gd fmla="*/ 27 h 127" name="T1"/>
                <a:gd fmla="*/ 28 w 64" name="T2"/>
                <a:gd fmla="*/ 28 h 127" name="T3"/>
                <a:gd fmla="*/ 30 w 64" name="T4"/>
                <a:gd fmla="*/ 18 h 127" name="T5"/>
                <a:gd fmla="*/ 19 w 64" name="T6"/>
                <a:gd fmla="*/ 1 h 127" name="T7"/>
                <a:gd fmla="*/ 7 w 64" name="T8"/>
                <a:gd fmla="*/ 4 h 127" name="T9"/>
                <a:gd fmla="*/ 5 w 64" name="T10"/>
                <a:gd fmla="*/ 5 h 127" name="T11"/>
                <a:gd fmla="*/ 0 w 64" name="T12"/>
                <a:gd fmla="*/ 35 h 127" name="T13"/>
                <a:gd fmla="*/ 6 w 64" name="T14"/>
                <a:gd fmla="*/ 74 h 127" name="T15"/>
                <a:gd fmla="*/ 6 w 64" name="T16"/>
                <a:gd fmla="*/ 118 h 127" name="T17"/>
                <a:gd fmla="*/ 20 w 64" name="T18"/>
                <a:gd fmla="*/ 118 h 127" name="T19"/>
                <a:gd fmla="*/ 20 w 64" name="T20"/>
                <a:gd fmla="*/ 72 h 127" name="T21"/>
                <a:gd fmla="*/ 23 w 64" name="T22"/>
                <a:gd fmla="*/ 72 h 127" name="T23"/>
                <a:gd fmla="*/ 24 w 64" name="T24"/>
                <a:gd fmla="*/ 66 h 127" name="T25"/>
                <a:gd fmla="*/ 25 w 64" name="T26"/>
                <a:gd fmla="*/ 44 h 127" name="T27"/>
                <a:gd fmla="*/ 56 w 64" name="T28"/>
                <a:gd fmla="*/ 40 h 127" name="T29"/>
                <a:gd fmla="*/ 48 w 64" name="T30"/>
                <a:gd fmla="*/ 27 h 12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7" w="64">
                  <a:moveTo>
                    <a:pt x="48" y="27"/>
                  </a:moveTo>
                  <a:cubicBezTo>
                    <a:pt x="40" y="31"/>
                    <a:pt x="34" y="31"/>
                    <a:pt x="28" y="28"/>
                  </a:cubicBezTo>
                  <a:cubicBezTo>
                    <a:pt x="29" y="25"/>
                    <a:pt x="29" y="21"/>
                    <a:pt x="30" y="18"/>
                  </a:cubicBezTo>
                  <a:cubicBezTo>
                    <a:pt x="33" y="10"/>
                    <a:pt x="26" y="2"/>
                    <a:pt x="19" y="1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2" y="16"/>
                    <a:pt x="0" y="35"/>
                    <a:pt x="0" y="35"/>
                  </a:cubicBezTo>
                  <a:cubicBezTo>
                    <a:pt x="0" y="65"/>
                    <a:pt x="3" y="73"/>
                    <a:pt x="6" y="74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27"/>
                    <a:pt x="20" y="127"/>
                    <a:pt x="20" y="11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0"/>
                    <a:pt x="24" y="68"/>
                    <a:pt x="24" y="66"/>
                  </a:cubicBezTo>
                  <a:cubicBezTo>
                    <a:pt x="24" y="58"/>
                    <a:pt x="25" y="51"/>
                    <a:pt x="25" y="44"/>
                  </a:cubicBezTo>
                  <a:cubicBezTo>
                    <a:pt x="35" y="47"/>
                    <a:pt x="45" y="46"/>
                    <a:pt x="56" y="40"/>
                  </a:cubicBezTo>
                  <a:cubicBezTo>
                    <a:pt x="64" y="36"/>
                    <a:pt x="57" y="23"/>
                    <a:pt x="48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330549" y="80963"/>
              <a:ext cx="406400" cy="527050"/>
            </a:xfrm>
            <a:custGeom>
              <a:gdLst>
                <a:gd fmla="*/ 84 w 107" name="T0"/>
                <a:gd fmla="*/ 76 h 138" name="T1"/>
                <a:gd fmla="*/ 95 w 107" name="T2"/>
                <a:gd fmla="*/ 48 h 138" name="T3"/>
                <a:gd fmla="*/ 74 w 107" name="T4"/>
                <a:gd fmla="*/ 28 h 138" name="T5"/>
                <a:gd fmla="*/ 70 w 107" name="T6"/>
                <a:gd fmla="*/ 33 h 138" name="T7"/>
                <a:gd fmla="*/ 38 w 107" name="T8"/>
                <a:gd fmla="*/ 27 h 138" name="T9"/>
                <a:gd fmla="*/ 32 w 107" name="T10"/>
                <a:gd fmla="*/ 28 h 138" name="T11"/>
                <a:gd fmla="*/ 2 w 107" name="T12"/>
                <a:gd fmla="*/ 0 h 138" name="T13"/>
                <a:gd fmla="*/ 0 w 107" name="T14"/>
                <a:gd fmla="*/ 3 h 138" name="T15"/>
                <a:gd fmla="*/ 29 w 107" name="T16"/>
                <a:gd fmla="*/ 31 h 138" name="T17"/>
                <a:gd fmla="*/ 34 w 107" name="T18"/>
                <a:gd fmla="*/ 42 h 138" name="T19"/>
                <a:gd fmla="*/ 62 w 107" name="T20"/>
                <a:gd fmla="*/ 48 h 138" name="T21"/>
                <a:gd fmla="*/ 55 w 107" name="T22"/>
                <a:gd fmla="*/ 75 h 138" name="T23"/>
                <a:gd fmla="*/ 20 w 107" name="T24"/>
                <a:gd fmla="*/ 126 h 138" name="T25"/>
                <a:gd fmla="*/ 38 w 107" name="T26"/>
                <a:gd fmla="*/ 126 h 138" name="T27"/>
                <a:gd fmla="*/ 70 w 107" name="T28"/>
                <a:gd fmla="*/ 90 h 138" name="T29"/>
                <a:gd fmla="*/ 84 w 107" name="T30"/>
                <a:gd fmla="*/ 76 h 1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8" w="107">
                  <a:moveTo>
                    <a:pt x="84" y="76"/>
                  </a:moveTo>
                  <a:cubicBezTo>
                    <a:pt x="84" y="66"/>
                    <a:pt x="87" y="56"/>
                    <a:pt x="95" y="48"/>
                  </a:cubicBezTo>
                  <a:cubicBezTo>
                    <a:pt x="107" y="35"/>
                    <a:pt x="87" y="15"/>
                    <a:pt x="74" y="28"/>
                  </a:cubicBezTo>
                  <a:cubicBezTo>
                    <a:pt x="73" y="30"/>
                    <a:pt x="71" y="32"/>
                    <a:pt x="70" y="33"/>
                  </a:cubicBezTo>
                  <a:cubicBezTo>
                    <a:pt x="59" y="32"/>
                    <a:pt x="48" y="31"/>
                    <a:pt x="38" y="27"/>
                  </a:cubicBezTo>
                  <a:cubicBezTo>
                    <a:pt x="35" y="26"/>
                    <a:pt x="33" y="27"/>
                    <a:pt x="32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5"/>
                    <a:pt x="28" y="40"/>
                    <a:pt x="34" y="42"/>
                  </a:cubicBezTo>
                  <a:cubicBezTo>
                    <a:pt x="43" y="45"/>
                    <a:pt x="52" y="47"/>
                    <a:pt x="62" y="48"/>
                  </a:cubicBezTo>
                  <a:cubicBezTo>
                    <a:pt x="58" y="56"/>
                    <a:pt x="56" y="65"/>
                    <a:pt x="55" y="75"/>
                  </a:cubicBezTo>
                  <a:cubicBezTo>
                    <a:pt x="34" y="83"/>
                    <a:pt x="23" y="102"/>
                    <a:pt x="20" y="126"/>
                  </a:cubicBezTo>
                  <a:cubicBezTo>
                    <a:pt x="18" y="138"/>
                    <a:pt x="37" y="138"/>
                    <a:pt x="38" y="126"/>
                  </a:cubicBezTo>
                  <a:cubicBezTo>
                    <a:pt x="41" y="107"/>
                    <a:pt x="52" y="94"/>
                    <a:pt x="70" y="90"/>
                  </a:cubicBezTo>
                  <a:cubicBezTo>
                    <a:pt x="78" y="90"/>
                    <a:pt x="83" y="84"/>
                    <a:pt x="84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95662" y="53975"/>
              <a:ext cx="111125" cy="111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Group 41"/>
          <p:cNvGrpSpPr/>
          <p:nvPr/>
        </p:nvGrpSpPr>
        <p:grpSpPr>
          <a:xfrm>
            <a:off x="1380384" y="3430146"/>
            <a:ext cx="618795" cy="616057"/>
            <a:chOff x="6350" y="-3175"/>
            <a:chExt cx="717550" cy="714376"/>
          </a:xfrm>
          <a:solidFill>
            <a:schemeClr val="bg1"/>
          </a:solidFill>
        </p:grpSpPr>
        <p:sp>
          <p:nvSpPr>
            <p:cNvPr id="50" name="Freeform 18"/>
            <p:cNvSpPr/>
            <p:nvPr/>
          </p:nvSpPr>
          <p:spPr bwMode="auto">
            <a:xfrm>
              <a:off x="438150" y="430213"/>
              <a:ext cx="285750" cy="280988"/>
            </a:xfrm>
            <a:custGeom>
              <a:gdLst>
                <a:gd fmla="*/ 68 w 75" name="T0"/>
                <a:gd fmla="*/ 42 h 74" name="T1"/>
                <a:gd fmla="*/ 25 w 75" name="T2"/>
                <a:gd fmla="*/ 0 h 74" name="T3"/>
                <a:gd fmla="*/ 0 w 75" name="T4"/>
                <a:gd fmla="*/ 24 h 74" name="T5"/>
                <a:gd fmla="*/ 43 w 75" name="T6"/>
                <a:gd fmla="*/ 67 h 74" name="T7"/>
                <a:gd fmla="*/ 68 w 75" name="T8"/>
                <a:gd fmla="*/ 67 h 74" name="T9"/>
                <a:gd fmla="*/ 68 w 75" name="T10"/>
                <a:gd fmla="*/ 42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75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6350" y="-3175"/>
              <a:ext cx="530225" cy="531813"/>
            </a:xfrm>
            <a:custGeom>
              <a:gdLst>
                <a:gd fmla="*/ 139 w 139" name="T0"/>
                <a:gd fmla="*/ 70 h 140" name="T1"/>
                <a:gd fmla="*/ 70 w 139" name="T2"/>
                <a:gd fmla="*/ 0 h 140" name="T3"/>
                <a:gd fmla="*/ 0 w 139" name="T4"/>
                <a:gd fmla="*/ 70 h 140" name="T5"/>
                <a:gd fmla="*/ 70 w 139" name="T6"/>
                <a:gd fmla="*/ 140 h 140" name="T7"/>
                <a:gd fmla="*/ 139 w 139" name="T8"/>
                <a:gd fmla="*/ 70 h 140" name="T9"/>
                <a:gd fmla="*/ 70 w 139" name="T10"/>
                <a:gd fmla="*/ 122 h 140" name="T11"/>
                <a:gd fmla="*/ 17 w 139" name="T12"/>
                <a:gd fmla="*/ 70 h 140" name="T13"/>
                <a:gd fmla="*/ 70 w 139" name="T14"/>
                <a:gd fmla="*/ 17 h 140" name="T15"/>
                <a:gd fmla="*/ 122 w 139" name="T16"/>
                <a:gd fmla="*/ 70 h 140" name="T17"/>
                <a:gd fmla="*/ 70 w 139" name="T18"/>
                <a:gd fmla="*/ 122 h 1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0" w="139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117475" y="106363"/>
              <a:ext cx="157163" cy="155575"/>
            </a:xfrm>
            <a:custGeom>
              <a:gdLst>
                <a:gd fmla="*/ 0 w 41" name="T0"/>
                <a:gd fmla="*/ 41 h 41" name="T1"/>
                <a:gd fmla="*/ 12 w 41" name="T2"/>
                <a:gd fmla="*/ 41 h 41" name="T3"/>
                <a:gd fmla="*/ 41 w 41" name="T4"/>
                <a:gd fmla="*/ 12 h 41" name="T5"/>
                <a:gd fmla="*/ 41 w 41" name="T6"/>
                <a:gd fmla="*/ 0 h 41" name="T7"/>
                <a:gd fmla="*/ 0 w 41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602" name="Freeform 24"/>
          <p:cNvSpPr>
            <a:spLocks noEditPoints="1"/>
          </p:cNvSpPr>
          <p:nvPr/>
        </p:nvSpPr>
        <p:spPr bwMode="auto">
          <a:xfrm>
            <a:off x="3968750" y="3468688"/>
            <a:ext cx="547688" cy="549275"/>
          </a:xfrm>
          <a:custGeom>
            <a:gdLst>
              <a:gd fmla="*/ 1482836434 w 190" name="T0"/>
              <a:gd fmla="*/ 0 h 190" name="T1"/>
              <a:gd fmla="*/ 99967473 w 190" name="T2"/>
              <a:gd fmla="*/ 0 h 190" name="T3"/>
              <a:gd fmla="*/ 0 w 190" name="T4"/>
              <a:gd fmla="*/ 91902380 h 190" name="T5"/>
              <a:gd fmla="*/ 0 w 190" name="T6"/>
              <a:gd fmla="*/ 1487136044 h 190" name="T7"/>
              <a:gd fmla="*/ 99967473 w 190" name="T8"/>
              <a:gd fmla="*/ 1587393186 h 190" name="T9"/>
              <a:gd fmla="*/ 1482836434 w 190" name="T10"/>
              <a:gd fmla="*/ 1587393186 h 190" name="T11"/>
              <a:gd fmla="*/ 1582803907 w 190" name="T12"/>
              <a:gd fmla="*/ 1487136044 h 190" name="T13"/>
              <a:gd fmla="*/ 1582803907 w 190" name="T14"/>
              <a:gd fmla="*/ 91902380 h 190" name="T15"/>
              <a:gd fmla="*/ 1482836434 w 190" name="T16"/>
              <a:gd fmla="*/ 0 h 190" name="T17"/>
              <a:gd fmla="*/ 299899536 w 190" name="T18"/>
              <a:gd fmla="*/ 1487136044 h 190" name="T19"/>
              <a:gd fmla="*/ 99967473 w 190" name="T20"/>
              <a:gd fmla="*/ 1487136044 h 190" name="T21"/>
              <a:gd fmla="*/ 99967473 w 190" name="T22"/>
              <a:gd fmla="*/ 1286624651 h 190" name="T23"/>
              <a:gd fmla="*/ 299899536 w 190" name="T24"/>
              <a:gd fmla="*/ 1286624651 h 190" name="T25"/>
              <a:gd fmla="*/ 299899536 w 190" name="T26"/>
              <a:gd fmla="*/ 1487136044 h 190" name="T27"/>
              <a:gd fmla="*/ 299899536 w 190" name="T28"/>
              <a:gd fmla="*/ 1086110367 h 190" name="T29"/>
              <a:gd fmla="*/ 99967473 w 190" name="T30"/>
              <a:gd fmla="*/ 1086110367 h 190" name="T31"/>
              <a:gd fmla="*/ 99967473 w 190" name="T32"/>
              <a:gd fmla="*/ 885598973 h 190" name="T33"/>
              <a:gd fmla="*/ 299899536 w 190" name="T34"/>
              <a:gd fmla="*/ 885598973 h 190" name="T35"/>
              <a:gd fmla="*/ 299899536 w 190" name="T36"/>
              <a:gd fmla="*/ 1086110367 h 190" name="T37"/>
              <a:gd fmla="*/ 299899536 w 190" name="T38"/>
              <a:gd fmla="*/ 693439451 h 190" name="T39"/>
              <a:gd fmla="*/ 99967473 w 190" name="T40"/>
              <a:gd fmla="*/ 693439451 h 190" name="T41"/>
              <a:gd fmla="*/ 99967473 w 190" name="T42"/>
              <a:gd fmla="*/ 492928058 h 190" name="T43"/>
              <a:gd fmla="*/ 299899536 w 190" name="T44"/>
              <a:gd fmla="*/ 492928058 h 190" name="T45"/>
              <a:gd fmla="*/ 299899536 w 190" name="T46"/>
              <a:gd fmla="*/ 693439451 h 190" name="T47"/>
              <a:gd fmla="*/ 299899536 w 190" name="T48"/>
              <a:gd fmla="*/ 292413774 h 190" name="T49"/>
              <a:gd fmla="*/ 99967473 w 190" name="T50"/>
              <a:gd fmla="*/ 292413774 h 190" name="T51"/>
              <a:gd fmla="*/ 99967473 w 190" name="T52"/>
              <a:gd fmla="*/ 91902380 h 190" name="T53"/>
              <a:gd fmla="*/ 299899536 w 190" name="T54"/>
              <a:gd fmla="*/ 91902380 h 190" name="T55"/>
              <a:gd fmla="*/ 299899536 w 190" name="T56"/>
              <a:gd fmla="*/ 292413774 h 190" name="T57"/>
              <a:gd fmla="*/ 1191267521 w 190" name="T58"/>
              <a:gd fmla="*/ 1487136044 h 190" name="T59"/>
              <a:gd fmla="*/ 399867009 w 190" name="T60"/>
              <a:gd fmla="*/ 1487136044 h 190" name="T61"/>
              <a:gd fmla="*/ 399867009 w 190" name="T62"/>
              <a:gd fmla="*/ 985856116 h 190" name="T63"/>
              <a:gd fmla="*/ 1191267521 w 190" name="T64"/>
              <a:gd fmla="*/ 985856116 h 190" name="T65"/>
              <a:gd fmla="*/ 1191267521 w 190" name="T66"/>
              <a:gd fmla="*/ 1487136044 h 190" name="T67"/>
              <a:gd fmla="*/ 1191267521 w 190" name="T68"/>
              <a:gd fmla="*/ 885598973 h 190" name="T69"/>
              <a:gd fmla="*/ 399867009 w 190" name="T70"/>
              <a:gd fmla="*/ 885598973 h 190" name="T71"/>
              <a:gd fmla="*/ 399867009 w 190" name="T72"/>
              <a:gd fmla="*/ 91902380 h 190" name="T73"/>
              <a:gd fmla="*/ 1191267521 w 190" name="T74"/>
              <a:gd fmla="*/ 91902380 h 190" name="T75"/>
              <a:gd fmla="*/ 1191267521 w 190" name="T76"/>
              <a:gd fmla="*/ 885598973 h 190" name="T77"/>
              <a:gd fmla="*/ 1482836434 w 190" name="T78"/>
              <a:gd fmla="*/ 1487136044 h 190" name="T79"/>
              <a:gd fmla="*/ 1282904371 w 190" name="T80"/>
              <a:gd fmla="*/ 1487136044 h 190" name="T81"/>
              <a:gd fmla="*/ 1282904371 w 190" name="T82"/>
              <a:gd fmla="*/ 1286624651 h 190" name="T83"/>
              <a:gd fmla="*/ 1482836434 w 190" name="T84"/>
              <a:gd fmla="*/ 1286624651 h 190" name="T85"/>
              <a:gd fmla="*/ 1482836434 w 190" name="T86"/>
              <a:gd fmla="*/ 1487136044 h 190" name="T87"/>
              <a:gd fmla="*/ 1482836434 w 190" name="T88"/>
              <a:gd fmla="*/ 1086110367 h 190" name="T89"/>
              <a:gd fmla="*/ 1282904371 w 190" name="T90"/>
              <a:gd fmla="*/ 1086110367 h 190" name="T91"/>
              <a:gd fmla="*/ 1282904371 w 190" name="T92"/>
              <a:gd fmla="*/ 885598973 h 190" name="T93"/>
              <a:gd fmla="*/ 1482836434 w 190" name="T94"/>
              <a:gd fmla="*/ 885598973 h 190" name="T95"/>
              <a:gd fmla="*/ 1482836434 w 190" name="T96"/>
              <a:gd fmla="*/ 1086110367 h 190" name="T97"/>
              <a:gd fmla="*/ 1482836434 w 190" name="T98"/>
              <a:gd fmla="*/ 693439451 h 190" name="T99"/>
              <a:gd fmla="*/ 1282904371 w 190" name="T100"/>
              <a:gd fmla="*/ 693439451 h 190" name="T101"/>
              <a:gd fmla="*/ 1282904371 w 190" name="T102"/>
              <a:gd fmla="*/ 492928058 h 190" name="T103"/>
              <a:gd fmla="*/ 1482836434 w 190" name="T104"/>
              <a:gd fmla="*/ 492928058 h 190" name="T105"/>
              <a:gd fmla="*/ 1482836434 w 190" name="T106"/>
              <a:gd fmla="*/ 693439451 h 190" name="T107"/>
              <a:gd fmla="*/ 1482836434 w 190" name="T108"/>
              <a:gd fmla="*/ 292413774 h 190" name="T109"/>
              <a:gd fmla="*/ 1282904371 w 190" name="T110"/>
              <a:gd fmla="*/ 292413774 h 190" name="T111"/>
              <a:gd fmla="*/ 1282904371 w 190" name="T112"/>
              <a:gd fmla="*/ 91902380 h 190" name="T113"/>
              <a:gd fmla="*/ 1482836434 w 190" name="T114"/>
              <a:gd fmla="*/ 91902380 h 190" name="T115"/>
              <a:gd fmla="*/ 1482836434 w 190" name="T116"/>
              <a:gd fmla="*/ 292413774 h 190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190" w="190">
                <a:moveTo>
                  <a:pt x="17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4"/>
                  <a:pt x="5" y="190"/>
                  <a:pt x="12" y="190"/>
                </a:cubicBezTo>
                <a:cubicBezTo>
                  <a:pt x="178" y="190"/>
                  <a:pt x="178" y="190"/>
                  <a:pt x="178" y="190"/>
                </a:cubicBezTo>
                <a:cubicBezTo>
                  <a:pt x="185" y="190"/>
                  <a:pt x="190" y="184"/>
                  <a:pt x="190" y="178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90" y="5"/>
                  <a:pt x="185" y="0"/>
                  <a:pt x="178" y="0"/>
                </a:cubicBezTo>
                <a:moveTo>
                  <a:pt x="36" y="178"/>
                </a:moveTo>
                <a:cubicBezTo>
                  <a:pt x="12" y="178"/>
                  <a:pt x="12" y="178"/>
                  <a:pt x="12" y="178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36" y="154"/>
                  <a:pt x="36" y="154"/>
                  <a:pt x="36" y="154"/>
                </a:cubicBezTo>
                <a:lnTo>
                  <a:pt x="36" y="178"/>
                </a:lnTo>
                <a:close/>
                <a:moveTo>
                  <a:pt x="36" y="130"/>
                </a:moveTo>
                <a:cubicBezTo>
                  <a:pt x="12" y="130"/>
                  <a:pt x="12" y="130"/>
                  <a:pt x="12" y="130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36" y="106"/>
                  <a:pt x="36" y="106"/>
                  <a:pt x="36" y="106"/>
                </a:cubicBezTo>
                <a:lnTo>
                  <a:pt x="36" y="130"/>
                </a:lnTo>
                <a:close/>
                <a:moveTo>
                  <a:pt x="36" y="83"/>
                </a:moveTo>
                <a:cubicBezTo>
                  <a:pt x="12" y="83"/>
                  <a:pt x="12" y="83"/>
                  <a:pt x="12" y="83"/>
                </a:cubicBezTo>
                <a:cubicBezTo>
                  <a:pt x="12" y="59"/>
                  <a:pt x="12" y="59"/>
                  <a:pt x="12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3"/>
                </a:lnTo>
                <a:close/>
                <a:moveTo>
                  <a:pt x="36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11"/>
                  <a:pt x="12" y="11"/>
                  <a:pt x="12" y="11"/>
                </a:cubicBezTo>
                <a:cubicBezTo>
                  <a:pt x="36" y="11"/>
                  <a:pt x="36" y="11"/>
                  <a:pt x="36" y="11"/>
                </a:cubicBezTo>
                <a:lnTo>
                  <a:pt x="36" y="35"/>
                </a:lnTo>
                <a:close/>
                <a:moveTo>
                  <a:pt x="143" y="178"/>
                </a:moveTo>
                <a:cubicBezTo>
                  <a:pt x="48" y="178"/>
                  <a:pt x="48" y="178"/>
                  <a:pt x="48" y="17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143" y="118"/>
                  <a:pt x="143" y="118"/>
                  <a:pt x="143" y="118"/>
                </a:cubicBezTo>
                <a:lnTo>
                  <a:pt x="143" y="178"/>
                </a:lnTo>
                <a:close/>
                <a:moveTo>
                  <a:pt x="143" y="106"/>
                </a:moveTo>
                <a:cubicBezTo>
                  <a:pt x="48" y="106"/>
                  <a:pt x="48" y="106"/>
                  <a:pt x="48" y="106"/>
                </a:cubicBezTo>
                <a:cubicBezTo>
                  <a:pt x="48" y="11"/>
                  <a:pt x="48" y="11"/>
                  <a:pt x="48" y="11"/>
                </a:cubicBezTo>
                <a:cubicBezTo>
                  <a:pt x="143" y="11"/>
                  <a:pt x="143" y="11"/>
                  <a:pt x="143" y="11"/>
                </a:cubicBezTo>
                <a:lnTo>
                  <a:pt x="143" y="106"/>
                </a:lnTo>
                <a:close/>
                <a:moveTo>
                  <a:pt x="178" y="178"/>
                </a:moveTo>
                <a:cubicBezTo>
                  <a:pt x="154" y="178"/>
                  <a:pt x="154" y="178"/>
                  <a:pt x="154" y="178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78" y="154"/>
                  <a:pt x="178" y="154"/>
                  <a:pt x="178" y="154"/>
                </a:cubicBezTo>
                <a:lnTo>
                  <a:pt x="178" y="178"/>
                </a:lnTo>
                <a:close/>
                <a:moveTo>
                  <a:pt x="178" y="130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78" y="106"/>
                  <a:pt x="178" y="106"/>
                  <a:pt x="178" y="106"/>
                </a:cubicBezTo>
                <a:lnTo>
                  <a:pt x="178" y="130"/>
                </a:lnTo>
                <a:close/>
                <a:moveTo>
                  <a:pt x="178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78" y="59"/>
                  <a:pt x="178" y="59"/>
                  <a:pt x="178" y="59"/>
                </a:cubicBezTo>
                <a:lnTo>
                  <a:pt x="178" y="83"/>
                </a:lnTo>
                <a:close/>
                <a:moveTo>
                  <a:pt x="178" y="35"/>
                </a:moveTo>
                <a:cubicBezTo>
                  <a:pt x="154" y="35"/>
                  <a:pt x="154" y="35"/>
                  <a:pt x="154" y="35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8" y="11"/>
                  <a:pt x="178" y="11"/>
                  <a:pt x="178" y="11"/>
                </a:cubicBezTo>
                <a:lnTo>
                  <a:pt x="178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4397B"/>
            </a:solidFill>
            <a:round/>
          </a:ln>
        </p:spPr>
        <p:txBody>
          <a:bodyPr bIns="60960" lIns="121920" rIns="121920" tIns="60960"/>
          <a:lstStyle/>
          <a:p>
            <a:endParaRPr altLang="en-US" lang="zh-CN"/>
          </a:p>
        </p:txBody>
      </p:sp>
      <p:grpSp>
        <p:nvGrpSpPr>
          <p:cNvPr id="54" name="Group 46"/>
          <p:cNvGrpSpPr/>
          <p:nvPr/>
        </p:nvGrpSpPr>
        <p:grpSpPr>
          <a:xfrm>
            <a:off x="7872879" y="1934634"/>
            <a:ext cx="594287" cy="578988"/>
            <a:chOff x="3532018" y="-211904"/>
            <a:chExt cx="801688" cy="781051"/>
          </a:xfrm>
          <a:solidFill>
            <a:srgbClr val="00AFF0"/>
          </a:solidFill>
        </p:grpSpPr>
        <p:sp>
          <p:nvSpPr>
            <p:cNvPr id="55" name="Freeform 28"/>
            <p:cNvSpPr/>
            <p:nvPr/>
          </p:nvSpPr>
          <p:spPr bwMode="auto">
            <a:xfrm>
              <a:off x="3532018" y="-149991"/>
              <a:ext cx="719138" cy="719138"/>
            </a:xfrm>
            <a:custGeom>
              <a:gdLst>
                <a:gd fmla="*/ 94 w 189" name="T0"/>
                <a:gd fmla="*/ 95 h 189" name="T1"/>
                <a:gd fmla="*/ 189 w 189" name="T2"/>
                <a:gd fmla="*/ 95 h 189" name="T3"/>
                <a:gd fmla="*/ 94 w 189" name="T4"/>
                <a:gd fmla="*/ 189 h 189" name="T5"/>
                <a:gd fmla="*/ 0 w 189" name="T6"/>
                <a:gd fmla="*/ 95 h 189" name="T7"/>
                <a:gd fmla="*/ 94 w 189" name="T8"/>
                <a:gd fmla="*/ 0 h 189" name="T9"/>
                <a:gd fmla="*/ 94 w 189" name="T10"/>
                <a:gd fmla="*/ 95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189">
                  <a:moveTo>
                    <a:pt x="94" y="95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9" y="147"/>
                    <a:pt x="147" y="189"/>
                    <a:pt x="94" y="189"/>
                  </a:cubicBezTo>
                  <a:cubicBezTo>
                    <a:pt x="42" y="189"/>
                    <a:pt x="0" y="147"/>
                    <a:pt x="0" y="95"/>
                  </a:cubicBezTo>
                  <a:cubicBezTo>
                    <a:pt x="0" y="42"/>
                    <a:pt x="42" y="0"/>
                    <a:pt x="94" y="0"/>
                  </a:cubicBezTo>
                  <a:lnTo>
                    <a:pt x="9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3973343" y="-211904"/>
              <a:ext cx="360363" cy="361950"/>
            </a:xfrm>
            <a:custGeom>
              <a:gdLst>
                <a:gd fmla="*/ 0 w 95" name="T0"/>
                <a:gd fmla="*/ 95 h 95" name="T1"/>
                <a:gd fmla="*/ 95 w 95" name="T2"/>
                <a:gd fmla="*/ 95 h 95" name="T3"/>
                <a:gd fmla="*/ 0 w 95" name="T4"/>
                <a:gd fmla="*/ 0 h 95" name="T5"/>
                <a:gd fmla="*/ 0 w 95" name="T6"/>
                <a:gd fmla="*/ 95 h 9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5" w="95">
                  <a:moveTo>
                    <a:pt x="0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95" y="42"/>
                    <a:pt x="52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604" name="Freeform 33"/>
          <p:cNvSpPr>
            <a:spLocks noEditPoints="1"/>
          </p:cNvSpPr>
          <p:nvPr/>
        </p:nvSpPr>
        <p:spPr bwMode="auto">
          <a:xfrm>
            <a:off x="9121775" y="3446463"/>
            <a:ext cx="711200" cy="631825"/>
          </a:xfrm>
          <a:custGeom>
            <a:gdLst>
              <a:gd fmla="*/ 2147483647 w 214" name="T0"/>
              <a:gd fmla="*/ 290191539 h 189" name="T1"/>
              <a:gd fmla="*/ 2132390295 w 214" name="T2"/>
              <a:gd fmla="*/ 78129006 h 189" name="T3"/>
              <a:gd fmla="*/ 2021901720 w 214" name="T4"/>
              <a:gd fmla="*/ 78129006 h 189" name="T5"/>
              <a:gd fmla="*/ 1999804669 w 214" name="T6"/>
              <a:gd fmla="*/ 145095770 h 189" name="T7"/>
              <a:gd fmla="*/ 1955610568 w 214" name="T8"/>
              <a:gd fmla="*/ 156258011 h 189" name="T9"/>
              <a:gd fmla="*/ 1955610568 w 214" name="T10"/>
              <a:gd fmla="*/ 156258011 h 189" name="T11"/>
              <a:gd fmla="*/ 1425274710 w 214" name="T12"/>
              <a:gd fmla="*/ 703157708 h 189" name="T13"/>
              <a:gd fmla="*/ 1392130796 w 214" name="T14"/>
              <a:gd fmla="*/ 837091236 h 189" name="T15"/>
              <a:gd fmla="*/ 1447371761 w 214" name="T16"/>
              <a:gd fmla="*/ 892895759 h 189" name="T17"/>
              <a:gd fmla="*/ 1447371761 w 214" name="T18"/>
              <a:gd fmla="*/ 892895759 h 189" name="T19"/>
              <a:gd fmla="*/ 1447371761 w 214" name="T20"/>
              <a:gd fmla="*/ 904058000 h 189" name="T21"/>
              <a:gd fmla="*/ 1336886508 w 214" name="T22"/>
              <a:gd fmla="*/ 1026832630 h 189" name="T23"/>
              <a:gd fmla="*/ 939136277 w 214" name="T24"/>
              <a:gd fmla="*/ 625028703 h 189" name="T25"/>
              <a:gd fmla="*/ 817600837 w 214" name="T26"/>
              <a:gd fmla="*/ 167416910 h 189" name="T27"/>
              <a:gd fmla="*/ 375653181 w 214" name="T28"/>
              <a:gd fmla="*/ 44645624 h 189" name="T29"/>
              <a:gd fmla="*/ 629774247 w 214" name="T30"/>
              <a:gd fmla="*/ 312512680 h 189" name="T31"/>
              <a:gd fmla="*/ 563479772 w 214" name="T32"/>
              <a:gd fmla="*/ 580383079 h 189" name="T33"/>
              <a:gd fmla="*/ 309362030 w 214" name="T34"/>
              <a:gd fmla="*/ 647349843 h 189" name="T35"/>
              <a:gd fmla="*/ 44194101 w 214" name="T36"/>
              <a:gd fmla="*/ 379482787 h 189" name="T37"/>
              <a:gd fmla="*/ 165729540 w 214" name="T38"/>
              <a:gd fmla="*/ 837091236 h 189" name="T39"/>
              <a:gd fmla="*/ 640821110 w 214" name="T40"/>
              <a:gd fmla="*/ 948703624 h 189" name="T41"/>
              <a:gd fmla="*/ 640821110 w 214" name="T42"/>
              <a:gd fmla="*/ 948703624 h 189" name="T43"/>
              <a:gd fmla="*/ 1016474292 w 214" name="T44"/>
              <a:gd fmla="*/ 1339345309 h 189" name="T45"/>
              <a:gd fmla="*/ 662918161 w 214" name="T46"/>
              <a:gd fmla="*/ 1707665854 h 189" name="T47"/>
              <a:gd fmla="*/ 640821110 w 214" name="T48"/>
              <a:gd fmla="*/ 1685344714 h 189" name="T49"/>
              <a:gd fmla="*/ 541382721 w 214" name="T50"/>
              <a:gd fmla="*/ 1763473720 h 189" name="T51"/>
              <a:gd fmla="*/ 364606318 w 214" name="T52"/>
              <a:gd fmla="*/ 2042503018 h 189" name="T53"/>
              <a:gd fmla="*/ 408800419 w 214" name="T54"/>
              <a:gd fmla="*/ 2087148641 h 189" name="T55"/>
              <a:gd fmla="*/ 673968348 w 214" name="T56"/>
              <a:gd fmla="*/ 1908569490 h 189" name="T57"/>
              <a:gd fmla="*/ 762356550 w 214" name="T58"/>
              <a:gd fmla="*/ 1808116001 h 189" name="T59"/>
              <a:gd fmla="*/ 740259499 w 214" name="T60"/>
              <a:gd fmla="*/ 1785794860 h 189" name="T61"/>
              <a:gd fmla="*/ 1104865817 w 214" name="T62"/>
              <a:gd fmla="*/ 1417474315 h 189" name="T63"/>
              <a:gd fmla="*/ 1723589877 w 214" name="T64"/>
              <a:gd fmla="*/ 2053665259 h 189" name="T65"/>
              <a:gd fmla="*/ 1878269230 w 214" name="T66"/>
              <a:gd fmla="*/ 2109469782 h 189" name="T67"/>
              <a:gd fmla="*/ 2032951907 w 214" name="T68"/>
              <a:gd fmla="*/ 2053665259 h 189" name="T69"/>
              <a:gd fmla="*/ 2032951907 w 214" name="T70"/>
              <a:gd fmla="*/ 1729986995 h 189" name="T71"/>
              <a:gd fmla="*/ 1414227847 w 214" name="T72"/>
              <a:gd fmla="*/ 1104961635 h 189" name="T73"/>
              <a:gd fmla="*/ 1535763286 w 214" name="T74"/>
              <a:gd fmla="*/ 993349248 h 189" name="T75"/>
              <a:gd fmla="*/ 1579957387 w 214" name="T76"/>
              <a:gd fmla="*/ 1037991528 h 189" name="T77"/>
              <a:gd fmla="*/ 1723589877 w 214" name="T78"/>
              <a:gd fmla="*/ 1004508146 h 189" name="T79"/>
              <a:gd fmla="*/ 2147483647 w 214" name="T80"/>
              <a:gd fmla="*/ 468770691 h 189" name="T81"/>
              <a:gd fmla="*/ 2147483647 w 214" name="T82"/>
              <a:gd fmla="*/ 457608449 h 189" name="T83"/>
              <a:gd fmla="*/ 2147483647 w 214" name="T84"/>
              <a:gd fmla="*/ 457608449 h 189" name="T85"/>
              <a:gd fmla="*/ 2147483647 w 214" name="T86"/>
              <a:gd fmla="*/ 412966169 h 189" name="T87"/>
              <a:gd fmla="*/ 2147483647 w 214" name="T88"/>
              <a:gd fmla="*/ 401803927 h 189" name="T89"/>
              <a:gd fmla="*/ 2147483647 w 214" name="T90"/>
              <a:gd fmla="*/ 290191539 h 189" name="T91"/>
              <a:gd fmla="*/ 1900366280 w 214" name="T92"/>
              <a:gd fmla="*/ 1841599383 h 189" name="T93"/>
              <a:gd fmla="*/ 1988757806 w 214" name="T94"/>
              <a:gd fmla="*/ 1930890630 h 189" name="T95"/>
              <a:gd fmla="*/ 1900366280 w 214" name="T96"/>
              <a:gd fmla="*/ 2009019636 h 189" name="T97"/>
              <a:gd fmla="*/ 1811978079 w 214" name="T98"/>
              <a:gd fmla="*/ 1930890630 h 189" name="T99"/>
              <a:gd fmla="*/ 1900366280 w 214" name="T100"/>
              <a:gd fmla="*/ 1841599383 h 189" name="T101"/>
              <a:gd fmla="*/ 1602054437 w 214" name="T102"/>
              <a:gd fmla="*/ 736641090 h 189" name="T103"/>
              <a:gd fmla="*/ 1568907200 w 214" name="T104"/>
              <a:gd fmla="*/ 691995467 h 189" name="T105"/>
              <a:gd fmla="*/ 1966660755 w 214" name="T106"/>
              <a:gd fmla="*/ 290191539 h 189" name="T107"/>
              <a:gd fmla="*/ 1999804669 w 214" name="T108"/>
              <a:gd fmla="*/ 323674921 h 189" name="T109"/>
              <a:gd fmla="*/ 1602054437 w 214" name="T110"/>
              <a:gd fmla="*/ 736641090 h 189" name="T111"/>
              <a:gd fmla="*/ 1723589877 w 214" name="T112"/>
              <a:gd fmla="*/ 859412377 h 189" name="T113"/>
              <a:gd fmla="*/ 1690442639 w 214" name="T114"/>
              <a:gd fmla="*/ 825928995 h 189" name="T115"/>
              <a:gd fmla="*/ 2088196194 w 214" name="T116"/>
              <a:gd fmla="*/ 424125067 h 189" name="T117"/>
              <a:gd fmla="*/ 2132390295 w 214" name="T118"/>
              <a:gd fmla="*/ 457608449 h 189" name="T119"/>
              <a:gd fmla="*/ 1723589877 w 214" name="T120"/>
              <a:gd fmla="*/ 859412377 h 189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9" w="214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4397B"/>
            </a:solidFill>
            <a:round/>
          </a:ln>
        </p:spPr>
        <p:txBody>
          <a:bodyPr bIns="60960" lIns="121920" rIns="121920" tIns="60960"/>
          <a:lstStyle/>
          <a:p>
            <a:endParaRPr altLang="en-US" lang="zh-CN"/>
          </a:p>
        </p:txBody>
      </p:sp>
      <p:grpSp>
        <p:nvGrpSpPr>
          <p:cNvPr id="58" name="Group 50"/>
          <p:cNvGrpSpPr/>
          <p:nvPr/>
        </p:nvGrpSpPr>
        <p:grpSpPr>
          <a:xfrm>
            <a:off x="6517384" y="3462754"/>
            <a:ext cx="652944" cy="611797"/>
            <a:chOff x="4763" y="0"/>
            <a:chExt cx="957262" cy="896938"/>
          </a:xfrm>
          <a:solidFill>
            <a:schemeClr val="bg1"/>
          </a:solidFill>
        </p:grpSpPr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244475" y="596900"/>
              <a:ext cx="477837" cy="300038"/>
            </a:xfrm>
            <a:custGeom>
              <a:gdLst>
                <a:gd fmla="*/ 0 w 301" name="T0"/>
                <a:gd fmla="*/ 76 h 189" name="T1"/>
                <a:gd fmla="*/ 0 w 301" name="T2"/>
                <a:gd fmla="*/ 189 h 189" name="T3"/>
                <a:gd fmla="*/ 301 w 301" name="T4"/>
                <a:gd fmla="*/ 189 h 189" name="T5"/>
                <a:gd fmla="*/ 301 w 301" name="T6"/>
                <a:gd fmla="*/ 76 h 189" name="T7"/>
                <a:gd fmla="*/ 301 w 301" name="T8"/>
                <a:gd fmla="*/ 0 h 189" name="T9"/>
                <a:gd fmla="*/ 0 w 301" name="T10"/>
                <a:gd fmla="*/ 0 h 189" name="T11"/>
                <a:gd fmla="*/ 0 w 301" name="T12"/>
                <a:gd fmla="*/ 76 h 189" name="T13"/>
                <a:gd fmla="*/ 38 w 301" name="T14"/>
                <a:gd fmla="*/ 38 h 189" name="T15"/>
                <a:gd fmla="*/ 263 w 301" name="T16"/>
                <a:gd fmla="*/ 38 h 189" name="T17"/>
                <a:gd fmla="*/ 263 w 301" name="T18"/>
                <a:gd fmla="*/ 76 h 189" name="T19"/>
                <a:gd fmla="*/ 38 w 301" name="T20"/>
                <a:gd fmla="*/ 76 h 189" name="T21"/>
                <a:gd fmla="*/ 38 w 301" name="T22"/>
                <a:gd fmla="*/ 38 h 189" name="T23"/>
                <a:gd fmla="*/ 38 w 301" name="T24"/>
                <a:gd fmla="*/ 114 h 189" name="T25"/>
                <a:gd fmla="*/ 263 w 301" name="T26"/>
                <a:gd fmla="*/ 114 h 189" name="T27"/>
                <a:gd fmla="*/ 263 w 301" name="T28"/>
                <a:gd fmla="*/ 150 h 189" name="T29"/>
                <a:gd fmla="*/ 38 w 301" name="T30"/>
                <a:gd fmla="*/ 150 h 189" name="T31"/>
                <a:gd fmla="*/ 38 w 301" name="T32"/>
                <a:gd fmla="*/ 114 h 18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9" w="301">
                  <a:moveTo>
                    <a:pt x="0" y="76"/>
                  </a:moveTo>
                  <a:lnTo>
                    <a:pt x="0" y="189"/>
                  </a:lnTo>
                  <a:lnTo>
                    <a:pt x="301" y="189"/>
                  </a:lnTo>
                  <a:lnTo>
                    <a:pt x="301" y="76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0" y="76"/>
                  </a:lnTo>
                  <a:close/>
                  <a:moveTo>
                    <a:pt x="38" y="38"/>
                  </a:moveTo>
                  <a:lnTo>
                    <a:pt x="263" y="38"/>
                  </a:lnTo>
                  <a:lnTo>
                    <a:pt x="263" y="76"/>
                  </a:lnTo>
                  <a:lnTo>
                    <a:pt x="38" y="76"/>
                  </a:lnTo>
                  <a:lnTo>
                    <a:pt x="38" y="38"/>
                  </a:lnTo>
                  <a:close/>
                  <a:moveTo>
                    <a:pt x="38" y="114"/>
                  </a:moveTo>
                  <a:lnTo>
                    <a:pt x="263" y="114"/>
                  </a:lnTo>
                  <a:lnTo>
                    <a:pt x="263" y="150"/>
                  </a:lnTo>
                  <a:lnTo>
                    <a:pt x="38" y="150"/>
                  </a:lnTo>
                  <a:lnTo>
                    <a:pt x="3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244475" y="0"/>
              <a:ext cx="477837" cy="300038"/>
            </a:xfrm>
            <a:custGeom>
              <a:gdLst>
                <a:gd fmla="*/ 301 w 301" name="T0"/>
                <a:gd fmla="*/ 112 h 189" name="T1"/>
                <a:gd fmla="*/ 301 w 301" name="T2"/>
                <a:gd fmla="*/ 0 h 189" name="T3"/>
                <a:gd fmla="*/ 0 w 301" name="T4"/>
                <a:gd fmla="*/ 0 h 189" name="T5"/>
                <a:gd fmla="*/ 0 w 301" name="T6"/>
                <a:gd fmla="*/ 112 h 189" name="T7"/>
                <a:gd fmla="*/ 0 w 301" name="T8"/>
                <a:gd fmla="*/ 189 h 189" name="T9"/>
                <a:gd fmla="*/ 301 w 301" name="T10"/>
                <a:gd fmla="*/ 189 h 189" name="T11"/>
                <a:gd fmla="*/ 301 w 301" name="T12"/>
                <a:gd fmla="*/ 112 h 18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9" w="301">
                  <a:moveTo>
                    <a:pt x="301" y="112"/>
                  </a:moveTo>
                  <a:lnTo>
                    <a:pt x="301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89"/>
                  </a:lnTo>
                  <a:lnTo>
                    <a:pt x="301" y="189"/>
                  </a:lnTo>
                  <a:lnTo>
                    <a:pt x="301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39"/>
            <p:cNvSpPr/>
            <p:nvPr/>
          </p:nvSpPr>
          <p:spPr bwMode="auto">
            <a:xfrm>
              <a:off x="4763" y="177800"/>
              <a:ext cx="957262" cy="539750"/>
            </a:xfrm>
            <a:custGeom>
              <a:gdLst>
                <a:gd fmla="*/ 220 w 252" name="T0"/>
                <a:gd fmla="*/ 0 h 142" name="T1"/>
                <a:gd fmla="*/ 205 w 252" name="T2"/>
                <a:gd fmla="*/ 0 h 142" name="T3"/>
                <a:gd fmla="*/ 205 w 252" name="T4"/>
                <a:gd fmla="*/ 32 h 142" name="T5"/>
                <a:gd fmla="*/ 205 w 252" name="T6"/>
                <a:gd fmla="*/ 48 h 142" name="T7"/>
                <a:gd fmla="*/ 47 w 252" name="T8"/>
                <a:gd fmla="*/ 48 h 142" name="T9"/>
                <a:gd fmla="*/ 47 w 252" name="T10"/>
                <a:gd fmla="*/ 32 h 142" name="T11"/>
                <a:gd fmla="*/ 47 w 252" name="T12"/>
                <a:gd fmla="*/ 0 h 142" name="T13"/>
                <a:gd fmla="*/ 32 w 252" name="T14"/>
                <a:gd fmla="*/ 0 h 142" name="T15"/>
                <a:gd fmla="*/ 0 w 252" name="T16"/>
                <a:gd fmla="*/ 32 h 142" name="T17"/>
                <a:gd fmla="*/ 0 w 252" name="T18"/>
                <a:gd fmla="*/ 110 h 142" name="T19"/>
                <a:gd fmla="*/ 32 w 252" name="T20"/>
                <a:gd fmla="*/ 142 h 142" name="T21"/>
                <a:gd fmla="*/ 47 w 252" name="T22"/>
                <a:gd fmla="*/ 142 h 142" name="T23"/>
                <a:gd fmla="*/ 47 w 252" name="T24"/>
                <a:gd fmla="*/ 110 h 142" name="T25"/>
                <a:gd fmla="*/ 47 w 252" name="T26"/>
                <a:gd fmla="*/ 95 h 142" name="T27"/>
                <a:gd fmla="*/ 205 w 252" name="T28"/>
                <a:gd fmla="*/ 95 h 142" name="T29"/>
                <a:gd fmla="*/ 205 w 252" name="T30"/>
                <a:gd fmla="*/ 110 h 142" name="T31"/>
                <a:gd fmla="*/ 205 w 252" name="T32"/>
                <a:gd fmla="*/ 142 h 142" name="T33"/>
                <a:gd fmla="*/ 220 w 252" name="T34"/>
                <a:gd fmla="*/ 142 h 142" name="T35"/>
                <a:gd fmla="*/ 252 w 252" name="T36"/>
                <a:gd fmla="*/ 110 h 142" name="T37"/>
                <a:gd fmla="*/ 252 w 252" name="T38"/>
                <a:gd fmla="*/ 32 h 142" name="T39"/>
                <a:gd fmla="*/ 220 w 252" name="T40"/>
                <a:gd fmla="*/ 0 h 14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42" w="251">
                  <a:moveTo>
                    <a:pt x="22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0" y="16"/>
                    <a:pt x="0" y="3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6"/>
                    <a:pt x="16" y="142"/>
                    <a:pt x="32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36" y="142"/>
                    <a:pt x="252" y="126"/>
                    <a:pt x="252" y="110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16"/>
                    <a:pt x="236" y="0"/>
                    <a:pt x="2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606" name="Freeform 43"/>
          <p:cNvSpPr>
            <a:spLocks noEditPoints="1"/>
          </p:cNvSpPr>
          <p:nvPr/>
        </p:nvSpPr>
        <p:spPr bwMode="auto">
          <a:xfrm>
            <a:off x="10374313" y="2017713"/>
            <a:ext cx="720725" cy="452437"/>
          </a:xfrm>
          <a:custGeom>
            <a:gdLst>
              <a:gd fmla="*/ 1622576509 w 260" name="T0"/>
              <a:gd fmla="*/ 508410718 h 162" name="T1"/>
              <a:gd fmla="*/ 1122731545 w 260" name="T2"/>
              <a:gd fmla="*/ 0 h 162" name="T3"/>
              <a:gd fmla="*/ 692092813 w 260" name="T4"/>
              <a:gd fmla="*/ 258115309 h 162" name="T5"/>
              <a:gd fmla="*/ 622883809 w 260" name="T6"/>
              <a:gd fmla="*/ 250295410 h 162" name="T7"/>
              <a:gd fmla="*/ 269146435 w 260" name="T8"/>
              <a:gd fmla="*/ 524053309 h 162" name="T9"/>
              <a:gd fmla="*/ 0 w 260" name="T10"/>
              <a:gd fmla="*/ 891672335 h 162" name="T11"/>
              <a:gd fmla="*/ 376806118 w 260" name="T12"/>
              <a:gd fmla="*/ 1267114053 h 162" name="T13"/>
              <a:gd fmla="*/ 1622576509 w 260" name="T14"/>
              <a:gd fmla="*/ 1267114053 h 162" name="T15"/>
              <a:gd fmla="*/ 1999382627 w 260" name="T16"/>
              <a:gd fmla="*/ 891672335 h 162" name="T17"/>
              <a:gd fmla="*/ 1622576509 w 260" name="T18"/>
              <a:gd fmla="*/ 508410718 h 162" name="T19"/>
              <a:gd fmla="*/ 999692699 w 260" name="T20"/>
              <a:gd fmla="*/ 1141967745 h 162" name="T21"/>
              <a:gd fmla="*/ 622883809 w 260" name="T22"/>
              <a:gd fmla="*/ 633557027 h 162" name="T23"/>
              <a:gd fmla="*/ 876651082 w 260" name="T24"/>
              <a:gd fmla="*/ 633557027 h 162" name="T25"/>
              <a:gd fmla="*/ 876651082 w 260" name="T26"/>
              <a:gd fmla="*/ 250295410 h 162" name="T27"/>
              <a:gd fmla="*/ 1122731545 w 260" name="T28"/>
              <a:gd fmla="*/ 250295410 h 162" name="T29"/>
              <a:gd fmla="*/ 1122731545 w 260" name="T30"/>
              <a:gd fmla="*/ 633557027 h 162" name="T31"/>
              <a:gd fmla="*/ 1376498817 w 260" name="T32"/>
              <a:gd fmla="*/ 633557027 h 162" name="T33"/>
              <a:gd fmla="*/ 999692699 w 260" name="T34"/>
              <a:gd fmla="*/ 1141967745 h 162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162" w="260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rgbClr val="00AF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cxnSp>
        <p:nvCxnSpPr>
          <p:cNvPr id="63" name="Elbow Connector 56"/>
          <p:cNvCxnSpPr>
            <a:cxnSpLocks noChangeAspect="1"/>
          </p:cNvCxnSpPr>
          <p:nvPr/>
        </p:nvCxnSpPr>
        <p:spPr>
          <a:xfrm flipV="1" rot="10800000">
            <a:off x="1692275" y="2327275"/>
            <a:ext cx="484188" cy="728663"/>
          </a:xfrm>
          <a:prstGeom prst="bentConnector2">
            <a:avLst/>
          </a:prstGeom>
          <a:ln cmpd="sng" w="127000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57"/>
          <p:cNvCxnSpPr>
            <a:cxnSpLocks noChangeAspect="1"/>
          </p:cNvCxnSpPr>
          <p:nvPr/>
        </p:nvCxnSpPr>
        <p:spPr>
          <a:xfrm flipV="1" rot="10800000">
            <a:off x="4252913" y="2308225"/>
            <a:ext cx="484187" cy="730250"/>
          </a:xfrm>
          <a:prstGeom prst="bentConnector2">
            <a:avLst/>
          </a:prstGeom>
          <a:ln cmpd="sng" w="127000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58"/>
          <p:cNvCxnSpPr>
            <a:cxnSpLocks noChangeAspect="1"/>
          </p:cNvCxnSpPr>
          <p:nvPr/>
        </p:nvCxnSpPr>
        <p:spPr>
          <a:xfrm flipV="1" rot="16200000">
            <a:off x="2793207" y="3267869"/>
            <a:ext cx="717550" cy="484187"/>
          </a:xfrm>
          <a:prstGeom prst="bentConnector3">
            <a:avLst>
              <a:gd fmla="val 1739" name="adj1"/>
            </a:avLst>
          </a:prstGeom>
          <a:ln cmpd="sng" w="127000">
            <a:solidFill>
              <a:srgbClr val="00A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59"/>
          <p:cNvCxnSpPr>
            <a:cxnSpLocks noChangeAspect="1"/>
          </p:cNvCxnSpPr>
          <p:nvPr/>
        </p:nvCxnSpPr>
        <p:spPr>
          <a:xfrm flipV="1" rot="10800000">
            <a:off x="6838950" y="2308225"/>
            <a:ext cx="484188" cy="730250"/>
          </a:xfrm>
          <a:prstGeom prst="bentConnector2">
            <a:avLst/>
          </a:prstGeom>
          <a:ln cmpd="sng" w="127000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0"/>
          <p:cNvCxnSpPr>
            <a:cxnSpLocks noChangeAspect="1"/>
          </p:cNvCxnSpPr>
          <p:nvPr/>
        </p:nvCxnSpPr>
        <p:spPr>
          <a:xfrm flipV="1" rot="16200000">
            <a:off x="5387976" y="3267075"/>
            <a:ext cx="717550" cy="485775"/>
          </a:xfrm>
          <a:prstGeom prst="bentConnector3">
            <a:avLst>
              <a:gd fmla="val 1739" name="adj1"/>
            </a:avLst>
          </a:prstGeom>
          <a:ln cmpd="sng" w="127000">
            <a:solidFill>
              <a:srgbClr val="00A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/>
          <p:cNvCxnSpPr>
            <a:cxnSpLocks noChangeAspect="1"/>
          </p:cNvCxnSpPr>
          <p:nvPr/>
        </p:nvCxnSpPr>
        <p:spPr>
          <a:xfrm flipV="1" rot="10800000">
            <a:off x="9436100" y="2293938"/>
            <a:ext cx="484188" cy="728662"/>
          </a:xfrm>
          <a:prstGeom prst="bentConnector2">
            <a:avLst/>
          </a:prstGeom>
          <a:ln cmpd="sng" w="127000">
            <a:solidFill>
              <a:srgbClr val="04397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2"/>
          <p:cNvCxnSpPr>
            <a:cxnSpLocks noChangeAspect="1"/>
          </p:cNvCxnSpPr>
          <p:nvPr/>
        </p:nvCxnSpPr>
        <p:spPr>
          <a:xfrm flipV="1" rot="16200000">
            <a:off x="8025606" y="3271044"/>
            <a:ext cx="715963" cy="485775"/>
          </a:xfrm>
          <a:prstGeom prst="bentConnector3">
            <a:avLst>
              <a:gd fmla="val 1739" name="adj1"/>
            </a:avLst>
          </a:prstGeom>
          <a:ln cmpd="sng" w="127000">
            <a:solidFill>
              <a:srgbClr val="00A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5"/>
          <p:cNvSpPr/>
          <p:nvPr/>
        </p:nvSpPr>
        <p:spPr>
          <a:xfrm>
            <a:off x="4735513" y="1516063"/>
            <a:ext cx="1619250" cy="1620837"/>
          </a:xfrm>
          <a:prstGeom prst="ellipse">
            <a:avLst/>
          </a:prstGeom>
          <a:noFill/>
          <a:ln cmpd="sng" w="63500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1" name="Oval 66"/>
          <p:cNvSpPr/>
          <p:nvPr/>
        </p:nvSpPr>
        <p:spPr>
          <a:xfrm>
            <a:off x="2168525" y="1516063"/>
            <a:ext cx="1620838" cy="1620837"/>
          </a:xfrm>
          <a:prstGeom prst="ellipse">
            <a:avLst/>
          </a:prstGeom>
          <a:noFill/>
          <a:ln cmpd="sng" w="63500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2" name="Oval 67"/>
          <p:cNvSpPr/>
          <p:nvPr/>
        </p:nvSpPr>
        <p:spPr>
          <a:xfrm>
            <a:off x="879475" y="3044825"/>
            <a:ext cx="1620838" cy="1619250"/>
          </a:xfrm>
          <a:prstGeom prst="ellipse">
            <a:avLst/>
          </a:prstGeom>
          <a:noFill/>
          <a:ln cmpd="sng" w="63500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3" name="Oval 68"/>
          <p:cNvSpPr/>
          <p:nvPr/>
        </p:nvSpPr>
        <p:spPr>
          <a:xfrm>
            <a:off x="3429000" y="3044825"/>
            <a:ext cx="1619250" cy="1619250"/>
          </a:xfrm>
          <a:prstGeom prst="ellipse">
            <a:avLst/>
          </a:prstGeom>
          <a:noFill/>
          <a:ln cmpd="sng" w="63500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4" name="Oval 69"/>
          <p:cNvSpPr/>
          <p:nvPr/>
        </p:nvSpPr>
        <p:spPr>
          <a:xfrm>
            <a:off x="9940925" y="1516063"/>
            <a:ext cx="1619250" cy="1620837"/>
          </a:xfrm>
          <a:prstGeom prst="ellipse">
            <a:avLst/>
          </a:prstGeom>
          <a:noFill/>
          <a:ln cmpd="sng" w="63500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5" name="Oval 70"/>
          <p:cNvSpPr/>
          <p:nvPr/>
        </p:nvSpPr>
        <p:spPr>
          <a:xfrm>
            <a:off x="6018213" y="3044825"/>
            <a:ext cx="1620837" cy="1619250"/>
          </a:xfrm>
          <a:prstGeom prst="ellipse">
            <a:avLst/>
          </a:prstGeom>
          <a:noFill/>
          <a:ln cmpd="sng" w="63500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6" name="Oval 71"/>
          <p:cNvSpPr/>
          <p:nvPr/>
        </p:nvSpPr>
        <p:spPr>
          <a:xfrm>
            <a:off x="8653463" y="3035300"/>
            <a:ext cx="1619250" cy="1619250"/>
          </a:xfrm>
          <a:prstGeom prst="ellipse">
            <a:avLst/>
          </a:prstGeom>
          <a:noFill/>
          <a:ln cmpd="sng" w="63500">
            <a:solidFill>
              <a:srgbClr val="043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77" name="Oval 72"/>
          <p:cNvSpPr/>
          <p:nvPr/>
        </p:nvSpPr>
        <p:spPr>
          <a:xfrm>
            <a:off x="7342188" y="1516063"/>
            <a:ext cx="1619250" cy="1620837"/>
          </a:xfrm>
          <a:prstGeom prst="ellipse">
            <a:avLst/>
          </a:prstGeom>
          <a:noFill/>
          <a:ln cmpd="sng" w="63500">
            <a:solidFill>
              <a:srgbClr val="00AF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24622" name="矩形 77"/>
          <p:cNvSpPr>
            <a:spLocks noChangeArrowheads="1"/>
          </p:cNvSpPr>
          <p:nvPr/>
        </p:nvSpPr>
        <p:spPr bwMode="auto">
          <a:xfrm>
            <a:off x="1214438" y="5095875"/>
            <a:ext cx="95599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01C3E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Open Sans Light"/>
              </a:rPr>
              <a:t>极致无岸，向天而歌。向天歌PPT，是集PPT模板开发、PPT设计定制、PPT培训于一体的专业PPT服务提供商。我们拥有全国领先的PPT设计团队，并在商务展示领域为您提供领先行业的呈现方式与创意构成。因为专业、愈逐极致，我们力求为客户提供兼顾商业价值体现与视觉艺术并重的作品。更多关于向天歌，请在百度搜索：向天歌PP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83</Paragraphs>
  <Slides>12</Slides>
  <Notes>0</Notes>
  <TotalTime>234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6">
      <vt:lpstr>Arial</vt:lpstr>
      <vt:lpstr>Calibri Light</vt:lpstr>
      <vt:lpstr>Calibri</vt:lpstr>
      <vt:lpstr>宋体</vt:lpstr>
      <vt:lpstr>微软雅黑</vt:lpstr>
      <vt:lpstr>Roboto Medium</vt:lpstr>
      <vt:lpstr>ＭＳ Ｐゴシック</vt:lpstr>
      <vt:lpstr>造字工房悦黑体验版常规体</vt:lpstr>
      <vt:lpstr>Open Sans Light</vt:lpstr>
      <vt:lpstr>Diavlo Black</vt:lpstr>
      <vt:lpstr>Source Sans Pro Light</vt:lpstr>
      <vt:lpstr>PT Sans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2015-02-06T04:35:17Z</dcterms:created>
  <cp:lastModifiedBy>Administrator</cp:lastModifiedBy>
  <dcterms:modified xsi:type="dcterms:W3CDTF">2021-08-22T05:47:13Z</dcterms:modified>
  <cp:revision>35</cp:revision>
</cp:coreProperties>
</file>