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officedocument.drawingml.chart+xml" PartName="/ppt/charts/chart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48" r:id="rId1"/>
    <p:sldMasterId id="2147483654" r:id="rId2"/>
  </p:sldMasterIdLst>
  <p:notesMasterIdLst>
    <p:notesMasterId r:id="rId3"/>
  </p:notesMasterIdLst>
  <p:sldIdLst>
    <p:sldId id="257" r:id="rId4"/>
    <p:sldId id="256" r:id="rId5"/>
    <p:sldId id="258" r:id="rId6"/>
    <p:sldId id="261" r:id="rId7"/>
    <p:sldId id="260" r:id="rId8"/>
    <p:sldId id="259" r:id="rId9"/>
    <p:sldId id="262" r:id="rId10"/>
    <p:sldId id="263" r:id="rId11"/>
    <p:sldId id="264" r:id="rId12"/>
    <p:sldId id="265" r:id="rId13"/>
    <p:sldId id="266" r:id="rId14"/>
  </p:sldIdLst>
  <p:sldSz cx="9144000" cy="5143500" type="screen16x9"/>
  <p:notesSz cx="6858000" cy="9144000"/>
  <p:custDataLst>
    <p:tags r:id="rId15"/>
  </p:custDataLst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282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tags/tag1.xml" Type="http://schemas.openxmlformats.org/officeDocument/2006/relationships/tags"/><Relationship Id="rId16" Target="presProps.xml" Type="http://schemas.openxmlformats.org/officeDocument/2006/relationships/presProps"/><Relationship Id="rId17" Target="viewProps.xml" Type="http://schemas.openxmlformats.org/officeDocument/2006/relationships/viewProps"/><Relationship Id="rId18" Target="theme/theme1.xml" Type="http://schemas.openxmlformats.org/officeDocument/2006/relationships/theme"/><Relationship Id="rId19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_rels/chart2.xml.rels><?xml version="1.0" encoding="UTF-8" standalone="yes"?><Relationships xmlns="http://schemas.openxmlformats.org/package/2006/relationships"><Relationship Id="rId1" Target="../embeddings/Microsoft_Excel_Worksheet2.xlsx" Type="http://schemas.openxmlformats.org/officeDocument/2006/relationships/package"/></Relationships>
</file>

<file path=ppt/charts/_rels/chart3.xml.rels><?xml version="1.0" encoding="UTF-8" standalone="yes"?><Relationships xmlns="http://schemas.openxmlformats.org/package/2006/relationships"><Relationship Id="rId1" Target="../embeddings/Microsoft_Excel_Worksheet3.xlsx" Type="http://schemas.openxmlformats.org/officeDocument/2006/relationships/package"/></Relationships>
</file>

<file path=ppt/charts/_rels/chart4.xml.rels><?xml version="1.0" encoding="UTF-8" standalone="yes"?><Relationships xmlns="http://schemas.openxmlformats.org/package/2006/relationships"><Relationship Id="rId1" Target="../embeddings/Microsoft_Excel_Worksheet4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</c:v>
                </c:pt>
              </c:strCache>
            </c:strRef>
          </c:tx>
          <c:spPr>
            <a:solidFill>
              <a:srgbClr val="E65B4F"/>
            </a:solidFill>
            <a:ln>
              <a:solidFill>
                <a:schemeClr val="tx1"/>
              </a:solidFill>
            </a:ln>
            <a:effectLst/>
          </c:spPr>
          <c:explosion val="25"/>
          <c:dPt>
            <c:idx val="0"/>
            <c:invertIfNegative val="1"/>
            <c:explosion val="7"/>
            <c:spPr>
              <a:solidFill>
                <a:srgbClr val="E65B4F"/>
              </a:solidFill>
              <a:ln>
                <a:noFill/>
              </a:ln>
              <a:effectLst/>
            </c:spPr>
          </c:dPt>
          <c:dPt>
            <c:idx val="1"/>
            <c:invertIfNegative val="1"/>
            <c:explosion val="7"/>
            <c:spPr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dPt>
          <c:dPt>
            <c:idx val="2"/>
            <c:invertIfNegative val="1"/>
            <c:explosion val="7"/>
            <c:spPr>
              <a:solidFill>
                <a:srgbClr val="1187B1"/>
              </a:solidFill>
              <a:ln>
                <a:noFill/>
              </a:ln>
              <a:effectLst/>
            </c:spPr>
          </c:dPt>
          <c:dPt>
            <c:idx val="3"/>
            <c:invertIfNegative val="1"/>
            <c:explosion val="9"/>
            <c:spPr>
              <a:solidFill>
                <a:srgbClr val="FEDB43"/>
              </a:solidFill>
              <a:ln>
                <a:noFill/>
              </a:ln>
              <a:effectLst/>
            </c:spPr>
          </c:dPt>
          <c:cat>
            <c:strRef>
              <c:f>工作表1!$A$2:$A$5</c:f>
              <c:strCache>
                <c:ptCount val="4"/>
                <c:pt idx="0">
                  <c:v>第一季度</c:v>
                </c:pt>
                <c:pt idx="1">
                  <c:v>第二季度</c:v>
                </c:pt>
                <c:pt idx="2">
                  <c:v>第三季度</c:v>
                </c:pt>
                <c:pt idx="3">
                  <c:v>第四季度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plotVisOnly val="1"/>
    <c:dispBlanksAs/>
    <c:showDLblsOverMax val="0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2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</c:v>
                </c:pt>
              </c:strCache>
            </c:strRef>
          </c:tx>
          <c:spPr>
            <a:ln>
              <a:solidFill>
                <a:schemeClr val="tx1"/>
              </a:solidFill>
            </a:ln>
            <a:effectLst/>
          </c:spPr>
          <c:explosion val="25"/>
          <c:dPt>
            <c:idx val="0"/>
            <c:invertIfNegative val="1"/>
            <c:explosion val="7"/>
            <c:spPr>
              <a:solidFill>
                <a:srgbClr val="E65B4F"/>
              </a:solidFill>
              <a:ln>
                <a:noFill/>
              </a:ln>
              <a:effectLst/>
            </c:spPr>
          </c:dPt>
          <c:dPt>
            <c:idx val="1"/>
            <c:invertIfNegative val="1"/>
            <c:explosion val="7"/>
            <c:spPr>
              <a:solidFill>
                <a:srgbClr val="FEDB43"/>
              </a:solidFill>
              <a:ln>
                <a:noFill/>
              </a:ln>
              <a:effectLst/>
            </c:spPr>
          </c:dPt>
          <c:dPt>
            <c:idx val="2"/>
            <c:invertIfNegative val="1"/>
            <c:explosion val="7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invertIfNegative val="1"/>
            <c:explosion val="9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cat>
            <c:strRef>
              <c:f>工作表1!$A$2:$A$3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plotVisOnly val="1"/>
    <c:dispBlanksAs/>
    <c:showDLblsOverMax val="0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3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</c:v>
                </c:pt>
              </c:strCache>
            </c:strRef>
          </c:tx>
          <c:spPr>
            <a:ln>
              <a:solidFill>
                <a:schemeClr val="tx1"/>
              </a:solidFill>
            </a:ln>
            <a:effectLst/>
          </c:spPr>
          <c:explosion val="25"/>
          <c:dPt>
            <c:idx val="0"/>
            <c:invertIfNegative val="1"/>
            <c:explosion val="7"/>
            <c:spPr>
              <a:solidFill>
                <a:srgbClr val="E65B4F"/>
              </a:solidFill>
              <a:ln>
                <a:noFill/>
              </a:ln>
              <a:effectLst/>
            </c:spPr>
          </c:dPt>
          <c:dPt>
            <c:idx val="1"/>
            <c:invertIfNegative val="1"/>
            <c:explosion val="7"/>
            <c:spPr>
              <a:solidFill>
                <a:srgbClr val="FEDB43"/>
              </a:solidFill>
              <a:ln>
                <a:noFill/>
              </a:ln>
              <a:effectLst/>
            </c:spPr>
          </c:dPt>
          <c:dPt>
            <c:idx val="2"/>
            <c:invertIfNegative val="1"/>
            <c:explosion val="7"/>
            <c:spPr>
              <a:solidFill>
                <a:schemeClr val="accent3"/>
              </a:solidFill>
              <a:ln>
                <a:noFill/>
              </a:ln>
              <a:effectLst/>
            </c:spPr>
          </c:dPt>
          <c:dPt>
            <c:idx val="3"/>
            <c:invertIfNegative val="1"/>
            <c:explosion val="9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cat>
            <c:strRef>
              <c:f>工作表1!$A$2:$A$3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plotVisOnly val="1"/>
    <c:dispBlanksAs/>
    <c:showDLblsOverMax val="0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charts/chart4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</c:v>
                </c:pt>
              </c:strCache>
            </c:strRef>
          </c:tx>
          <c:spPr>
            <a:solidFill>
              <a:srgbClr val="FEDB43"/>
            </a:solidFill>
            <a:ln>
              <a:solidFill>
                <a:schemeClr val="tx1"/>
              </a:solidFill>
            </a:ln>
            <a:effectLst/>
          </c:spPr>
          <c:explosion val="25"/>
          <c:dPt>
            <c:idx val="0"/>
            <c:invertIfNegative val="1"/>
            <c:explosion val="7"/>
            <c:spPr>
              <a:solidFill>
                <a:srgbClr val="E65B4F"/>
              </a:solidFill>
              <a:ln>
                <a:noFill/>
              </a:ln>
              <a:effectLst/>
            </c:spPr>
          </c:dPt>
          <c:dPt>
            <c:idx val="1"/>
            <c:invertIfNegative val="1"/>
            <c:explosion val="7"/>
            <c:spPr>
              <a:solidFill>
                <a:srgbClr val="FEDB43"/>
              </a:solidFill>
              <a:ln>
                <a:noFill/>
              </a:ln>
              <a:effectLst/>
            </c:spPr>
          </c:dPt>
          <c:dPt>
            <c:idx val="2"/>
            <c:invertIfNegative val="1"/>
            <c:explosion val="7"/>
            <c:spPr>
              <a:solidFill>
                <a:srgbClr val="FEDB43"/>
              </a:solidFill>
              <a:ln>
                <a:noFill/>
              </a:ln>
              <a:effectLst/>
            </c:spPr>
          </c:dPt>
          <c:dPt>
            <c:idx val="3"/>
            <c:invertIfNegative val="1"/>
            <c:explosion val="9"/>
            <c:spPr>
              <a:solidFill>
                <a:srgbClr val="FEDB43"/>
              </a:solidFill>
              <a:ln>
                <a:noFill/>
              </a:ln>
              <a:effectLst/>
            </c:spPr>
          </c:dPt>
          <c:cat>
            <c:strRef>
              <c:f>工作表1!$A$2:$A$3</c:f>
              <c:strCache>
                <c:ptCount val="2"/>
                <c:pt idx="0">
                  <c:v>第一季度</c:v>
                </c:pt>
                <c:pt idx="1">
                  <c:v>第二季度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8.2</c:v>
                </c:pt>
                <c:pt idx="1">
                  <c:v>3.2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/>
      </c:pieChart>
    </c:plotArea>
    <c:plotVisOnly val="1"/>
    <c:dispBlanksAs/>
    <c:showDLblsOverMax val="0"/>
  </c:chart>
  <c:txPr>
    <a:bodyPr/>
    <a:p>
      <a:pPr>
        <a:defRPr sz="1800" smtId="4294967295"/>
      </a:pPr>
      <a:endParaRPr sz="1800" smtId="4294967295"/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0EE59C-D8A3-4504-9848-BD24006EE816}" type="datetimeFigureOut">
              <a:rPr lang="zh-CN" altLang="en-US" smtClean="0"/>
              <a:t>2016/1/11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A51AF-B5A5-462D-B57F-099775BD28F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31009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41937992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08488723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562517751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26274969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986262431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64580746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3660502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49628531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bg>
      <p:bgPr>
        <a:solidFill>
          <a:srgbClr val="E65B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984037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bg>
      <p:bgPr>
        <a:solidFill>
          <a:srgbClr val="1187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984037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标题幻灯片">
    <p:bg>
      <p:bgPr>
        <a:solidFill>
          <a:srgbClr val="FEDB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3984037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231637330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4489509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32202388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828998955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17364203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10" Target="../slideLayouts/slideLayout15.xml" Type="http://schemas.openxmlformats.org/officeDocument/2006/relationships/slideLayout"/><Relationship Id="rId11" Target="../slideLayouts/slideLayout16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7.xml" Type="http://schemas.openxmlformats.org/officeDocument/2006/relationships/slideLayout"/><Relationship Id="rId3" Target="../slideLayouts/slideLayout8.xml" Type="http://schemas.openxmlformats.org/officeDocument/2006/relationships/slideLayout"/><Relationship Id="rId4" Target="../slideLayouts/slideLayout9.xml" Type="http://schemas.openxmlformats.org/officeDocument/2006/relationships/slideLayout"/><Relationship Id="rId5" Target="../slideLayouts/slideLayout10.xml" Type="http://schemas.openxmlformats.org/officeDocument/2006/relationships/slideLayout"/><Relationship Id="rId6" Target="../slideLayouts/slideLayout11.xml" Type="http://schemas.openxmlformats.org/officeDocument/2006/relationships/slideLayout"/><Relationship Id="rId7" Target="../slideLayouts/slideLayout12.xml" Type="http://schemas.openxmlformats.org/officeDocument/2006/relationships/slideLayout"/><Relationship Id="rId8" Target="../slideLayouts/slideLayout13.xml" Type="http://schemas.openxmlformats.org/officeDocument/2006/relationships/slideLayout"/><Relationship Id="rId9" Target="../slideLayouts/slideLayout14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03650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/>
  <p:timing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2016/1/11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93457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charts/chart1.xml" Type="http://schemas.openxmlformats.org/officeDocument/2006/relationships/chart"/><Relationship Id="rId3" Target="../charts/chart2.xml" Type="http://schemas.openxmlformats.org/officeDocument/2006/relationships/chart"/><Relationship Id="rId4" Target="../charts/chart3.xml" Type="http://schemas.openxmlformats.org/officeDocument/2006/relationships/chart"/><Relationship Id="rId5" Target="../charts/chart4.xml" Type="http://schemas.openxmlformats.org/officeDocument/2006/relationships/char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reeform 5"/>
          <p:cNvSpPr/>
          <p:nvPr/>
        </p:nvSpPr>
        <p:spPr bwMode="auto">
          <a:xfrm>
            <a:off x="2975834" y="452276"/>
            <a:ext cx="3192332" cy="3192332"/>
          </a:xfrm>
          <a:custGeom>
            <a:gdLst>
              <a:gd fmla="*/ 1580 w 1582" name="T0"/>
              <a:gd fmla="*/ 832 h 1582" name="T1"/>
              <a:gd fmla="*/ 1566 w 1582" name="T2"/>
              <a:gd fmla="*/ 952 h 1582" name="T3"/>
              <a:gd fmla="*/ 1534 w 1582" name="T4"/>
              <a:gd fmla="*/ 1064 h 1582" name="T5"/>
              <a:gd fmla="*/ 1486 w 1582" name="T6"/>
              <a:gd fmla="*/ 1168 h 1582" name="T7"/>
              <a:gd fmla="*/ 1424 w 1582" name="T8"/>
              <a:gd fmla="*/ 1266 h 1582" name="T9"/>
              <a:gd fmla="*/ 1350 w 1582" name="T10"/>
              <a:gd fmla="*/ 1352 h 1582" name="T11"/>
              <a:gd fmla="*/ 1264 w 1582" name="T12"/>
              <a:gd fmla="*/ 1426 h 1582" name="T13"/>
              <a:gd fmla="*/ 1168 w 1582" name="T14"/>
              <a:gd fmla="*/ 1488 h 1582" name="T15"/>
              <a:gd fmla="*/ 1062 w 1582" name="T16"/>
              <a:gd fmla="*/ 1534 h 1582" name="T17"/>
              <a:gd fmla="*/ 950 w 1582" name="T18"/>
              <a:gd fmla="*/ 1566 h 1582" name="T19"/>
              <a:gd fmla="*/ 832 w 1582" name="T20"/>
              <a:gd fmla="*/ 1582 h 1582" name="T21"/>
              <a:gd fmla="*/ 750 w 1582" name="T22"/>
              <a:gd fmla="*/ 1582 h 1582" name="T23"/>
              <a:gd fmla="*/ 632 w 1582" name="T24"/>
              <a:gd fmla="*/ 1566 h 1582" name="T25"/>
              <a:gd fmla="*/ 518 w 1582" name="T26"/>
              <a:gd fmla="*/ 1534 h 1582" name="T27"/>
              <a:gd fmla="*/ 414 w 1582" name="T28"/>
              <a:gd fmla="*/ 1488 h 1582" name="T29"/>
              <a:gd fmla="*/ 318 w 1582" name="T30"/>
              <a:gd fmla="*/ 1426 h 1582" name="T31"/>
              <a:gd fmla="*/ 232 w 1582" name="T32"/>
              <a:gd fmla="*/ 1352 h 1582" name="T33"/>
              <a:gd fmla="*/ 156 w 1582" name="T34"/>
              <a:gd fmla="*/ 1266 h 1582" name="T35"/>
              <a:gd fmla="*/ 96 w 1582" name="T36"/>
              <a:gd fmla="*/ 1168 h 1582" name="T37"/>
              <a:gd fmla="*/ 48 w 1582" name="T38"/>
              <a:gd fmla="*/ 1064 h 1582" name="T39"/>
              <a:gd fmla="*/ 16 w 1582" name="T40"/>
              <a:gd fmla="*/ 952 h 1582" name="T41"/>
              <a:gd fmla="*/ 0 w 1582" name="T42"/>
              <a:gd fmla="*/ 832 h 1582" name="T43"/>
              <a:gd fmla="*/ 0 w 1582" name="T44"/>
              <a:gd fmla="*/ 752 h 1582" name="T45"/>
              <a:gd fmla="*/ 16 w 1582" name="T46"/>
              <a:gd fmla="*/ 632 h 1582" name="T47"/>
              <a:gd fmla="*/ 48 w 1582" name="T48"/>
              <a:gd fmla="*/ 520 h 1582" name="T49"/>
              <a:gd fmla="*/ 96 w 1582" name="T50"/>
              <a:gd fmla="*/ 414 h 1582" name="T51"/>
              <a:gd fmla="*/ 156 w 1582" name="T52"/>
              <a:gd fmla="*/ 318 h 1582" name="T53"/>
              <a:gd fmla="*/ 232 w 1582" name="T54"/>
              <a:gd fmla="*/ 232 h 1582" name="T55"/>
              <a:gd fmla="*/ 318 w 1582" name="T56"/>
              <a:gd fmla="*/ 158 h 1582" name="T57"/>
              <a:gd fmla="*/ 414 w 1582" name="T58"/>
              <a:gd fmla="*/ 96 h 1582" name="T59"/>
              <a:gd fmla="*/ 518 w 1582" name="T60"/>
              <a:gd fmla="*/ 48 h 1582" name="T61"/>
              <a:gd fmla="*/ 632 w 1582" name="T62"/>
              <a:gd fmla="*/ 16 h 1582" name="T63"/>
              <a:gd fmla="*/ 750 w 1582" name="T64"/>
              <a:gd fmla="*/ 2 h 1582" name="T65"/>
              <a:gd fmla="*/ 832 w 1582" name="T66"/>
              <a:gd fmla="*/ 2 h 1582" name="T67"/>
              <a:gd fmla="*/ 950 w 1582" name="T68"/>
              <a:gd fmla="*/ 16 h 1582" name="T69"/>
              <a:gd fmla="*/ 1062 w 1582" name="T70"/>
              <a:gd fmla="*/ 48 h 1582" name="T71"/>
              <a:gd fmla="*/ 1168 w 1582" name="T72"/>
              <a:gd fmla="*/ 96 h 1582" name="T73"/>
              <a:gd fmla="*/ 1264 w 1582" name="T74"/>
              <a:gd fmla="*/ 158 h 1582" name="T75"/>
              <a:gd fmla="*/ 1350 w 1582" name="T76"/>
              <a:gd fmla="*/ 232 h 1582" name="T77"/>
              <a:gd fmla="*/ 1424 w 1582" name="T78"/>
              <a:gd fmla="*/ 318 h 1582" name="T79"/>
              <a:gd fmla="*/ 1486 w 1582" name="T80"/>
              <a:gd fmla="*/ 414 h 1582" name="T81"/>
              <a:gd fmla="*/ 1534 w 1582" name="T82"/>
              <a:gd fmla="*/ 520 h 1582" name="T83"/>
              <a:gd fmla="*/ 1566 w 1582" name="T84"/>
              <a:gd fmla="*/ 632 h 1582" name="T85"/>
              <a:gd fmla="*/ 1580 w 1582" name="T86"/>
              <a:gd fmla="*/ 752 h 1582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1582" w="1582">
                <a:moveTo>
                  <a:pt x="1582" y="792"/>
                </a:moveTo>
                <a:lnTo>
                  <a:pt x="1582" y="792"/>
                </a:lnTo>
                <a:lnTo>
                  <a:pt x="1580" y="832"/>
                </a:lnTo>
                <a:lnTo>
                  <a:pt x="1578" y="872"/>
                </a:lnTo>
                <a:lnTo>
                  <a:pt x="1572" y="912"/>
                </a:lnTo>
                <a:lnTo>
                  <a:pt x="1566" y="952"/>
                </a:lnTo>
                <a:lnTo>
                  <a:pt x="1556" y="990"/>
                </a:lnTo>
                <a:lnTo>
                  <a:pt x="1546" y="1028"/>
                </a:lnTo>
                <a:lnTo>
                  <a:pt x="1534" y="1064"/>
                </a:lnTo>
                <a:lnTo>
                  <a:pt x="1520" y="1100"/>
                </a:lnTo>
                <a:lnTo>
                  <a:pt x="1504" y="1134"/>
                </a:lnTo>
                <a:lnTo>
                  <a:pt x="1486" y="1168"/>
                </a:lnTo>
                <a:lnTo>
                  <a:pt x="1468" y="1202"/>
                </a:lnTo>
                <a:lnTo>
                  <a:pt x="1446" y="1234"/>
                </a:lnTo>
                <a:lnTo>
                  <a:pt x="1424" y="1266"/>
                </a:lnTo>
                <a:lnTo>
                  <a:pt x="1402" y="1294"/>
                </a:lnTo>
                <a:lnTo>
                  <a:pt x="1376" y="1324"/>
                </a:lnTo>
                <a:lnTo>
                  <a:pt x="1350" y="1352"/>
                </a:lnTo>
                <a:lnTo>
                  <a:pt x="1322" y="1378"/>
                </a:lnTo>
                <a:lnTo>
                  <a:pt x="1294" y="1402"/>
                </a:lnTo>
                <a:lnTo>
                  <a:pt x="1264" y="1426"/>
                </a:lnTo>
                <a:lnTo>
                  <a:pt x="1234" y="1448"/>
                </a:lnTo>
                <a:lnTo>
                  <a:pt x="1200" y="1468"/>
                </a:lnTo>
                <a:lnTo>
                  <a:pt x="1168" y="1488"/>
                </a:lnTo>
                <a:lnTo>
                  <a:pt x="1134" y="1504"/>
                </a:lnTo>
                <a:lnTo>
                  <a:pt x="1098" y="1520"/>
                </a:lnTo>
                <a:lnTo>
                  <a:pt x="1062" y="1534"/>
                </a:lnTo>
                <a:lnTo>
                  <a:pt x="1026" y="1548"/>
                </a:lnTo>
                <a:lnTo>
                  <a:pt x="988" y="1558"/>
                </a:lnTo>
                <a:lnTo>
                  <a:pt x="950" y="1566"/>
                </a:lnTo>
                <a:lnTo>
                  <a:pt x="912" y="1574"/>
                </a:lnTo>
                <a:lnTo>
                  <a:pt x="872" y="1578"/>
                </a:lnTo>
                <a:lnTo>
                  <a:pt x="832" y="1582"/>
                </a:lnTo>
                <a:lnTo>
                  <a:pt x="790" y="1582"/>
                </a:lnTo>
                <a:lnTo>
                  <a:pt x="790" y="1582"/>
                </a:lnTo>
                <a:lnTo>
                  <a:pt x="750" y="1582"/>
                </a:lnTo>
                <a:lnTo>
                  <a:pt x="710" y="1578"/>
                </a:lnTo>
                <a:lnTo>
                  <a:pt x="670" y="1574"/>
                </a:lnTo>
                <a:lnTo>
                  <a:pt x="632" y="1566"/>
                </a:lnTo>
                <a:lnTo>
                  <a:pt x="594" y="1558"/>
                </a:lnTo>
                <a:lnTo>
                  <a:pt x="556" y="1548"/>
                </a:lnTo>
                <a:lnTo>
                  <a:pt x="518" y="1534"/>
                </a:lnTo>
                <a:lnTo>
                  <a:pt x="482" y="1520"/>
                </a:lnTo>
                <a:lnTo>
                  <a:pt x="448" y="1504"/>
                </a:lnTo>
                <a:lnTo>
                  <a:pt x="414" y="1488"/>
                </a:lnTo>
                <a:lnTo>
                  <a:pt x="380" y="1468"/>
                </a:lnTo>
                <a:lnTo>
                  <a:pt x="348" y="1448"/>
                </a:lnTo>
                <a:lnTo>
                  <a:pt x="318" y="1426"/>
                </a:lnTo>
                <a:lnTo>
                  <a:pt x="288" y="1402"/>
                </a:lnTo>
                <a:lnTo>
                  <a:pt x="258" y="1378"/>
                </a:lnTo>
                <a:lnTo>
                  <a:pt x="232" y="1352"/>
                </a:lnTo>
                <a:lnTo>
                  <a:pt x="206" y="1324"/>
                </a:lnTo>
                <a:lnTo>
                  <a:pt x="180" y="1294"/>
                </a:lnTo>
                <a:lnTo>
                  <a:pt x="156" y="1266"/>
                </a:lnTo>
                <a:lnTo>
                  <a:pt x="134" y="1234"/>
                </a:lnTo>
                <a:lnTo>
                  <a:pt x="114" y="1202"/>
                </a:lnTo>
                <a:lnTo>
                  <a:pt x="96" y="1168"/>
                </a:lnTo>
                <a:lnTo>
                  <a:pt x="78" y="1134"/>
                </a:lnTo>
                <a:lnTo>
                  <a:pt x="62" y="1100"/>
                </a:lnTo>
                <a:lnTo>
                  <a:pt x="48" y="1064"/>
                </a:lnTo>
                <a:lnTo>
                  <a:pt x="36" y="1028"/>
                </a:lnTo>
                <a:lnTo>
                  <a:pt x="24" y="990"/>
                </a:lnTo>
                <a:lnTo>
                  <a:pt x="16" y="952"/>
                </a:lnTo>
                <a:lnTo>
                  <a:pt x="8" y="912"/>
                </a:lnTo>
                <a:lnTo>
                  <a:pt x="4" y="872"/>
                </a:lnTo>
                <a:lnTo>
                  <a:pt x="0" y="832"/>
                </a:lnTo>
                <a:lnTo>
                  <a:pt x="0" y="792"/>
                </a:lnTo>
                <a:lnTo>
                  <a:pt x="0" y="792"/>
                </a:lnTo>
                <a:lnTo>
                  <a:pt x="0" y="752"/>
                </a:lnTo>
                <a:lnTo>
                  <a:pt x="4" y="710"/>
                </a:lnTo>
                <a:lnTo>
                  <a:pt x="8" y="672"/>
                </a:lnTo>
                <a:lnTo>
                  <a:pt x="16" y="632"/>
                </a:lnTo>
                <a:lnTo>
                  <a:pt x="24" y="594"/>
                </a:lnTo>
                <a:lnTo>
                  <a:pt x="36" y="556"/>
                </a:lnTo>
                <a:lnTo>
                  <a:pt x="48" y="520"/>
                </a:lnTo>
                <a:lnTo>
                  <a:pt x="62" y="484"/>
                </a:lnTo>
                <a:lnTo>
                  <a:pt x="78" y="448"/>
                </a:lnTo>
                <a:lnTo>
                  <a:pt x="96" y="414"/>
                </a:lnTo>
                <a:lnTo>
                  <a:pt x="114" y="382"/>
                </a:lnTo>
                <a:lnTo>
                  <a:pt x="134" y="350"/>
                </a:lnTo>
                <a:lnTo>
                  <a:pt x="156" y="318"/>
                </a:lnTo>
                <a:lnTo>
                  <a:pt x="180" y="288"/>
                </a:lnTo>
                <a:lnTo>
                  <a:pt x="206" y="260"/>
                </a:lnTo>
                <a:lnTo>
                  <a:pt x="232" y="232"/>
                </a:lnTo>
                <a:lnTo>
                  <a:pt x="258" y="206"/>
                </a:lnTo>
                <a:lnTo>
                  <a:pt x="288" y="182"/>
                </a:lnTo>
                <a:lnTo>
                  <a:pt x="318" y="158"/>
                </a:lnTo>
                <a:lnTo>
                  <a:pt x="348" y="136"/>
                </a:lnTo>
                <a:lnTo>
                  <a:pt x="380" y="116"/>
                </a:lnTo>
                <a:lnTo>
                  <a:pt x="414" y="96"/>
                </a:lnTo>
                <a:lnTo>
                  <a:pt x="448" y="78"/>
                </a:lnTo>
                <a:lnTo>
                  <a:pt x="482" y="62"/>
                </a:lnTo>
                <a:lnTo>
                  <a:pt x="518" y="48"/>
                </a:lnTo>
                <a:lnTo>
                  <a:pt x="556" y="36"/>
                </a:lnTo>
                <a:lnTo>
                  <a:pt x="594" y="26"/>
                </a:lnTo>
                <a:lnTo>
                  <a:pt x="632" y="16"/>
                </a:lnTo>
                <a:lnTo>
                  <a:pt x="670" y="10"/>
                </a:lnTo>
                <a:lnTo>
                  <a:pt x="710" y="4"/>
                </a:lnTo>
                <a:lnTo>
                  <a:pt x="750" y="2"/>
                </a:lnTo>
                <a:lnTo>
                  <a:pt x="790" y="0"/>
                </a:lnTo>
                <a:lnTo>
                  <a:pt x="790" y="0"/>
                </a:lnTo>
                <a:lnTo>
                  <a:pt x="832" y="2"/>
                </a:lnTo>
                <a:lnTo>
                  <a:pt x="872" y="4"/>
                </a:lnTo>
                <a:lnTo>
                  <a:pt x="912" y="10"/>
                </a:lnTo>
                <a:lnTo>
                  <a:pt x="950" y="16"/>
                </a:lnTo>
                <a:lnTo>
                  <a:pt x="988" y="26"/>
                </a:lnTo>
                <a:lnTo>
                  <a:pt x="1026" y="36"/>
                </a:lnTo>
                <a:lnTo>
                  <a:pt x="1062" y="48"/>
                </a:lnTo>
                <a:lnTo>
                  <a:pt x="1098" y="62"/>
                </a:lnTo>
                <a:lnTo>
                  <a:pt x="1134" y="78"/>
                </a:lnTo>
                <a:lnTo>
                  <a:pt x="1168" y="96"/>
                </a:lnTo>
                <a:lnTo>
                  <a:pt x="1200" y="116"/>
                </a:lnTo>
                <a:lnTo>
                  <a:pt x="1234" y="136"/>
                </a:lnTo>
                <a:lnTo>
                  <a:pt x="1264" y="158"/>
                </a:lnTo>
                <a:lnTo>
                  <a:pt x="1294" y="182"/>
                </a:lnTo>
                <a:lnTo>
                  <a:pt x="1322" y="206"/>
                </a:lnTo>
                <a:lnTo>
                  <a:pt x="1350" y="232"/>
                </a:lnTo>
                <a:lnTo>
                  <a:pt x="1376" y="260"/>
                </a:lnTo>
                <a:lnTo>
                  <a:pt x="1402" y="288"/>
                </a:lnTo>
                <a:lnTo>
                  <a:pt x="1424" y="318"/>
                </a:lnTo>
                <a:lnTo>
                  <a:pt x="1446" y="350"/>
                </a:lnTo>
                <a:lnTo>
                  <a:pt x="1468" y="382"/>
                </a:lnTo>
                <a:lnTo>
                  <a:pt x="1486" y="414"/>
                </a:lnTo>
                <a:lnTo>
                  <a:pt x="1504" y="448"/>
                </a:lnTo>
                <a:lnTo>
                  <a:pt x="1520" y="484"/>
                </a:lnTo>
                <a:lnTo>
                  <a:pt x="1534" y="520"/>
                </a:lnTo>
                <a:lnTo>
                  <a:pt x="1546" y="556"/>
                </a:lnTo>
                <a:lnTo>
                  <a:pt x="1556" y="594"/>
                </a:lnTo>
                <a:lnTo>
                  <a:pt x="1566" y="632"/>
                </a:lnTo>
                <a:lnTo>
                  <a:pt x="1572" y="672"/>
                </a:lnTo>
                <a:lnTo>
                  <a:pt x="1578" y="710"/>
                </a:lnTo>
                <a:lnTo>
                  <a:pt x="1580" y="752"/>
                </a:lnTo>
                <a:lnTo>
                  <a:pt x="1582" y="792"/>
                </a:lnTo>
                <a:lnTo>
                  <a:pt x="1582" y="792"/>
                </a:lnTo>
                <a:close/>
              </a:path>
            </a:pathLst>
          </a:custGeom>
          <a:solidFill>
            <a:srgbClr val="1187B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" name="上凸带形 3"/>
          <p:cNvSpPr/>
          <p:nvPr/>
        </p:nvSpPr>
        <p:spPr>
          <a:xfrm>
            <a:off x="1769593" y="1964466"/>
            <a:ext cx="5604814" cy="1469572"/>
          </a:xfrm>
          <a:prstGeom prst="ribbon2">
            <a:avLst>
              <a:gd fmla="val 33333" name="adj1"/>
              <a:gd fmla="val 73944" name="adj2"/>
            </a:avLst>
          </a:prstGeom>
          <a:solidFill>
            <a:srgbClr val="FEDB4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文本框 4"/>
          <p:cNvSpPr txBox="1"/>
          <p:nvPr/>
        </p:nvSpPr>
        <p:spPr>
          <a:xfrm>
            <a:off x="3414555" y="1083870"/>
            <a:ext cx="2314892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2800">
                <a:solidFill>
                  <a:schemeClr val="bg1"/>
                </a:solidFill>
              </a:rPr>
              <a:t>LOGO HERE</a:t>
            </a:r>
          </a:p>
        </p:txBody>
      </p:sp>
      <p:sp>
        <p:nvSpPr>
          <p:cNvPr id="6" name="矩形 5"/>
          <p:cNvSpPr/>
          <p:nvPr/>
        </p:nvSpPr>
        <p:spPr>
          <a:xfrm>
            <a:off x="3159762" y="1995352"/>
            <a:ext cx="2824480" cy="883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b="1" kumimoji="1" lang="zh-CN" smtClean="0" sz="2600">
                <a:solidFill>
                  <a:srgbClr val="FFFFFF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单击此处添加</a:t>
            </a:r>
          </a:p>
          <a:p>
            <a:pPr algn="ctr"/>
            <a:r>
              <a:rPr altLang="en-US" b="1" kumimoji="1" lang="zh-CN" smtClean="0" sz="2600">
                <a:solidFill>
                  <a:srgbClr val="FFFFFF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您的标题标题标题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87944" y="3868377"/>
            <a:ext cx="4768112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</a:rPr>
              <a:t>点击此处添加文本内容，如关键词、部分简单介绍等。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sp>
        <p:nvSpPr>
          <p:cNvPr id="8" name="矩形 7"/>
          <p:cNvSpPr/>
          <p:nvPr/>
        </p:nvSpPr>
        <p:spPr>
          <a:xfrm>
            <a:off x="3489960" y="2999383"/>
            <a:ext cx="21640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kumimoji="1" lang="en-US" smtClean="0" sz="1200">
                <a:solidFill>
                  <a:srgbClr val="FFFFFF"/>
                </a:solidFill>
              </a:rPr>
              <a:t>PRESENTED BY JANE DOE</a:t>
            </a:r>
          </a:p>
        </p:txBody>
      </p:sp>
    </p:spTree>
    <p:extLst>
      <p:ext uri="{BB962C8B-B14F-4D97-AF65-F5344CB8AC3E}">
        <p14:creationId val="1145651041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 1"/>
          <p:cNvGrpSpPr/>
          <p:nvPr/>
        </p:nvGrpSpPr>
        <p:grpSpPr>
          <a:xfrm>
            <a:off x="4303014" y="1419444"/>
            <a:ext cx="4324957" cy="2244755"/>
            <a:chOff x="4391025" y="180975"/>
            <a:chExt cx="4422775" cy="2295525"/>
          </a:xfrm>
          <a:solidFill>
            <a:srgbClr val="1187B1"/>
          </a:solidFill>
        </p:grpSpPr>
        <p:sp>
          <p:nvSpPr>
            <p:cNvPr id="3" name="Freeform 70"/>
            <p:cNvSpPr/>
            <p:nvPr/>
          </p:nvSpPr>
          <p:spPr bwMode="auto">
            <a:xfrm>
              <a:off x="5565775" y="180975"/>
              <a:ext cx="746125" cy="387350"/>
            </a:xfrm>
            <a:custGeom>
              <a:cxnLst>
                <a:cxn ang="0">
                  <a:pos x="368" y="128"/>
                </a:cxn>
                <a:cxn ang="0">
                  <a:pos x="398" y="134"/>
                </a:cxn>
                <a:cxn ang="0">
                  <a:pos x="392" y="122"/>
                </a:cxn>
                <a:cxn ang="0">
                  <a:pos x="378" y="114"/>
                </a:cxn>
                <a:cxn ang="0">
                  <a:pos x="378" y="106"/>
                </a:cxn>
                <a:cxn ang="0">
                  <a:pos x="398" y="106"/>
                </a:cxn>
                <a:cxn ang="0">
                  <a:pos x="400" y="100"/>
                </a:cxn>
                <a:cxn ang="0">
                  <a:pos x="406" y="86"/>
                </a:cxn>
                <a:cxn ang="0">
                  <a:pos x="416" y="82"/>
                </a:cxn>
                <a:cxn ang="0">
                  <a:pos x="398" y="76"/>
                </a:cxn>
                <a:cxn ang="0">
                  <a:pos x="416" y="68"/>
                </a:cxn>
                <a:cxn ang="0">
                  <a:pos x="424" y="66"/>
                </a:cxn>
                <a:cxn ang="0">
                  <a:pos x="408" y="60"/>
                </a:cxn>
                <a:cxn ang="0">
                  <a:pos x="408" y="48"/>
                </a:cxn>
                <a:cxn ang="0">
                  <a:pos x="428" y="38"/>
                </a:cxn>
                <a:cxn ang="0">
                  <a:pos x="440" y="30"/>
                </a:cxn>
                <a:cxn ang="0">
                  <a:pos x="410" y="22"/>
                </a:cxn>
                <a:cxn ang="0">
                  <a:pos x="382" y="16"/>
                </a:cxn>
                <a:cxn ang="0">
                  <a:pos x="382" y="14"/>
                </a:cxn>
                <a:cxn ang="0">
                  <a:pos x="396" y="10"/>
                </a:cxn>
                <a:cxn ang="0">
                  <a:pos x="362" y="2"/>
                </a:cxn>
                <a:cxn ang="0">
                  <a:pos x="324" y="0"/>
                </a:cxn>
                <a:cxn ang="0">
                  <a:pos x="272" y="0"/>
                </a:cxn>
                <a:cxn ang="0">
                  <a:pos x="238" y="6"/>
                </a:cxn>
                <a:cxn ang="0">
                  <a:pos x="218" y="4"/>
                </a:cxn>
                <a:cxn ang="0">
                  <a:pos x="214" y="14"/>
                </a:cxn>
                <a:cxn ang="0">
                  <a:pos x="202" y="14"/>
                </a:cxn>
                <a:cxn ang="0">
                  <a:pos x="176" y="14"/>
                </a:cxn>
                <a:cxn ang="0">
                  <a:pos x="152" y="16"/>
                </a:cxn>
                <a:cxn ang="0">
                  <a:pos x="110" y="20"/>
                </a:cxn>
                <a:cxn ang="0">
                  <a:pos x="90" y="26"/>
                </a:cxn>
                <a:cxn ang="0">
                  <a:pos x="44" y="34"/>
                </a:cxn>
                <a:cxn ang="0">
                  <a:pos x="60" y="44"/>
                </a:cxn>
                <a:cxn ang="0">
                  <a:pos x="2" y="54"/>
                </a:cxn>
                <a:cxn ang="0">
                  <a:pos x="22" y="66"/>
                </a:cxn>
                <a:cxn ang="0">
                  <a:pos x="24" y="70"/>
                </a:cxn>
                <a:cxn ang="0">
                  <a:pos x="72" y="76"/>
                </a:cxn>
                <a:cxn ang="0">
                  <a:pos x="134" y="100"/>
                </a:cxn>
                <a:cxn ang="0">
                  <a:pos x="146" y="126"/>
                </a:cxn>
                <a:cxn ang="0">
                  <a:pos x="170" y="132"/>
                </a:cxn>
                <a:cxn ang="0">
                  <a:pos x="158" y="134"/>
                </a:cxn>
                <a:cxn ang="0">
                  <a:pos x="142" y="142"/>
                </a:cxn>
                <a:cxn ang="0">
                  <a:pos x="162" y="144"/>
                </a:cxn>
                <a:cxn ang="0">
                  <a:pos x="170" y="160"/>
                </a:cxn>
                <a:cxn ang="0">
                  <a:pos x="150" y="168"/>
                </a:cxn>
                <a:cxn ang="0">
                  <a:pos x="152" y="176"/>
                </a:cxn>
                <a:cxn ang="0">
                  <a:pos x="162" y="194"/>
                </a:cxn>
                <a:cxn ang="0">
                  <a:pos x="176" y="196"/>
                </a:cxn>
                <a:cxn ang="0">
                  <a:pos x="182" y="224"/>
                </a:cxn>
                <a:cxn ang="0">
                  <a:pos x="208" y="234"/>
                </a:cxn>
                <a:cxn ang="0">
                  <a:pos x="226" y="242"/>
                </a:cxn>
                <a:cxn ang="0">
                  <a:pos x="240" y="214"/>
                </a:cxn>
                <a:cxn ang="0">
                  <a:pos x="252" y="192"/>
                </a:cxn>
                <a:cxn ang="0">
                  <a:pos x="272" y="182"/>
                </a:cxn>
                <a:cxn ang="0">
                  <a:pos x="288" y="182"/>
                </a:cxn>
                <a:cxn ang="0">
                  <a:pos x="322" y="160"/>
                </a:cxn>
                <a:cxn ang="0">
                  <a:pos x="376" y="138"/>
                </a:cxn>
              </a:cxnLst>
              <a:rect b="b" l="0" r="r" t="0"/>
              <a:pathLst>
                <a:path h="244" w="470">
                  <a:moveTo>
                    <a:pt x="362" y="140"/>
                  </a:moveTo>
                  <a:lnTo>
                    <a:pt x="362" y="140"/>
                  </a:lnTo>
                  <a:lnTo>
                    <a:pt x="362" y="136"/>
                  </a:lnTo>
                  <a:lnTo>
                    <a:pt x="362" y="136"/>
                  </a:lnTo>
                  <a:lnTo>
                    <a:pt x="368" y="136"/>
                  </a:lnTo>
                  <a:lnTo>
                    <a:pt x="368" y="132"/>
                  </a:lnTo>
                  <a:lnTo>
                    <a:pt x="368" y="128"/>
                  </a:lnTo>
                  <a:lnTo>
                    <a:pt x="368" y="126"/>
                  </a:lnTo>
                  <a:lnTo>
                    <a:pt x="368" y="126"/>
                  </a:lnTo>
                  <a:lnTo>
                    <a:pt x="376" y="128"/>
                  </a:lnTo>
                  <a:lnTo>
                    <a:pt x="382" y="134"/>
                  </a:lnTo>
                  <a:lnTo>
                    <a:pt x="390" y="136"/>
                  </a:lnTo>
                  <a:lnTo>
                    <a:pt x="394" y="136"/>
                  </a:lnTo>
                  <a:lnTo>
                    <a:pt x="398" y="134"/>
                  </a:lnTo>
                  <a:lnTo>
                    <a:pt x="398" y="134"/>
                  </a:lnTo>
                  <a:lnTo>
                    <a:pt x="398" y="130"/>
                  </a:lnTo>
                  <a:lnTo>
                    <a:pt x="396" y="128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92" y="122"/>
                  </a:lnTo>
                  <a:lnTo>
                    <a:pt x="388" y="120"/>
                  </a:lnTo>
                  <a:lnTo>
                    <a:pt x="386" y="120"/>
                  </a:lnTo>
                  <a:lnTo>
                    <a:pt x="384" y="120"/>
                  </a:lnTo>
                  <a:lnTo>
                    <a:pt x="384" y="116"/>
                  </a:lnTo>
                  <a:lnTo>
                    <a:pt x="384" y="116"/>
                  </a:lnTo>
                  <a:lnTo>
                    <a:pt x="380" y="116"/>
                  </a:lnTo>
                  <a:lnTo>
                    <a:pt x="378" y="114"/>
                  </a:lnTo>
                  <a:lnTo>
                    <a:pt x="374" y="112"/>
                  </a:lnTo>
                  <a:lnTo>
                    <a:pt x="374" y="112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4" y="110"/>
                  </a:lnTo>
                  <a:lnTo>
                    <a:pt x="376" y="106"/>
                  </a:lnTo>
                  <a:lnTo>
                    <a:pt x="378" y="106"/>
                  </a:lnTo>
                  <a:lnTo>
                    <a:pt x="384" y="108"/>
                  </a:lnTo>
                  <a:lnTo>
                    <a:pt x="384" y="108"/>
                  </a:lnTo>
                  <a:lnTo>
                    <a:pt x="384" y="106"/>
                  </a:lnTo>
                  <a:lnTo>
                    <a:pt x="384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398" y="106"/>
                  </a:lnTo>
                  <a:lnTo>
                    <a:pt x="404" y="106"/>
                  </a:lnTo>
                  <a:lnTo>
                    <a:pt x="406" y="104"/>
                  </a:lnTo>
                  <a:lnTo>
                    <a:pt x="408" y="102"/>
                  </a:lnTo>
                  <a:lnTo>
                    <a:pt x="408" y="102"/>
                  </a:lnTo>
                  <a:lnTo>
                    <a:pt x="406" y="100"/>
                  </a:lnTo>
                  <a:lnTo>
                    <a:pt x="404" y="100"/>
                  </a:lnTo>
                  <a:lnTo>
                    <a:pt x="400" y="100"/>
                  </a:lnTo>
                  <a:lnTo>
                    <a:pt x="400" y="98"/>
                  </a:lnTo>
                  <a:lnTo>
                    <a:pt x="400" y="98"/>
                  </a:lnTo>
                  <a:lnTo>
                    <a:pt x="408" y="98"/>
                  </a:lnTo>
                  <a:lnTo>
                    <a:pt x="408" y="98"/>
                  </a:lnTo>
                  <a:lnTo>
                    <a:pt x="406" y="92"/>
                  </a:lnTo>
                  <a:lnTo>
                    <a:pt x="406" y="88"/>
                  </a:lnTo>
                  <a:lnTo>
                    <a:pt x="406" y="86"/>
                  </a:lnTo>
                  <a:lnTo>
                    <a:pt x="406" y="86"/>
                  </a:lnTo>
                  <a:lnTo>
                    <a:pt x="408" y="86"/>
                  </a:lnTo>
                  <a:lnTo>
                    <a:pt x="412" y="86"/>
                  </a:lnTo>
                  <a:lnTo>
                    <a:pt x="414" y="86"/>
                  </a:lnTo>
                  <a:lnTo>
                    <a:pt x="416" y="84"/>
                  </a:lnTo>
                  <a:lnTo>
                    <a:pt x="416" y="84"/>
                  </a:lnTo>
                  <a:lnTo>
                    <a:pt x="416" y="82"/>
                  </a:lnTo>
                  <a:lnTo>
                    <a:pt x="414" y="80"/>
                  </a:lnTo>
                  <a:lnTo>
                    <a:pt x="412" y="80"/>
                  </a:lnTo>
                  <a:lnTo>
                    <a:pt x="410" y="78"/>
                  </a:lnTo>
                  <a:lnTo>
                    <a:pt x="410" y="78"/>
                  </a:lnTo>
                  <a:lnTo>
                    <a:pt x="408" y="76"/>
                  </a:lnTo>
                  <a:lnTo>
                    <a:pt x="406" y="76"/>
                  </a:lnTo>
                  <a:lnTo>
                    <a:pt x="398" y="76"/>
                  </a:lnTo>
                  <a:lnTo>
                    <a:pt x="398" y="76"/>
                  </a:lnTo>
                  <a:lnTo>
                    <a:pt x="392" y="72"/>
                  </a:lnTo>
                  <a:lnTo>
                    <a:pt x="392" y="72"/>
                  </a:lnTo>
                  <a:lnTo>
                    <a:pt x="404" y="70"/>
                  </a:lnTo>
                  <a:lnTo>
                    <a:pt x="410" y="68"/>
                  </a:lnTo>
                  <a:lnTo>
                    <a:pt x="416" y="68"/>
                  </a:lnTo>
                  <a:lnTo>
                    <a:pt x="416" y="68"/>
                  </a:lnTo>
                  <a:lnTo>
                    <a:pt x="418" y="72"/>
                  </a:lnTo>
                  <a:lnTo>
                    <a:pt x="422" y="74"/>
                  </a:lnTo>
                  <a:lnTo>
                    <a:pt x="424" y="72"/>
                  </a:lnTo>
                  <a:lnTo>
                    <a:pt x="426" y="68"/>
                  </a:lnTo>
                  <a:lnTo>
                    <a:pt x="426" y="68"/>
                  </a:lnTo>
                  <a:lnTo>
                    <a:pt x="424" y="66"/>
                  </a:lnTo>
                  <a:lnTo>
                    <a:pt x="424" y="66"/>
                  </a:lnTo>
                  <a:lnTo>
                    <a:pt x="416" y="66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2"/>
                  </a:lnTo>
                  <a:lnTo>
                    <a:pt x="408" y="60"/>
                  </a:lnTo>
                  <a:lnTo>
                    <a:pt x="408" y="60"/>
                  </a:lnTo>
                  <a:lnTo>
                    <a:pt x="406" y="58"/>
                  </a:lnTo>
                  <a:lnTo>
                    <a:pt x="406" y="58"/>
                  </a:lnTo>
                  <a:lnTo>
                    <a:pt x="404" y="52"/>
                  </a:lnTo>
                  <a:lnTo>
                    <a:pt x="404" y="52"/>
                  </a:lnTo>
                  <a:lnTo>
                    <a:pt x="404" y="50"/>
                  </a:lnTo>
                  <a:lnTo>
                    <a:pt x="408" y="48"/>
                  </a:lnTo>
                  <a:lnTo>
                    <a:pt x="408" y="48"/>
                  </a:lnTo>
                  <a:lnTo>
                    <a:pt x="412" y="46"/>
                  </a:lnTo>
                  <a:lnTo>
                    <a:pt x="414" y="42"/>
                  </a:lnTo>
                  <a:lnTo>
                    <a:pt x="414" y="42"/>
                  </a:lnTo>
                  <a:lnTo>
                    <a:pt x="418" y="40"/>
                  </a:lnTo>
                  <a:lnTo>
                    <a:pt x="420" y="40"/>
                  </a:lnTo>
                  <a:lnTo>
                    <a:pt x="428" y="38"/>
                  </a:lnTo>
                  <a:lnTo>
                    <a:pt x="428" y="38"/>
                  </a:lnTo>
                  <a:lnTo>
                    <a:pt x="430" y="38"/>
                  </a:lnTo>
                  <a:lnTo>
                    <a:pt x="432" y="34"/>
                  </a:lnTo>
                  <a:lnTo>
                    <a:pt x="432" y="34"/>
                  </a:lnTo>
                  <a:lnTo>
                    <a:pt x="438" y="34"/>
                  </a:lnTo>
                  <a:lnTo>
                    <a:pt x="438" y="34"/>
                  </a:lnTo>
                  <a:lnTo>
                    <a:pt x="440" y="32"/>
                  </a:lnTo>
                  <a:lnTo>
                    <a:pt x="440" y="30"/>
                  </a:lnTo>
                  <a:lnTo>
                    <a:pt x="440" y="30"/>
                  </a:lnTo>
                  <a:lnTo>
                    <a:pt x="470" y="20"/>
                  </a:lnTo>
                  <a:lnTo>
                    <a:pt x="470" y="20"/>
                  </a:lnTo>
                  <a:lnTo>
                    <a:pt x="460" y="18"/>
                  </a:lnTo>
                  <a:lnTo>
                    <a:pt x="450" y="18"/>
                  </a:lnTo>
                  <a:lnTo>
                    <a:pt x="430" y="20"/>
                  </a:lnTo>
                  <a:lnTo>
                    <a:pt x="410" y="22"/>
                  </a:lnTo>
                  <a:lnTo>
                    <a:pt x="390" y="24"/>
                  </a:lnTo>
                  <a:lnTo>
                    <a:pt x="390" y="24"/>
                  </a:lnTo>
                  <a:lnTo>
                    <a:pt x="394" y="20"/>
                  </a:lnTo>
                  <a:lnTo>
                    <a:pt x="396" y="18"/>
                  </a:lnTo>
                  <a:lnTo>
                    <a:pt x="394" y="16"/>
                  </a:lnTo>
                  <a:lnTo>
                    <a:pt x="394" y="16"/>
                  </a:lnTo>
                  <a:lnTo>
                    <a:pt x="382" y="16"/>
                  </a:lnTo>
                  <a:lnTo>
                    <a:pt x="382" y="16"/>
                  </a:lnTo>
                  <a:lnTo>
                    <a:pt x="378" y="18"/>
                  </a:lnTo>
                  <a:lnTo>
                    <a:pt x="374" y="20"/>
                  </a:lnTo>
                  <a:lnTo>
                    <a:pt x="370" y="18"/>
                  </a:lnTo>
                  <a:lnTo>
                    <a:pt x="368" y="14"/>
                  </a:lnTo>
                  <a:lnTo>
                    <a:pt x="368" y="14"/>
                  </a:lnTo>
                  <a:lnTo>
                    <a:pt x="382" y="14"/>
                  </a:lnTo>
                  <a:lnTo>
                    <a:pt x="382" y="14"/>
                  </a:lnTo>
                  <a:lnTo>
                    <a:pt x="388" y="12"/>
                  </a:lnTo>
                  <a:lnTo>
                    <a:pt x="394" y="12"/>
                  </a:lnTo>
                  <a:lnTo>
                    <a:pt x="394" y="12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96" y="10"/>
                  </a:lnTo>
                  <a:lnTo>
                    <a:pt x="380" y="8"/>
                  </a:lnTo>
                  <a:lnTo>
                    <a:pt x="364" y="4"/>
                  </a:lnTo>
                  <a:lnTo>
                    <a:pt x="364" y="4"/>
                  </a:lnTo>
                  <a:lnTo>
                    <a:pt x="364" y="2"/>
                  </a:lnTo>
                  <a:lnTo>
                    <a:pt x="362" y="2"/>
                  </a:lnTo>
                  <a:lnTo>
                    <a:pt x="362" y="2"/>
                  </a:lnTo>
                  <a:lnTo>
                    <a:pt x="356" y="2"/>
                  </a:lnTo>
                  <a:lnTo>
                    <a:pt x="356" y="2"/>
                  </a:lnTo>
                  <a:lnTo>
                    <a:pt x="356" y="0"/>
                  </a:lnTo>
                  <a:lnTo>
                    <a:pt x="356" y="0"/>
                  </a:lnTo>
                  <a:lnTo>
                    <a:pt x="340" y="0"/>
                  </a:lnTo>
                  <a:lnTo>
                    <a:pt x="340" y="0"/>
                  </a:lnTo>
                  <a:lnTo>
                    <a:pt x="324" y="0"/>
                  </a:lnTo>
                  <a:lnTo>
                    <a:pt x="324" y="0"/>
                  </a:lnTo>
                  <a:lnTo>
                    <a:pt x="296" y="0"/>
                  </a:lnTo>
                  <a:lnTo>
                    <a:pt x="296" y="0"/>
                  </a:lnTo>
                  <a:lnTo>
                    <a:pt x="280" y="0"/>
                  </a:lnTo>
                  <a:lnTo>
                    <a:pt x="280" y="0"/>
                  </a:lnTo>
                  <a:lnTo>
                    <a:pt x="272" y="0"/>
                  </a:lnTo>
                  <a:lnTo>
                    <a:pt x="272" y="0"/>
                  </a:lnTo>
                  <a:lnTo>
                    <a:pt x="268" y="4"/>
                  </a:lnTo>
                  <a:lnTo>
                    <a:pt x="262" y="6"/>
                  </a:lnTo>
                  <a:lnTo>
                    <a:pt x="250" y="6"/>
                  </a:lnTo>
                  <a:lnTo>
                    <a:pt x="250" y="6"/>
                  </a:lnTo>
                  <a:lnTo>
                    <a:pt x="248" y="4"/>
                  </a:lnTo>
                  <a:lnTo>
                    <a:pt x="244" y="4"/>
                  </a:lnTo>
                  <a:lnTo>
                    <a:pt x="238" y="6"/>
                  </a:lnTo>
                  <a:lnTo>
                    <a:pt x="238" y="6"/>
                  </a:lnTo>
                  <a:lnTo>
                    <a:pt x="232" y="6"/>
                  </a:lnTo>
                  <a:lnTo>
                    <a:pt x="232" y="6"/>
                  </a:lnTo>
                  <a:lnTo>
                    <a:pt x="228" y="4"/>
                  </a:lnTo>
                  <a:lnTo>
                    <a:pt x="226" y="4"/>
                  </a:lnTo>
                  <a:lnTo>
                    <a:pt x="218" y="4"/>
                  </a:lnTo>
                  <a:lnTo>
                    <a:pt x="218" y="4"/>
                  </a:lnTo>
                  <a:lnTo>
                    <a:pt x="216" y="4"/>
                  </a:lnTo>
                  <a:lnTo>
                    <a:pt x="214" y="6"/>
                  </a:lnTo>
                  <a:lnTo>
                    <a:pt x="214" y="6"/>
                  </a:lnTo>
                  <a:lnTo>
                    <a:pt x="210" y="6"/>
                  </a:lnTo>
                  <a:lnTo>
                    <a:pt x="208" y="8"/>
                  </a:lnTo>
                  <a:lnTo>
                    <a:pt x="208" y="8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4"/>
                  </a:lnTo>
                  <a:lnTo>
                    <a:pt x="214" y="18"/>
                  </a:lnTo>
                  <a:lnTo>
                    <a:pt x="214" y="18"/>
                  </a:lnTo>
                  <a:lnTo>
                    <a:pt x="208" y="16"/>
                  </a:lnTo>
                  <a:lnTo>
                    <a:pt x="202" y="14"/>
                  </a:lnTo>
                  <a:lnTo>
                    <a:pt x="202" y="14"/>
                  </a:lnTo>
                  <a:lnTo>
                    <a:pt x="188" y="12"/>
                  </a:lnTo>
                  <a:lnTo>
                    <a:pt x="176" y="12"/>
                  </a:lnTo>
                  <a:lnTo>
                    <a:pt x="176" y="12"/>
                  </a:lnTo>
                  <a:lnTo>
                    <a:pt x="172" y="12"/>
                  </a:lnTo>
                  <a:lnTo>
                    <a:pt x="172" y="14"/>
                  </a:lnTo>
                  <a:lnTo>
                    <a:pt x="176" y="14"/>
                  </a:lnTo>
                  <a:lnTo>
                    <a:pt x="176" y="14"/>
                  </a:lnTo>
                  <a:lnTo>
                    <a:pt x="174" y="16"/>
                  </a:lnTo>
                  <a:lnTo>
                    <a:pt x="170" y="18"/>
                  </a:lnTo>
                  <a:lnTo>
                    <a:pt x="166" y="16"/>
                  </a:lnTo>
                  <a:lnTo>
                    <a:pt x="166" y="16"/>
                  </a:lnTo>
                  <a:lnTo>
                    <a:pt x="158" y="14"/>
                  </a:lnTo>
                  <a:lnTo>
                    <a:pt x="154" y="14"/>
                  </a:lnTo>
                  <a:lnTo>
                    <a:pt x="152" y="16"/>
                  </a:lnTo>
                  <a:lnTo>
                    <a:pt x="152" y="16"/>
                  </a:lnTo>
                  <a:lnTo>
                    <a:pt x="142" y="14"/>
                  </a:lnTo>
                  <a:lnTo>
                    <a:pt x="132" y="14"/>
                  </a:lnTo>
                  <a:lnTo>
                    <a:pt x="122" y="14"/>
                  </a:lnTo>
                  <a:lnTo>
                    <a:pt x="112" y="20"/>
                  </a:lnTo>
                  <a:lnTo>
                    <a:pt x="112" y="20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0" y="16"/>
                  </a:lnTo>
                  <a:lnTo>
                    <a:pt x="94" y="18"/>
                  </a:lnTo>
                  <a:lnTo>
                    <a:pt x="92" y="20"/>
                  </a:lnTo>
                  <a:lnTo>
                    <a:pt x="92" y="24"/>
                  </a:lnTo>
                  <a:lnTo>
                    <a:pt x="92" y="24"/>
                  </a:lnTo>
                  <a:lnTo>
                    <a:pt x="90" y="26"/>
                  </a:lnTo>
                  <a:lnTo>
                    <a:pt x="88" y="26"/>
                  </a:lnTo>
                  <a:lnTo>
                    <a:pt x="84" y="26"/>
                  </a:lnTo>
                  <a:lnTo>
                    <a:pt x="84" y="26"/>
                  </a:lnTo>
                  <a:lnTo>
                    <a:pt x="74" y="26"/>
                  </a:lnTo>
                  <a:lnTo>
                    <a:pt x="64" y="28"/>
                  </a:lnTo>
                  <a:lnTo>
                    <a:pt x="44" y="34"/>
                  </a:lnTo>
                  <a:lnTo>
                    <a:pt x="44" y="34"/>
                  </a:lnTo>
                  <a:lnTo>
                    <a:pt x="52" y="36"/>
                  </a:lnTo>
                  <a:lnTo>
                    <a:pt x="52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60" y="44"/>
                  </a:lnTo>
                  <a:lnTo>
                    <a:pt x="58" y="44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6" y="46"/>
                  </a:lnTo>
                  <a:lnTo>
                    <a:pt x="46" y="4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30" y="64"/>
                  </a:lnTo>
                  <a:lnTo>
                    <a:pt x="30" y="64"/>
                  </a:lnTo>
                  <a:lnTo>
                    <a:pt x="30" y="66"/>
                  </a:lnTo>
                  <a:lnTo>
                    <a:pt x="30" y="66"/>
                  </a:lnTo>
                  <a:lnTo>
                    <a:pt x="22" y="66"/>
                  </a:lnTo>
                  <a:lnTo>
                    <a:pt x="18" y="66"/>
                  </a:lnTo>
                  <a:lnTo>
                    <a:pt x="14" y="68"/>
                  </a:lnTo>
                  <a:lnTo>
                    <a:pt x="14" y="68"/>
                  </a:lnTo>
                  <a:lnTo>
                    <a:pt x="16" y="70"/>
                  </a:lnTo>
                  <a:lnTo>
                    <a:pt x="20" y="70"/>
                  </a:lnTo>
                  <a:lnTo>
                    <a:pt x="24" y="70"/>
                  </a:lnTo>
                  <a:lnTo>
                    <a:pt x="24" y="70"/>
                  </a:lnTo>
                  <a:lnTo>
                    <a:pt x="32" y="76"/>
                  </a:lnTo>
                  <a:lnTo>
                    <a:pt x="36" y="78"/>
                  </a:lnTo>
                  <a:lnTo>
                    <a:pt x="40" y="78"/>
                  </a:lnTo>
                  <a:lnTo>
                    <a:pt x="40" y="78"/>
                  </a:lnTo>
                  <a:lnTo>
                    <a:pt x="48" y="76"/>
                  </a:lnTo>
                  <a:lnTo>
                    <a:pt x="56" y="76"/>
                  </a:lnTo>
                  <a:lnTo>
                    <a:pt x="72" y="76"/>
                  </a:lnTo>
                  <a:lnTo>
                    <a:pt x="72" y="76"/>
                  </a:lnTo>
                  <a:lnTo>
                    <a:pt x="86" y="76"/>
                  </a:lnTo>
                  <a:lnTo>
                    <a:pt x="100" y="78"/>
                  </a:lnTo>
                  <a:lnTo>
                    <a:pt x="114" y="84"/>
                  </a:lnTo>
                  <a:lnTo>
                    <a:pt x="126" y="92"/>
                  </a:lnTo>
                  <a:lnTo>
                    <a:pt x="126" y="92"/>
                  </a:lnTo>
                  <a:lnTo>
                    <a:pt x="134" y="100"/>
                  </a:lnTo>
                  <a:lnTo>
                    <a:pt x="138" y="108"/>
                  </a:lnTo>
                  <a:lnTo>
                    <a:pt x="138" y="116"/>
                  </a:lnTo>
                  <a:lnTo>
                    <a:pt x="134" y="124"/>
                  </a:lnTo>
                  <a:lnTo>
                    <a:pt x="134" y="124"/>
                  </a:lnTo>
                  <a:lnTo>
                    <a:pt x="138" y="126"/>
                  </a:lnTo>
                  <a:lnTo>
                    <a:pt x="142" y="126"/>
                  </a:lnTo>
                  <a:lnTo>
                    <a:pt x="146" y="126"/>
                  </a:lnTo>
                  <a:lnTo>
                    <a:pt x="150" y="122"/>
                  </a:lnTo>
                  <a:lnTo>
                    <a:pt x="150" y="122"/>
                  </a:lnTo>
                  <a:lnTo>
                    <a:pt x="156" y="122"/>
                  </a:lnTo>
                  <a:lnTo>
                    <a:pt x="156" y="122"/>
                  </a:lnTo>
                  <a:lnTo>
                    <a:pt x="160" y="126"/>
                  </a:lnTo>
                  <a:lnTo>
                    <a:pt x="164" y="128"/>
                  </a:lnTo>
                  <a:lnTo>
                    <a:pt x="170" y="132"/>
                  </a:lnTo>
                  <a:lnTo>
                    <a:pt x="172" y="136"/>
                  </a:lnTo>
                  <a:lnTo>
                    <a:pt x="172" y="136"/>
                  </a:lnTo>
                  <a:lnTo>
                    <a:pt x="168" y="138"/>
                  </a:lnTo>
                  <a:lnTo>
                    <a:pt x="164" y="136"/>
                  </a:lnTo>
                  <a:lnTo>
                    <a:pt x="162" y="136"/>
                  </a:lnTo>
                  <a:lnTo>
                    <a:pt x="158" y="134"/>
                  </a:lnTo>
                  <a:lnTo>
                    <a:pt x="158" y="134"/>
                  </a:lnTo>
                  <a:lnTo>
                    <a:pt x="154" y="132"/>
                  </a:lnTo>
                  <a:lnTo>
                    <a:pt x="154" y="132"/>
                  </a:lnTo>
                  <a:lnTo>
                    <a:pt x="148" y="132"/>
                  </a:lnTo>
                  <a:lnTo>
                    <a:pt x="144" y="134"/>
                  </a:lnTo>
                  <a:lnTo>
                    <a:pt x="142" y="138"/>
                  </a:lnTo>
                  <a:lnTo>
                    <a:pt x="142" y="142"/>
                  </a:lnTo>
                  <a:lnTo>
                    <a:pt x="142" y="142"/>
                  </a:lnTo>
                  <a:lnTo>
                    <a:pt x="142" y="144"/>
                  </a:lnTo>
                  <a:lnTo>
                    <a:pt x="146" y="146"/>
                  </a:lnTo>
                  <a:lnTo>
                    <a:pt x="152" y="148"/>
                  </a:lnTo>
                  <a:lnTo>
                    <a:pt x="152" y="148"/>
                  </a:lnTo>
                  <a:lnTo>
                    <a:pt x="158" y="148"/>
                  </a:lnTo>
                  <a:lnTo>
                    <a:pt x="162" y="144"/>
                  </a:lnTo>
                  <a:lnTo>
                    <a:pt x="162" y="144"/>
                  </a:lnTo>
                  <a:lnTo>
                    <a:pt x="170" y="142"/>
                  </a:lnTo>
                  <a:lnTo>
                    <a:pt x="170" y="142"/>
                  </a:lnTo>
                  <a:lnTo>
                    <a:pt x="172" y="144"/>
                  </a:lnTo>
                  <a:lnTo>
                    <a:pt x="172" y="144"/>
                  </a:lnTo>
                  <a:lnTo>
                    <a:pt x="170" y="156"/>
                  </a:lnTo>
                  <a:lnTo>
                    <a:pt x="170" y="156"/>
                  </a:lnTo>
                  <a:lnTo>
                    <a:pt x="170" y="160"/>
                  </a:lnTo>
                  <a:lnTo>
                    <a:pt x="170" y="160"/>
                  </a:lnTo>
                  <a:lnTo>
                    <a:pt x="164" y="162"/>
                  </a:lnTo>
                  <a:lnTo>
                    <a:pt x="164" y="162"/>
                  </a:lnTo>
                  <a:lnTo>
                    <a:pt x="160" y="158"/>
                  </a:lnTo>
                  <a:lnTo>
                    <a:pt x="156" y="158"/>
                  </a:lnTo>
                  <a:lnTo>
                    <a:pt x="152" y="162"/>
                  </a:lnTo>
                  <a:lnTo>
                    <a:pt x="150" y="168"/>
                  </a:lnTo>
                  <a:lnTo>
                    <a:pt x="150" y="168"/>
                  </a:lnTo>
                  <a:lnTo>
                    <a:pt x="150" y="170"/>
                  </a:lnTo>
                  <a:lnTo>
                    <a:pt x="152" y="172"/>
                  </a:lnTo>
                  <a:lnTo>
                    <a:pt x="154" y="174"/>
                  </a:lnTo>
                  <a:lnTo>
                    <a:pt x="156" y="176"/>
                  </a:lnTo>
                  <a:lnTo>
                    <a:pt x="156" y="176"/>
                  </a:lnTo>
                  <a:lnTo>
                    <a:pt x="152" y="176"/>
                  </a:lnTo>
                  <a:lnTo>
                    <a:pt x="150" y="178"/>
                  </a:lnTo>
                  <a:lnTo>
                    <a:pt x="152" y="180"/>
                  </a:lnTo>
                  <a:lnTo>
                    <a:pt x="152" y="180"/>
                  </a:lnTo>
                  <a:lnTo>
                    <a:pt x="156" y="186"/>
                  </a:lnTo>
                  <a:lnTo>
                    <a:pt x="162" y="190"/>
                  </a:lnTo>
                  <a:lnTo>
                    <a:pt x="162" y="190"/>
                  </a:lnTo>
                  <a:lnTo>
                    <a:pt x="162" y="194"/>
                  </a:lnTo>
                  <a:lnTo>
                    <a:pt x="164" y="196"/>
                  </a:lnTo>
                  <a:lnTo>
                    <a:pt x="166" y="198"/>
                  </a:lnTo>
                  <a:lnTo>
                    <a:pt x="170" y="196"/>
                  </a:lnTo>
                  <a:lnTo>
                    <a:pt x="170" y="196"/>
                  </a:lnTo>
                  <a:lnTo>
                    <a:pt x="174" y="194"/>
                  </a:lnTo>
                  <a:lnTo>
                    <a:pt x="174" y="194"/>
                  </a:lnTo>
                  <a:lnTo>
                    <a:pt x="176" y="196"/>
                  </a:lnTo>
                  <a:lnTo>
                    <a:pt x="176" y="196"/>
                  </a:lnTo>
                  <a:lnTo>
                    <a:pt x="172" y="198"/>
                  </a:lnTo>
                  <a:lnTo>
                    <a:pt x="170" y="202"/>
                  </a:lnTo>
                  <a:lnTo>
                    <a:pt x="170" y="202"/>
                  </a:lnTo>
                  <a:lnTo>
                    <a:pt x="172" y="208"/>
                  </a:lnTo>
                  <a:lnTo>
                    <a:pt x="176" y="216"/>
                  </a:lnTo>
                  <a:lnTo>
                    <a:pt x="182" y="224"/>
                  </a:lnTo>
                  <a:lnTo>
                    <a:pt x="192" y="232"/>
                  </a:lnTo>
                  <a:lnTo>
                    <a:pt x="192" y="232"/>
                  </a:lnTo>
                  <a:lnTo>
                    <a:pt x="196" y="236"/>
                  </a:lnTo>
                  <a:lnTo>
                    <a:pt x="202" y="236"/>
                  </a:lnTo>
                  <a:lnTo>
                    <a:pt x="202" y="236"/>
                  </a:lnTo>
                  <a:lnTo>
                    <a:pt x="206" y="234"/>
                  </a:lnTo>
                  <a:lnTo>
                    <a:pt x="208" y="234"/>
                  </a:lnTo>
                  <a:lnTo>
                    <a:pt x="214" y="238"/>
                  </a:lnTo>
                  <a:lnTo>
                    <a:pt x="214" y="238"/>
                  </a:lnTo>
                  <a:lnTo>
                    <a:pt x="218" y="242"/>
                  </a:lnTo>
                  <a:lnTo>
                    <a:pt x="218" y="242"/>
                  </a:lnTo>
                  <a:lnTo>
                    <a:pt x="220" y="244"/>
                  </a:lnTo>
                  <a:lnTo>
                    <a:pt x="220" y="244"/>
                  </a:lnTo>
                  <a:lnTo>
                    <a:pt x="226" y="242"/>
                  </a:lnTo>
                  <a:lnTo>
                    <a:pt x="232" y="236"/>
                  </a:lnTo>
                  <a:lnTo>
                    <a:pt x="236" y="230"/>
                  </a:lnTo>
                  <a:lnTo>
                    <a:pt x="236" y="222"/>
                  </a:lnTo>
                  <a:lnTo>
                    <a:pt x="236" y="222"/>
                  </a:lnTo>
                  <a:lnTo>
                    <a:pt x="236" y="220"/>
                  </a:lnTo>
                  <a:lnTo>
                    <a:pt x="236" y="216"/>
                  </a:lnTo>
                  <a:lnTo>
                    <a:pt x="240" y="214"/>
                  </a:lnTo>
                  <a:lnTo>
                    <a:pt x="240" y="214"/>
                  </a:lnTo>
                  <a:lnTo>
                    <a:pt x="246" y="210"/>
                  </a:lnTo>
                  <a:lnTo>
                    <a:pt x="248" y="206"/>
                  </a:lnTo>
                  <a:lnTo>
                    <a:pt x="250" y="204"/>
                  </a:lnTo>
                  <a:lnTo>
                    <a:pt x="250" y="204"/>
                  </a:lnTo>
                  <a:lnTo>
                    <a:pt x="250" y="198"/>
                  </a:lnTo>
                  <a:lnTo>
                    <a:pt x="252" y="192"/>
                  </a:lnTo>
                  <a:lnTo>
                    <a:pt x="256" y="188"/>
                  </a:lnTo>
                  <a:lnTo>
                    <a:pt x="260" y="188"/>
                  </a:lnTo>
                  <a:lnTo>
                    <a:pt x="260" y="188"/>
                  </a:lnTo>
                  <a:lnTo>
                    <a:pt x="264" y="186"/>
                  </a:lnTo>
                  <a:lnTo>
                    <a:pt x="268" y="184"/>
                  </a:lnTo>
                  <a:lnTo>
                    <a:pt x="272" y="182"/>
                  </a:lnTo>
                  <a:lnTo>
                    <a:pt x="272" y="182"/>
                  </a:lnTo>
                  <a:lnTo>
                    <a:pt x="274" y="186"/>
                  </a:lnTo>
                  <a:lnTo>
                    <a:pt x="276" y="186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0" y="182"/>
                  </a:lnTo>
                  <a:lnTo>
                    <a:pt x="288" y="182"/>
                  </a:lnTo>
                  <a:lnTo>
                    <a:pt x="294" y="178"/>
                  </a:lnTo>
                  <a:lnTo>
                    <a:pt x="302" y="174"/>
                  </a:lnTo>
                  <a:lnTo>
                    <a:pt x="306" y="168"/>
                  </a:lnTo>
                  <a:lnTo>
                    <a:pt x="306" y="168"/>
                  </a:lnTo>
                  <a:lnTo>
                    <a:pt x="314" y="162"/>
                  </a:lnTo>
                  <a:lnTo>
                    <a:pt x="322" y="160"/>
                  </a:lnTo>
                  <a:lnTo>
                    <a:pt x="322" y="160"/>
                  </a:lnTo>
                  <a:lnTo>
                    <a:pt x="340" y="158"/>
                  </a:lnTo>
                  <a:lnTo>
                    <a:pt x="358" y="154"/>
                  </a:lnTo>
                  <a:lnTo>
                    <a:pt x="374" y="148"/>
                  </a:lnTo>
                  <a:lnTo>
                    <a:pt x="390" y="140"/>
                  </a:lnTo>
                  <a:lnTo>
                    <a:pt x="390" y="140"/>
                  </a:lnTo>
                  <a:lnTo>
                    <a:pt x="382" y="140"/>
                  </a:lnTo>
                  <a:lnTo>
                    <a:pt x="376" y="138"/>
                  </a:lnTo>
                  <a:lnTo>
                    <a:pt x="370" y="138"/>
                  </a:lnTo>
                  <a:lnTo>
                    <a:pt x="362" y="140"/>
                  </a:lnTo>
                  <a:lnTo>
                    <a:pt x="362" y="14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" name="Freeform 71"/>
            <p:cNvSpPr>
              <a:spLocks noEditPoints="1"/>
            </p:cNvSpPr>
            <p:nvPr/>
          </p:nvSpPr>
          <p:spPr bwMode="auto">
            <a:xfrm>
              <a:off x="6254750" y="279400"/>
              <a:ext cx="2559050" cy="1851025"/>
            </a:xfrm>
            <a:custGeom>
              <a:cxnLst>
                <a:cxn ang="0">
                  <a:pos x="1460" y="92"/>
                </a:cxn>
                <a:cxn ang="0">
                  <a:pos x="1272" y="54"/>
                </a:cxn>
                <a:cxn ang="0">
                  <a:pos x="1188" y="64"/>
                </a:cxn>
                <a:cxn ang="0">
                  <a:pos x="1078" y="48"/>
                </a:cxn>
                <a:cxn ang="0">
                  <a:pos x="1000" y="10"/>
                </a:cxn>
                <a:cxn ang="0">
                  <a:pos x="804" y="38"/>
                </a:cxn>
                <a:cxn ang="0">
                  <a:pos x="722" y="62"/>
                </a:cxn>
                <a:cxn ang="0">
                  <a:pos x="726" y="90"/>
                </a:cxn>
                <a:cxn ang="0">
                  <a:pos x="684" y="48"/>
                </a:cxn>
                <a:cxn ang="0">
                  <a:pos x="604" y="84"/>
                </a:cxn>
                <a:cxn ang="0">
                  <a:pos x="496" y="98"/>
                </a:cxn>
                <a:cxn ang="0">
                  <a:pos x="426" y="138"/>
                </a:cxn>
                <a:cxn ang="0">
                  <a:pos x="384" y="82"/>
                </a:cxn>
                <a:cxn ang="0">
                  <a:pos x="272" y="90"/>
                </a:cxn>
                <a:cxn ang="0">
                  <a:pos x="184" y="158"/>
                </a:cxn>
                <a:cxn ang="0">
                  <a:pos x="216" y="188"/>
                </a:cxn>
                <a:cxn ang="0">
                  <a:pos x="278" y="178"/>
                </a:cxn>
                <a:cxn ang="0">
                  <a:pos x="358" y="182"/>
                </a:cxn>
                <a:cxn ang="0">
                  <a:pos x="226" y="240"/>
                </a:cxn>
                <a:cxn ang="0">
                  <a:pos x="162" y="270"/>
                </a:cxn>
                <a:cxn ang="0">
                  <a:pos x="118" y="356"/>
                </a:cxn>
                <a:cxn ang="0">
                  <a:pos x="98" y="426"/>
                </a:cxn>
                <a:cxn ang="0">
                  <a:pos x="224" y="368"/>
                </a:cxn>
                <a:cxn ang="0">
                  <a:pos x="244" y="336"/>
                </a:cxn>
                <a:cxn ang="0">
                  <a:pos x="318" y="412"/>
                </a:cxn>
                <a:cxn ang="0">
                  <a:pos x="380" y="322"/>
                </a:cxn>
                <a:cxn ang="0">
                  <a:pos x="432" y="324"/>
                </a:cxn>
                <a:cxn ang="0">
                  <a:pos x="340" y="388"/>
                </a:cxn>
                <a:cxn ang="0">
                  <a:pos x="414" y="428"/>
                </a:cxn>
                <a:cxn ang="0">
                  <a:pos x="280" y="492"/>
                </a:cxn>
                <a:cxn ang="0">
                  <a:pos x="172" y="424"/>
                </a:cxn>
                <a:cxn ang="0">
                  <a:pos x="2" y="580"/>
                </a:cxn>
                <a:cxn ang="0">
                  <a:pos x="96" y="752"/>
                </a:cxn>
                <a:cxn ang="0">
                  <a:pos x="214" y="836"/>
                </a:cxn>
                <a:cxn ang="0">
                  <a:pos x="280" y="1162"/>
                </a:cxn>
                <a:cxn ang="0">
                  <a:pos x="404" y="1018"/>
                </a:cxn>
                <a:cxn ang="0">
                  <a:pos x="532" y="682"/>
                </a:cxn>
                <a:cxn ang="0">
                  <a:pos x="422" y="582"/>
                </a:cxn>
                <a:cxn ang="0">
                  <a:pos x="438" y="574"/>
                </a:cxn>
                <a:cxn ang="0">
                  <a:pos x="590" y="592"/>
                </a:cxn>
                <a:cxn ang="0">
                  <a:pos x="516" y="520"/>
                </a:cxn>
                <a:cxn ang="0">
                  <a:pos x="630" y="544"/>
                </a:cxn>
                <a:cxn ang="0">
                  <a:pos x="732" y="712"/>
                </a:cxn>
                <a:cxn ang="0">
                  <a:pos x="840" y="574"/>
                </a:cxn>
                <a:cxn ang="0">
                  <a:pos x="902" y="710"/>
                </a:cxn>
                <a:cxn ang="0">
                  <a:pos x="912" y="684"/>
                </a:cxn>
                <a:cxn ang="0">
                  <a:pos x="966" y="592"/>
                </a:cxn>
                <a:cxn ang="0">
                  <a:pos x="1084" y="498"/>
                </a:cxn>
                <a:cxn ang="0">
                  <a:pos x="1052" y="408"/>
                </a:cxn>
                <a:cxn ang="0">
                  <a:pos x="1112" y="400"/>
                </a:cxn>
                <a:cxn ang="0">
                  <a:pos x="1154" y="362"/>
                </a:cxn>
                <a:cxn ang="0">
                  <a:pos x="1200" y="242"/>
                </a:cxn>
                <a:cxn ang="0">
                  <a:pos x="1374" y="164"/>
                </a:cxn>
                <a:cxn ang="0">
                  <a:pos x="1366" y="270"/>
                </a:cxn>
                <a:cxn ang="0">
                  <a:pos x="1398" y="200"/>
                </a:cxn>
                <a:cxn ang="0">
                  <a:pos x="1518" y="134"/>
                </a:cxn>
                <a:cxn ang="0">
                  <a:pos x="1612" y="118"/>
                </a:cxn>
                <a:cxn ang="0">
                  <a:pos x="372" y="178"/>
                </a:cxn>
                <a:cxn ang="0">
                  <a:pos x="416" y="172"/>
                </a:cxn>
                <a:cxn ang="0">
                  <a:pos x="516" y="238"/>
                </a:cxn>
                <a:cxn ang="0">
                  <a:pos x="500" y="346"/>
                </a:cxn>
                <a:cxn ang="0">
                  <a:pos x="550" y="370"/>
                </a:cxn>
                <a:cxn ang="0">
                  <a:pos x="604" y="354"/>
                </a:cxn>
              </a:cxnLst>
              <a:rect b="b" l="0" r="r" t="0"/>
              <a:pathLst>
                <a:path h="1166" w="1611">
                  <a:moveTo>
                    <a:pt x="1612" y="118"/>
                  </a:moveTo>
                  <a:lnTo>
                    <a:pt x="1612" y="118"/>
                  </a:lnTo>
                  <a:lnTo>
                    <a:pt x="1608" y="114"/>
                  </a:lnTo>
                  <a:lnTo>
                    <a:pt x="1600" y="112"/>
                  </a:lnTo>
                  <a:lnTo>
                    <a:pt x="1592" y="110"/>
                  </a:lnTo>
                  <a:lnTo>
                    <a:pt x="1586" y="110"/>
                  </a:lnTo>
                  <a:lnTo>
                    <a:pt x="1586" y="110"/>
                  </a:lnTo>
                  <a:lnTo>
                    <a:pt x="1586" y="112"/>
                  </a:lnTo>
                  <a:lnTo>
                    <a:pt x="1586" y="114"/>
                  </a:lnTo>
                  <a:lnTo>
                    <a:pt x="1586" y="116"/>
                  </a:lnTo>
                  <a:lnTo>
                    <a:pt x="1582" y="116"/>
                  </a:lnTo>
                  <a:lnTo>
                    <a:pt x="1582" y="116"/>
                  </a:lnTo>
                  <a:lnTo>
                    <a:pt x="1580" y="114"/>
                  </a:lnTo>
                  <a:lnTo>
                    <a:pt x="1578" y="112"/>
                  </a:lnTo>
                  <a:lnTo>
                    <a:pt x="1578" y="108"/>
                  </a:lnTo>
                  <a:lnTo>
                    <a:pt x="1578" y="108"/>
                  </a:lnTo>
                  <a:lnTo>
                    <a:pt x="1574" y="104"/>
                  </a:lnTo>
                  <a:lnTo>
                    <a:pt x="1570" y="102"/>
                  </a:lnTo>
                  <a:lnTo>
                    <a:pt x="1570" y="102"/>
                  </a:lnTo>
                  <a:lnTo>
                    <a:pt x="1546" y="92"/>
                  </a:lnTo>
                  <a:lnTo>
                    <a:pt x="1522" y="84"/>
                  </a:lnTo>
                  <a:lnTo>
                    <a:pt x="1496" y="80"/>
                  </a:lnTo>
                  <a:lnTo>
                    <a:pt x="1470" y="78"/>
                  </a:lnTo>
                  <a:lnTo>
                    <a:pt x="1470" y="78"/>
                  </a:lnTo>
                  <a:lnTo>
                    <a:pt x="1466" y="78"/>
                  </a:lnTo>
                  <a:lnTo>
                    <a:pt x="1464" y="80"/>
                  </a:lnTo>
                  <a:lnTo>
                    <a:pt x="1466" y="84"/>
                  </a:lnTo>
                  <a:lnTo>
                    <a:pt x="1466" y="84"/>
                  </a:lnTo>
                  <a:lnTo>
                    <a:pt x="1468" y="86"/>
                  </a:lnTo>
                  <a:lnTo>
                    <a:pt x="1468" y="88"/>
                  </a:lnTo>
                  <a:lnTo>
                    <a:pt x="1466" y="90"/>
                  </a:lnTo>
                  <a:lnTo>
                    <a:pt x="1466" y="90"/>
                  </a:lnTo>
                  <a:lnTo>
                    <a:pt x="1462" y="92"/>
                  </a:lnTo>
                  <a:lnTo>
                    <a:pt x="1460" y="92"/>
                  </a:lnTo>
                  <a:lnTo>
                    <a:pt x="1458" y="92"/>
                  </a:lnTo>
                  <a:lnTo>
                    <a:pt x="1458" y="92"/>
                  </a:lnTo>
                  <a:lnTo>
                    <a:pt x="1450" y="86"/>
                  </a:lnTo>
                  <a:lnTo>
                    <a:pt x="1442" y="84"/>
                  </a:lnTo>
                  <a:lnTo>
                    <a:pt x="1426" y="84"/>
                  </a:lnTo>
                  <a:lnTo>
                    <a:pt x="1426" y="84"/>
                  </a:lnTo>
                  <a:lnTo>
                    <a:pt x="1412" y="82"/>
                  </a:lnTo>
                  <a:lnTo>
                    <a:pt x="1404" y="82"/>
                  </a:lnTo>
                  <a:lnTo>
                    <a:pt x="1398" y="84"/>
                  </a:lnTo>
                  <a:lnTo>
                    <a:pt x="1398" y="84"/>
                  </a:lnTo>
                  <a:lnTo>
                    <a:pt x="1392" y="86"/>
                  </a:lnTo>
                  <a:lnTo>
                    <a:pt x="1388" y="84"/>
                  </a:lnTo>
                  <a:lnTo>
                    <a:pt x="1382" y="82"/>
                  </a:lnTo>
                  <a:lnTo>
                    <a:pt x="1382" y="78"/>
                  </a:lnTo>
                  <a:lnTo>
                    <a:pt x="1382" y="78"/>
                  </a:lnTo>
                  <a:lnTo>
                    <a:pt x="1380" y="74"/>
                  </a:lnTo>
                  <a:lnTo>
                    <a:pt x="1378" y="72"/>
                  </a:lnTo>
                  <a:lnTo>
                    <a:pt x="1372" y="70"/>
                  </a:lnTo>
                  <a:lnTo>
                    <a:pt x="1372" y="70"/>
                  </a:lnTo>
                  <a:lnTo>
                    <a:pt x="1358" y="68"/>
                  </a:lnTo>
                  <a:lnTo>
                    <a:pt x="1344" y="68"/>
                  </a:lnTo>
                  <a:lnTo>
                    <a:pt x="1344" y="68"/>
                  </a:lnTo>
                  <a:lnTo>
                    <a:pt x="1334" y="70"/>
                  </a:lnTo>
                  <a:lnTo>
                    <a:pt x="1324" y="70"/>
                  </a:lnTo>
                  <a:lnTo>
                    <a:pt x="1304" y="62"/>
                  </a:lnTo>
                  <a:lnTo>
                    <a:pt x="1304" y="62"/>
                  </a:lnTo>
                  <a:lnTo>
                    <a:pt x="1302" y="62"/>
                  </a:lnTo>
                  <a:lnTo>
                    <a:pt x="1302" y="58"/>
                  </a:lnTo>
                  <a:lnTo>
                    <a:pt x="1302" y="56"/>
                  </a:lnTo>
                  <a:lnTo>
                    <a:pt x="1298" y="56"/>
                  </a:lnTo>
                  <a:lnTo>
                    <a:pt x="1298" y="56"/>
                  </a:lnTo>
                  <a:lnTo>
                    <a:pt x="1286" y="56"/>
                  </a:lnTo>
                  <a:lnTo>
                    <a:pt x="1278" y="56"/>
                  </a:lnTo>
                  <a:lnTo>
                    <a:pt x="1272" y="54"/>
                  </a:lnTo>
                  <a:lnTo>
                    <a:pt x="1272" y="54"/>
                  </a:lnTo>
                  <a:lnTo>
                    <a:pt x="1274" y="56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4" y="60"/>
                  </a:lnTo>
                  <a:lnTo>
                    <a:pt x="1272" y="62"/>
                  </a:lnTo>
                  <a:lnTo>
                    <a:pt x="1266" y="62"/>
                  </a:lnTo>
                  <a:lnTo>
                    <a:pt x="1266" y="62"/>
                  </a:lnTo>
                  <a:lnTo>
                    <a:pt x="1268" y="58"/>
                  </a:lnTo>
                  <a:lnTo>
                    <a:pt x="1266" y="56"/>
                  </a:lnTo>
                  <a:lnTo>
                    <a:pt x="1262" y="54"/>
                  </a:lnTo>
                  <a:lnTo>
                    <a:pt x="1262" y="54"/>
                  </a:lnTo>
                  <a:lnTo>
                    <a:pt x="1258" y="52"/>
                  </a:lnTo>
                  <a:lnTo>
                    <a:pt x="1258" y="52"/>
                  </a:lnTo>
                  <a:lnTo>
                    <a:pt x="1246" y="52"/>
                  </a:lnTo>
                  <a:lnTo>
                    <a:pt x="1246" y="52"/>
                  </a:lnTo>
                  <a:lnTo>
                    <a:pt x="1238" y="50"/>
                  </a:lnTo>
                  <a:lnTo>
                    <a:pt x="1238" y="50"/>
                  </a:lnTo>
                  <a:lnTo>
                    <a:pt x="1222" y="56"/>
                  </a:lnTo>
                  <a:lnTo>
                    <a:pt x="1222" y="56"/>
                  </a:lnTo>
                  <a:lnTo>
                    <a:pt x="1224" y="58"/>
                  </a:lnTo>
                  <a:lnTo>
                    <a:pt x="1224" y="62"/>
                  </a:lnTo>
                  <a:lnTo>
                    <a:pt x="1224" y="62"/>
                  </a:lnTo>
                  <a:lnTo>
                    <a:pt x="1222" y="64"/>
                  </a:lnTo>
                  <a:lnTo>
                    <a:pt x="1220" y="64"/>
                  </a:lnTo>
                  <a:lnTo>
                    <a:pt x="1216" y="64"/>
                  </a:lnTo>
                  <a:lnTo>
                    <a:pt x="1216" y="64"/>
                  </a:lnTo>
                  <a:lnTo>
                    <a:pt x="1210" y="66"/>
                  </a:lnTo>
                  <a:lnTo>
                    <a:pt x="1206" y="64"/>
                  </a:lnTo>
                  <a:lnTo>
                    <a:pt x="1202" y="64"/>
                  </a:lnTo>
                  <a:lnTo>
                    <a:pt x="1198" y="64"/>
                  </a:lnTo>
                  <a:lnTo>
                    <a:pt x="1198" y="64"/>
                  </a:lnTo>
                  <a:lnTo>
                    <a:pt x="1192" y="64"/>
                  </a:lnTo>
                  <a:lnTo>
                    <a:pt x="1188" y="64"/>
                  </a:lnTo>
                  <a:lnTo>
                    <a:pt x="1178" y="62"/>
                  </a:lnTo>
                  <a:lnTo>
                    <a:pt x="1172" y="62"/>
                  </a:lnTo>
                  <a:lnTo>
                    <a:pt x="1168" y="64"/>
                  </a:lnTo>
                  <a:lnTo>
                    <a:pt x="1164" y="66"/>
                  </a:lnTo>
                  <a:lnTo>
                    <a:pt x="1160" y="70"/>
                  </a:lnTo>
                  <a:lnTo>
                    <a:pt x="1160" y="70"/>
                  </a:lnTo>
                  <a:lnTo>
                    <a:pt x="1156" y="72"/>
                  </a:lnTo>
                  <a:lnTo>
                    <a:pt x="1152" y="70"/>
                  </a:lnTo>
                  <a:lnTo>
                    <a:pt x="1144" y="66"/>
                  </a:lnTo>
                  <a:lnTo>
                    <a:pt x="1144" y="66"/>
                  </a:lnTo>
                  <a:lnTo>
                    <a:pt x="1132" y="56"/>
                  </a:lnTo>
                  <a:lnTo>
                    <a:pt x="1132" y="56"/>
                  </a:lnTo>
                  <a:lnTo>
                    <a:pt x="1134" y="48"/>
                  </a:lnTo>
                  <a:lnTo>
                    <a:pt x="1134" y="48"/>
                  </a:lnTo>
                  <a:lnTo>
                    <a:pt x="1136" y="48"/>
                  </a:lnTo>
                  <a:lnTo>
                    <a:pt x="1138" y="48"/>
                  </a:lnTo>
                  <a:lnTo>
                    <a:pt x="1136" y="46"/>
                  </a:lnTo>
                  <a:lnTo>
                    <a:pt x="1136" y="46"/>
                  </a:lnTo>
                  <a:lnTo>
                    <a:pt x="1130" y="44"/>
                  </a:lnTo>
                  <a:lnTo>
                    <a:pt x="1126" y="42"/>
                  </a:lnTo>
                  <a:lnTo>
                    <a:pt x="1124" y="44"/>
                  </a:lnTo>
                  <a:lnTo>
                    <a:pt x="1124" y="44"/>
                  </a:lnTo>
                  <a:lnTo>
                    <a:pt x="1118" y="44"/>
                  </a:lnTo>
                  <a:lnTo>
                    <a:pt x="1118" y="44"/>
                  </a:lnTo>
                  <a:lnTo>
                    <a:pt x="1108" y="42"/>
                  </a:lnTo>
                  <a:lnTo>
                    <a:pt x="1104" y="40"/>
                  </a:lnTo>
                  <a:lnTo>
                    <a:pt x="1098" y="42"/>
                  </a:lnTo>
                  <a:lnTo>
                    <a:pt x="1098" y="42"/>
                  </a:lnTo>
                  <a:lnTo>
                    <a:pt x="1096" y="44"/>
                  </a:lnTo>
                  <a:lnTo>
                    <a:pt x="1096" y="46"/>
                  </a:lnTo>
                  <a:lnTo>
                    <a:pt x="1096" y="50"/>
                  </a:lnTo>
                  <a:lnTo>
                    <a:pt x="1096" y="50"/>
                  </a:lnTo>
                  <a:lnTo>
                    <a:pt x="1086" y="50"/>
                  </a:lnTo>
                  <a:lnTo>
                    <a:pt x="1078" y="48"/>
                  </a:lnTo>
                  <a:lnTo>
                    <a:pt x="1070" y="48"/>
                  </a:lnTo>
                  <a:lnTo>
                    <a:pt x="1062" y="46"/>
                  </a:lnTo>
                  <a:lnTo>
                    <a:pt x="1062" y="46"/>
                  </a:lnTo>
                  <a:lnTo>
                    <a:pt x="1054" y="42"/>
                  </a:lnTo>
                  <a:lnTo>
                    <a:pt x="1046" y="42"/>
                  </a:lnTo>
                  <a:lnTo>
                    <a:pt x="1038" y="40"/>
                  </a:lnTo>
                  <a:lnTo>
                    <a:pt x="1030" y="42"/>
                  </a:lnTo>
                  <a:lnTo>
                    <a:pt x="1030" y="42"/>
                  </a:lnTo>
                  <a:lnTo>
                    <a:pt x="1024" y="42"/>
                  </a:lnTo>
                  <a:lnTo>
                    <a:pt x="1018" y="42"/>
                  </a:lnTo>
                  <a:lnTo>
                    <a:pt x="1004" y="40"/>
                  </a:lnTo>
                  <a:lnTo>
                    <a:pt x="1004" y="40"/>
                  </a:lnTo>
                  <a:lnTo>
                    <a:pt x="1000" y="38"/>
                  </a:lnTo>
                  <a:lnTo>
                    <a:pt x="994" y="40"/>
                  </a:lnTo>
                  <a:lnTo>
                    <a:pt x="994" y="40"/>
                  </a:lnTo>
                  <a:lnTo>
                    <a:pt x="986" y="44"/>
                  </a:lnTo>
                  <a:lnTo>
                    <a:pt x="980" y="46"/>
                  </a:lnTo>
                  <a:lnTo>
                    <a:pt x="964" y="44"/>
                  </a:lnTo>
                  <a:lnTo>
                    <a:pt x="964" y="44"/>
                  </a:lnTo>
                  <a:lnTo>
                    <a:pt x="990" y="36"/>
                  </a:lnTo>
                  <a:lnTo>
                    <a:pt x="990" y="36"/>
                  </a:lnTo>
                  <a:lnTo>
                    <a:pt x="994" y="34"/>
                  </a:lnTo>
                  <a:lnTo>
                    <a:pt x="998" y="32"/>
                  </a:lnTo>
                  <a:lnTo>
                    <a:pt x="1008" y="30"/>
                  </a:lnTo>
                  <a:lnTo>
                    <a:pt x="1008" y="30"/>
                  </a:lnTo>
                  <a:lnTo>
                    <a:pt x="1016" y="26"/>
                  </a:lnTo>
                  <a:lnTo>
                    <a:pt x="1016" y="26"/>
                  </a:lnTo>
                  <a:lnTo>
                    <a:pt x="1018" y="24"/>
                  </a:lnTo>
                  <a:lnTo>
                    <a:pt x="1018" y="20"/>
                  </a:lnTo>
                  <a:lnTo>
                    <a:pt x="1018" y="18"/>
                  </a:lnTo>
                  <a:lnTo>
                    <a:pt x="1018" y="16"/>
                  </a:lnTo>
                  <a:lnTo>
                    <a:pt x="1018" y="16"/>
                  </a:lnTo>
                  <a:lnTo>
                    <a:pt x="1006" y="12"/>
                  </a:lnTo>
                  <a:lnTo>
                    <a:pt x="1000" y="10"/>
                  </a:lnTo>
                  <a:lnTo>
                    <a:pt x="994" y="8"/>
                  </a:lnTo>
                  <a:lnTo>
                    <a:pt x="994" y="8"/>
                  </a:lnTo>
                  <a:lnTo>
                    <a:pt x="976" y="10"/>
                  </a:lnTo>
                  <a:lnTo>
                    <a:pt x="968" y="10"/>
                  </a:lnTo>
                  <a:lnTo>
                    <a:pt x="960" y="6"/>
                  </a:lnTo>
                  <a:lnTo>
                    <a:pt x="960" y="6"/>
                  </a:lnTo>
                  <a:lnTo>
                    <a:pt x="956" y="6"/>
                  </a:lnTo>
                  <a:lnTo>
                    <a:pt x="956" y="6"/>
                  </a:lnTo>
                  <a:lnTo>
                    <a:pt x="946" y="0"/>
                  </a:lnTo>
                  <a:lnTo>
                    <a:pt x="938" y="0"/>
                  </a:lnTo>
                  <a:lnTo>
                    <a:pt x="938" y="0"/>
                  </a:lnTo>
                  <a:lnTo>
                    <a:pt x="932" y="2"/>
                  </a:lnTo>
                  <a:lnTo>
                    <a:pt x="924" y="6"/>
                  </a:lnTo>
                  <a:lnTo>
                    <a:pt x="918" y="10"/>
                  </a:lnTo>
                  <a:lnTo>
                    <a:pt x="910" y="12"/>
                  </a:lnTo>
                  <a:lnTo>
                    <a:pt x="910" y="12"/>
                  </a:lnTo>
                  <a:lnTo>
                    <a:pt x="914" y="16"/>
                  </a:lnTo>
                  <a:lnTo>
                    <a:pt x="914" y="16"/>
                  </a:lnTo>
                  <a:lnTo>
                    <a:pt x="908" y="16"/>
                  </a:lnTo>
                  <a:lnTo>
                    <a:pt x="908" y="16"/>
                  </a:lnTo>
                  <a:lnTo>
                    <a:pt x="902" y="14"/>
                  </a:lnTo>
                  <a:lnTo>
                    <a:pt x="894" y="14"/>
                  </a:lnTo>
                  <a:lnTo>
                    <a:pt x="880" y="16"/>
                  </a:lnTo>
                  <a:lnTo>
                    <a:pt x="880" y="16"/>
                  </a:lnTo>
                  <a:lnTo>
                    <a:pt x="852" y="18"/>
                  </a:lnTo>
                  <a:lnTo>
                    <a:pt x="824" y="24"/>
                  </a:lnTo>
                  <a:lnTo>
                    <a:pt x="824" y="24"/>
                  </a:lnTo>
                  <a:lnTo>
                    <a:pt x="816" y="28"/>
                  </a:lnTo>
                  <a:lnTo>
                    <a:pt x="814" y="30"/>
                  </a:lnTo>
                  <a:lnTo>
                    <a:pt x="812" y="36"/>
                  </a:lnTo>
                  <a:lnTo>
                    <a:pt x="814" y="42"/>
                  </a:lnTo>
                  <a:lnTo>
                    <a:pt x="814" y="42"/>
                  </a:lnTo>
                  <a:lnTo>
                    <a:pt x="808" y="38"/>
                  </a:lnTo>
                  <a:lnTo>
                    <a:pt x="804" y="38"/>
                  </a:lnTo>
                  <a:lnTo>
                    <a:pt x="802" y="40"/>
                  </a:lnTo>
                  <a:lnTo>
                    <a:pt x="802" y="40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66" y="42"/>
                  </a:lnTo>
                  <a:lnTo>
                    <a:pt x="764" y="42"/>
                  </a:lnTo>
                  <a:lnTo>
                    <a:pt x="762" y="44"/>
                  </a:lnTo>
                  <a:lnTo>
                    <a:pt x="762" y="44"/>
                  </a:lnTo>
                  <a:lnTo>
                    <a:pt x="764" y="50"/>
                  </a:lnTo>
                  <a:lnTo>
                    <a:pt x="766" y="52"/>
                  </a:lnTo>
                  <a:lnTo>
                    <a:pt x="768" y="54"/>
                  </a:lnTo>
                  <a:lnTo>
                    <a:pt x="768" y="54"/>
                  </a:lnTo>
                  <a:lnTo>
                    <a:pt x="774" y="56"/>
                  </a:lnTo>
                  <a:lnTo>
                    <a:pt x="780" y="58"/>
                  </a:lnTo>
                  <a:lnTo>
                    <a:pt x="780" y="58"/>
                  </a:lnTo>
                  <a:lnTo>
                    <a:pt x="780" y="60"/>
                  </a:lnTo>
                  <a:lnTo>
                    <a:pt x="780" y="60"/>
                  </a:lnTo>
                  <a:lnTo>
                    <a:pt x="770" y="62"/>
                  </a:lnTo>
                  <a:lnTo>
                    <a:pt x="770" y="62"/>
                  </a:lnTo>
                  <a:lnTo>
                    <a:pt x="766" y="58"/>
                  </a:lnTo>
                  <a:lnTo>
                    <a:pt x="760" y="56"/>
                  </a:lnTo>
                  <a:lnTo>
                    <a:pt x="750" y="56"/>
                  </a:lnTo>
                  <a:lnTo>
                    <a:pt x="740" y="58"/>
                  </a:lnTo>
                  <a:lnTo>
                    <a:pt x="730" y="60"/>
                  </a:lnTo>
                  <a:lnTo>
                    <a:pt x="730" y="60"/>
                  </a:lnTo>
                  <a:lnTo>
                    <a:pt x="730" y="62"/>
                  </a:lnTo>
                  <a:lnTo>
                    <a:pt x="732" y="62"/>
                  </a:lnTo>
                  <a:lnTo>
                    <a:pt x="736" y="64"/>
                  </a:lnTo>
                  <a:lnTo>
                    <a:pt x="736" y="64"/>
                  </a:lnTo>
                  <a:lnTo>
                    <a:pt x="730" y="66"/>
                  </a:lnTo>
                  <a:lnTo>
                    <a:pt x="730" y="66"/>
                  </a:lnTo>
                  <a:lnTo>
                    <a:pt x="726" y="66"/>
                  </a:lnTo>
                  <a:lnTo>
                    <a:pt x="722" y="66"/>
                  </a:lnTo>
                  <a:lnTo>
                    <a:pt x="722" y="62"/>
                  </a:lnTo>
                  <a:lnTo>
                    <a:pt x="722" y="62"/>
                  </a:lnTo>
                  <a:lnTo>
                    <a:pt x="720" y="58"/>
                  </a:lnTo>
                  <a:lnTo>
                    <a:pt x="716" y="58"/>
                  </a:lnTo>
                  <a:lnTo>
                    <a:pt x="710" y="60"/>
                  </a:lnTo>
                  <a:lnTo>
                    <a:pt x="710" y="60"/>
                  </a:lnTo>
                  <a:lnTo>
                    <a:pt x="706" y="62"/>
                  </a:lnTo>
                  <a:lnTo>
                    <a:pt x="706" y="66"/>
                  </a:lnTo>
                  <a:lnTo>
                    <a:pt x="710" y="70"/>
                  </a:lnTo>
                  <a:lnTo>
                    <a:pt x="710" y="70"/>
                  </a:lnTo>
                  <a:lnTo>
                    <a:pt x="712" y="72"/>
                  </a:lnTo>
                  <a:lnTo>
                    <a:pt x="712" y="76"/>
                  </a:lnTo>
                  <a:lnTo>
                    <a:pt x="712" y="76"/>
                  </a:lnTo>
                  <a:lnTo>
                    <a:pt x="708" y="82"/>
                  </a:lnTo>
                  <a:lnTo>
                    <a:pt x="708" y="84"/>
                  </a:lnTo>
                  <a:lnTo>
                    <a:pt x="710" y="86"/>
                  </a:lnTo>
                  <a:lnTo>
                    <a:pt x="714" y="88"/>
                  </a:lnTo>
                  <a:lnTo>
                    <a:pt x="720" y="88"/>
                  </a:lnTo>
                  <a:lnTo>
                    <a:pt x="720" y="88"/>
                  </a:lnTo>
                  <a:lnTo>
                    <a:pt x="726" y="86"/>
                  </a:lnTo>
                  <a:lnTo>
                    <a:pt x="730" y="88"/>
                  </a:lnTo>
                  <a:lnTo>
                    <a:pt x="740" y="92"/>
                  </a:lnTo>
                  <a:lnTo>
                    <a:pt x="740" y="92"/>
                  </a:lnTo>
                  <a:lnTo>
                    <a:pt x="742" y="94"/>
                  </a:lnTo>
                  <a:lnTo>
                    <a:pt x="742" y="96"/>
                  </a:lnTo>
                  <a:lnTo>
                    <a:pt x="742" y="96"/>
                  </a:lnTo>
                  <a:lnTo>
                    <a:pt x="738" y="98"/>
                  </a:lnTo>
                  <a:lnTo>
                    <a:pt x="738" y="98"/>
                  </a:lnTo>
                  <a:lnTo>
                    <a:pt x="736" y="100"/>
                  </a:lnTo>
                  <a:lnTo>
                    <a:pt x="736" y="98"/>
                  </a:lnTo>
                  <a:lnTo>
                    <a:pt x="736" y="96"/>
                  </a:lnTo>
                  <a:lnTo>
                    <a:pt x="736" y="96"/>
                  </a:lnTo>
                  <a:lnTo>
                    <a:pt x="734" y="92"/>
                  </a:lnTo>
                  <a:lnTo>
                    <a:pt x="732" y="92"/>
                  </a:lnTo>
                  <a:lnTo>
                    <a:pt x="726" y="90"/>
                  </a:lnTo>
                  <a:lnTo>
                    <a:pt x="726" y="90"/>
                  </a:lnTo>
                  <a:lnTo>
                    <a:pt x="720" y="92"/>
                  </a:lnTo>
                  <a:lnTo>
                    <a:pt x="718" y="92"/>
                  </a:lnTo>
                  <a:lnTo>
                    <a:pt x="716" y="96"/>
                  </a:lnTo>
                  <a:lnTo>
                    <a:pt x="716" y="96"/>
                  </a:lnTo>
                  <a:lnTo>
                    <a:pt x="712" y="104"/>
                  </a:lnTo>
                  <a:lnTo>
                    <a:pt x="708" y="112"/>
                  </a:lnTo>
                  <a:lnTo>
                    <a:pt x="700" y="116"/>
                  </a:lnTo>
                  <a:lnTo>
                    <a:pt x="692" y="118"/>
                  </a:lnTo>
                  <a:lnTo>
                    <a:pt x="692" y="118"/>
                  </a:lnTo>
                  <a:lnTo>
                    <a:pt x="692" y="112"/>
                  </a:lnTo>
                  <a:lnTo>
                    <a:pt x="692" y="112"/>
                  </a:lnTo>
                  <a:lnTo>
                    <a:pt x="702" y="102"/>
                  </a:lnTo>
                  <a:lnTo>
                    <a:pt x="702" y="102"/>
                  </a:lnTo>
                  <a:lnTo>
                    <a:pt x="706" y="98"/>
                  </a:lnTo>
                  <a:lnTo>
                    <a:pt x="706" y="96"/>
                  </a:lnTo>
                  <a:lnTo>
                    <a:pt x="704" y="94"/>
                  </a:lnTo>
                  <a:lnTo>
                    <a:pt x="704" y="94"/>
                  </a:lnTo>
                  <a:lnTo>
                    <a:pt x="700" y="90"/>
                  </a:lnTo>
                  <a:lnTo>
                    <a:pt x="698" y="84"/>
                  </a:lnTo>
                  <a:lnTo>
                    <a:pt x="700" y="80"/>
                  </a:lnTo>
                  <a:lnTo>
                    <a:pt x="702" y="74"/>
                  </a:lnTo>
                  <a:lnTo>
                    <a:pt x="702" y="74"/>
                  </a:lnTo>
                  <a:lnTo>
                    <a:pt x="700" y="70"/>
                  </a:lnTo>
                  <a:lnTo>
                    <a:pt x="698" y="68"/>
                  </a:lnTo>
                  <a:lnTo>
                    <a:pt x="696" y="64"/>
                  </a:lnTo>
                  <a:lnTo>
                    <a:pt x="698" y="62"/>
                  </a:lnTo>
                  <a:lnTo>
                    <a:pt x="698" y="62"/>
                  </a:lnTo>
                  <a:lnTo>
                    <a:pt x="700" y="56"/>
                  </a:lnTo>
                  <a:lnTo>
                    <a:pt x="700" y="52"/>
                  </a:lnTo>
                  <a:lnTo>
                    <a:pt x="696" y="50"/>
                  </a:lnTo>
                  <a:lnTo>
                    <a:pt x="692" y="48"/>
                  </a:lnTo>
                  <a:lnTo>
                    <a:pt x="692" y="48"/>
                  </a:lnTo>
                  <a:lnTo>
                    <a:pt x="684" y="48"/>
                  </a:lnTo>
                  <a:lnTo>
                    <a:pt x="678" y="48"/>
                  </a:lnTo>
                  <a:lnTo>
                    <a:pt x="672" y="52"/>
                  </a:lnTo>
                  <a:lnTo>
                    <a:pt x="670" y="58"/>
                  </a:lnTo>
                  <a:lnTo>
                    <a:pt x="670" y="58"/>
                  </a:lnTo>
                  <a:lnTo>
                    <a:pt x="666" y="60"/>
                  </a:lnTo>
                  <a:lnTo>
                    <a:pt x="664" y="64"/>
                  </a:lnTo>
                  <a:lnTo>
                    <a:pt x="664" y="64"/>
                  </a:lnTo>
                  <a:lnTo>
                    <a:pt x="660" y="64"/>
                  </a:lnTo>
                  <a:lnTo>
                    <a:pt x="658" y="66"/>
                  </a:lnTo>
                  <a:lnTo>
                    <a:pt x="656" y="68"/>
                  </a:lnTo>
                  <a:lnTo>
                    <a:pt x="658" y="74"/>
                  </a:lnTo>
                  <a:lnTo>
                    <a:pt x="658" y="74"/>
                  </a:lnTo>
                  <a:lnTo>
                    <a:pt x="658" y="76"/>
                  </a:lnTo>
                  <a:lnTo>
                    <a:pt x="658" y="80"/>
                  </a:lnTo>
                  <a:lnTo>
                    <a:pt x="660" y="82"/>
                  </a:lnTo>
                  <a:lnTo>
                    <a:pt x="664" y="84"/>
                  </a:lnTo>
                  <a:lnTo>
                    <a:pt x="664" y="84"/>
                  </a:lnTo>
                  <a:lnTo>
                    <a:pt x="666" y="86"/>
                  </a:lnTo>
                  <a:lnTo>
                    <a:pt x="670" y="90"/>
                  </a:lnTo>
                  <a:lnTo>
                    <a:pt x="670" y="90"/>
                  </a:lnTo>
                  <a:lnTo>
                    <a:pt x="672" y="92"/>
                  </a:lnTo>
                  <a:lnTo>
                    <a:pt x="670" y="96"/>
                  </a:lnTo>
                  <a:lnTo>
                    <a:pt x="670" y="96"/>
                  </a:lnTo>
                  <a:lnTo>
                    <a:pt x="668" y="98"/>
                  </a:lnTo>
                  <a:lnTo>
                    <a:pt x="664" y="96"/>
                  </a:lnTo>
                  <a:lnTo>
                    <a:pt x="664" y="96"/>
                  </a:lnTo>
                  <a:lnTo>
                    <a:pt x="658" y="92"/>
                  </a:lnTo>
                  <a:lnTo>
                    <a:pt x="650" y="90"/>
                  </a:lnTo>
                  <a:lnTo>
                    <a:pt x="636" y="86"/>
                  </a:lnTo>
                  <a:lnTo>
                    <a:pt x="636" y="86"/>
                  </a:lnTo>
                  <a:lnTo>
                    <a:pt x="620" y="82"/>
                  </a:lnTo>
                  <a:lnTo>
                    <a:pt x="612" y="82"/>
                  </a:lnTo>
                  <a:lnTo>
                    <a:pt x="604" y="84"/>
                  </a:lnTo>
                  <a:lnTo>
                    <a:pt x="604" y="84"/>
                  </a:lnTo>
                  <a:lnTo>
                    <a:pt x="608" y="86"/>
                  </a:lnTo>
                  <a:lnTo>
                    <a:pt x="608" y="88"/>
                  </a:lnTo>
                  <a:lnTo>
                    <a:pt x="608" y="90"/>
                  </a:lnTo>
                  <a:lnTo>
                    <a:pt x="608" y="90"/>
                  </a:lnTo>
                  <a:lnTo>
                    <a:pt x="602" y="96"/>
                  </a:lnTo>
                  <a:lnTo>
                    <a:pt x="598" y="96"/>
                  </a:lnTo>
                  <a:lnTo>
                    <a:pt x="596" y="96"/>
                  </a:lnTo>
                  <a:lnTo>
                    <a:pt x="596" y="96"/>
                  </a:lnTo>
                  <a:lnTo>
                    <a:pt x="594" y="92"/>
                  </a:lnTo>
                  <a:lnTo>
                    <a:pt x="590" y="90"/>
                  </a:lnTo>
                  <a:lnTo>
                    <a:pt x="584" y="92"/>
                  </a:lnTo>
                  <a:lnTo>
                    <a:pt x="584" y="92"/>
                  </a:lnTo>
                  <a:lnTo>
                    <a:pt x="570" y="94"/>
                  </a:lnTo>
                  <a:lnTo>
                    <a:pt x="552" y="90"/>
                  </a:lnTo>
                  <a:lnTo>
                    <a:pt x="552" y="90"/>
                  </a:lnTo>
                  <a:lnTo>
                    <a:pt x="548" y="92"/>
                  </a:lnTo>
                  <a:lnTo>
                    <a:pt x="548" y="92"/>
                  </a:lnTo>
                  <a:lnTo>
                    <a:pt x="542" y="94"/>
                  </a:lnTo>
                  <a:lnTo>
                    <a:pt x="538" y="96"/>
                  </a:lnTo>
                  <a:lnTo>
                    <a:pt x="538" y="96"/>
                  </a:lnTo>
                  <a:lnTo>
                    <a:pt x="522" y="100"/>
                  </a:lnTo>
                  <a:lnTo>
                    <a:pt x="514" y="102"/>
                  </a:lnTo>
                  <a:lnTo>
                    <a:pt x="508" y="106"/>
                  </a:lnTo>
                  <a:lnTo>
                    <a:pt x="508" y="106"/>
                  </a:lnTo>
                  <a:lnTo>
                    <a:pt x="502" y="112"/>
                  </a:lnTo>
                  <a:lnTo>
                    <a:pt x="496" y="112"/>
                  </a:lnTo>
                  <a:lnTo>
                    <a:pt x="492" y="110"/>
                  </a:lnTo>
                  <a:lnTo>
                    <a:pt x="486" y="104"/>
                  </a:lnTo>
                  <a:lnTo>
                    <a:pt x="486" y="104"/>
                  </a:lnTo>
                  <a:lnTo>
                    <a:pt x="488" y="102"/>
                  </a:lnTo>
                  <a:lnTo>
                    <a:pt x="492" y="102"/>
                  </a:lnTo>
                  <a:lnTo>
                    <a:pt x="494" y="102"/>
                  </a:lnTo>
                  <a:lnTo>
                    <a:pt x="496" y="98"/>
                  </a:lnTo>
                  <a:lnTo>
                    <a:pt x="496" y="98"/>
                  </a:lnTo>
                  <a:lnTo>
                    <a:pt x="492" y="96"/>
                  </a:lnTo>
                  <a:lnTo>
                    <a:pt x="488" y="94"/>
                  </a:lnTo>
                  <a:lnTo>
                    <a:pt x="484" y="94"/>
                  </a:lnTo>
                  <a:lnTo>
                    <a:pt x="480" y="96"/>
                  </a:lnTo>
                  <a:lnTo>
                    <a:pt x="480" y="96"/>
                  </a:lnTo>
                  <a:lnTo>
                    <a:pt x="478" y="100"/>
                  </a:lnTo>
                  <a:lnTo>
                    <a:pt x="478" y="106"/>
                  </a:lnTo>
                  <a:lnTo>
                    <a:pt x="478" y="106"/>
                  </a:lnTo>
                  <a:lnTo>
                    <a:pt x="482" y="114"/>
                  </a:lnTo>
                  <a:lnTo>
                    <a:pt x="482" y="116"/>
                  </a:lnTo>
                  <a:lnTo>
                    <a:pt x="480" y="118"/>
                  </a:lnTo>
                  <a:lnTo>
                    <a:pt x="476" y="118"/>
                  </a:lnTo>
                  <a:lnTo>
                    <a:pt x="468" y="118"/>
                  </a:lnTo>
                  <a:lnTo>
                    <a:pt x="468" y="118"/>
                  </a:lnTo>
                  <a:lnTo>
                    <a:pt x="462" y="116"/>
                  </a:lnTo>
                  <a:lnTo>
                    <a:pt x="456" y="118"/>
                  </a:lnTo>
                  <a:lnTo>
                    <a:pt x="446" y="126"/>
                  </a:lnTo>
                  <a:lnTo>
                    <a:pt x="446" y="126"/>
                  </a:lnTo>
                  <a:lnTo>
                    <a:pt x="446" y="128"/>
                  </a:lnTo>
                  <a:lnTo>
                    <a:pt x="448" y="130"/>
                  </a:lnTo>
                  <a:lnTo>
                    <a:pt x="450" y="132"/>
                  </a:lnTo>
                  <a:lnTo>
                    <a:pt x="448" y="134"/>
                  </a:lnTo>
                  <a:lnTo>
                    <a:pt x="448" y="134"/>
                  </a:lnTo>
                  <a:lnTo>
                    <a:pt x="438" y="134"/>
                  </a:lnTo>
                  <a:lnTo>
                    <a:pt x="428" y="132"/>
                  </a:lnTo>
                  <a:lnTo>
                    <a:pt x="428" y="132"/>
                  </a:lnTo>
                  <a:lnTo>
                    <a:pt x="424" y="130"/>
                  </a:lnTo>
                  <a:lnTo>
                    <a:pt x="422" y="130"/>
                  </a:lnTo>
                  <a:lnTo>
                    <a:pt x="422" y="132"/>
                  </a:lnTo>
                  <a:lnTo>
                    <a:pt x="422" y="132"/>
                  </a:lnTo>
                  <a:lnTo>
                    <a:pt x="422" y="134"/>
                  </a:lnTo>
                  <a:lnTo>
                    <a:pt x="422" y="136"/>
                  </a:lnTo>
                  <a:lnTo>
                    <a:pt x="426" y="138"/>
                  </a:lnTo>
                  <a:lnTo>
                    <a:pt x="426" y="138"/>
                  </a:lnTo>
                  <a:lnTo>
                    <a:pt x="430" y="138"/>
                  </a:lnTo>
                  <a:lnTo>
                    <a:pt x="430" y="140"/>
                  </a:lnTo>
                  <a:lnTo>
                    <a:pt x="430" y="140"/>
                  </a:lnTo>
                  <a:lnTo>
                    <a:pt x="424" y="142"/>
                  </a:lnTo>
                  <a:lnTo>
                    <a:pt x="416" y="140"/>
                  </a:lnTo>
                  <a:lnTo>
                    <a:pt x="408" y="138"/>
                  </a:lnTo>
                  <a:lnTo>
                    <a:pt x="406" y="134"/>
                  </a:lnTo>
                  <a:lnTo>
                    <a:pt x="406" y="134"/>
                  </a:lnTo>
                  <a:lnTo>
                    <a:pt x="404" y="126"/>
                  </a:lnTo>
                  <a:lnTo>
                    <a:pt x="402" y="122"/>
                  </a:lnTo>
                  <a:lnTo>
                    <a:pt x="398" y="116"/>
                  </a:lnTo>
                  <a:lnTo>
                    <a:pt x="390" y="114"/>
                  </a:lnTo>
                  <a:lnTo>
                    <a:pt x="390" y="114"/>
                  </a:lnTo>
                  <a:lnTo>
                    <a:pt x="398" y="112"/>
                  </a:lnTo>
                  <a:lnTo>
                    <a:pt x="402" y="114"/>
                  </a:lnTo>
                  <a:lnTo>
                    <a:pt x="412" y="116"/>
                  </a:lnTo>
                  <a:lnTo>
                    <a:pt x="412" y="116"/>
                  </a:lnTo>
                  <a:lnTo>
                    <a:pt x="432" y="120"/>
                  </a:lnTo>
                  <a:lnTo>
                    <a:pt x="440" y="120"/>
                  </a:lnTo>
                  <a:lnTo>
                    <a:pt x="450" y="116"/>
                  </a:lnTo>
                  <a:lnTo>
                    <a:pt x="450" y="116"/>
                  </a:lnTo>
                  <a:lnTo>
                    <a:pt x="454" y="112"/>
                  </a:lnTo>
                  <a:lnTo>
                    <a:pt x="456" y="110"/>
                  </a:lnTo>
                  <a:lnTo>
                    <a:pt x="456" y="108"/>
                  </a:lnTo>
                  <a:lnTo>
                    <a:pt x="456" y="108"/>
                  </a:lnTo>
                  <a:lnTo>
                    <a:pt x="454" y="104"/>
                  </a:lnTo>
                  <a:lnTo>
                    <a:pt x="450" y="102"/>
                  </a:lnTo>
                  <a:lnTo>
                    <a:pt x="450" y="102"/>
                  </a:lnTo>
                  <a:lnTo>
                    <a:pt x="418" y="90"/>
                  </a:lnTo>
                  <a:lnTo>
                    <a:pt x="418" y="90"/>
                  </a:lnTo>
                  <a:lnTo>
                    <a:pt x="410" y="88"/>
                  </a:lnTo>
                  <a:lnTo>
                    <a:pt x="402" y="86"/>
                  </a:lnTo>
                  <a:lnTo>
                    <a:pt x="394" y="86"/>
                  </a:lnTo>
                  <a:lnTo>
                    <a:pt x="384" y="82"/>
                  </a:lnTo>
                  <a:lnTo>
                    <a:pt x="384" y="82"/>
                  </a:lnTo>
                  <a:lnTo>
                    <a:pt x="380" y="80"/>
                  </a:lnTo>
                  <a:lnTo>
                    <a:pt x="374" y="80"/>
                  </a:lnTo>
                  <a:lnTo>
                    <a:pt x="360" y="80"/>
                  </a:lnTo>
                  <a:lnTo>
                    <a:pt x="360" y="80"/>
                  </a:lnTo>
                  <a:lnTo>
                    <a:pt x="364" y="78"/>
                  </a:lnTo>
                  <a:lnTo>
                    <a:pt x="368" y="78"/>
                  </a:lnTo>
                  <a:lnTo>
                    <a:pt x="370" y="78"/>
                  </a:lnTo>
                  <a:lnTo>
                    <a:pt x="372" y="74"/>
                  </a:lnTo>
                  <a:lnTo>
                    <a:pt x="372" y="74"/>
                  </a:lnTo>
                  <a:lnTo>
                    <a:pt x="352" y="70"/>
                  </a:lnTo>
                  <a:lnTo>
                    <a:pt x="352" y="70"/>
                  </a:lnTo>
                  <a:lnTo>
                    <a:pt x="354" y="70"/>
                  </a:lnTo>
                  <a:lnTo>
                    <a:pt x="354" y="70"/>
                  </a:lnTo>
                  <a:lnTo>
                    <a:pt x="354" y="68"/>
                  </a:lnTo>
                  <a:lnTo>
                    <a:pt x="354" y="68"/>
                  </a:lnTo>
                  <a:lnTo>
                    <a:pt x="340" y="72"/>
                  </a:lnTo>
                  <a:lnTo>
                    <a:pt x="324" y="74"/>
                  </a:lnTo>
                  <a:lnTo>
                    <a:pt x="324" y="74"/>
                  </a:lnTo>
                  <a:lnTo>
                    <a:pt x="310" y="76"/>
                  </a:lnTo>
                  <a:lnTo>
                    <a:pt x="302" y="78"/>
                  </a:lnTo>
                  <a:lnTo>
                    <a:pt x="296" y="82"/>
                  </a:lnTo>
                  <a:lnTo>
                    <a:pt x="296" y="82"/>
                  </a:lnTo>
                  <a:lnTo>
                    <a:pt x="292" y="82"/>
                  </a:lnTo>
                  <a:lnTo>
                    <a:pt x="288" y="80"/>
                  </a:lnTo>
                  <a:lnTo>
                    <a:pt x="284" y="78"/>
                  </a:lnTo>
                  <a:lnTo>
                    <a:pt x="280" y="80"/>
                  </a:lnTo>
                  <a:lnTo>
                    <a:pt x="280" y="80"/>
                  </a:lnTo>
                  <a:lnTo>
                    <a:pt x="278" y="82"/>
                  </a:lnTo>
                  <a:lnTo>
                    <a:pt x="274" y="84"/>
                  </a:lnTo>
                  <a:lnTo>
                    <a:pt x="270" y="86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72" y="90"/>
                  </a:lnTo>
                  <a:lnTo>
                    <a:pt x="266" y="92"/>
                  </a:lnTo>
                  <a:lnTo>
                    <a:pt x="262" y="90"/>
                  </a:lnTo>
                  <a:lnTo>
                    <a:pt x="262" y="90"/>
                  </a:lnTo>
                  <a:lnTo>
                    <a:pt x="258" y="90"/>
                  </a:lnTo>
                  <a:lnTo>
                    <a:pt x="256" y="90"/>
                  </a:lnTo>
                  <a:lnTo>
                    <a:pt x="256" y="92"/>
                  </a:lnTo>
                  <a:lnTo>
                    <a:pt x="256" y="92"/>
                  </a:lnTo>
                  <a:lnTo>
                    <a:pt x="256" y="94"/>
                  </a:lnTo>
                  <a:lnTo>
                    <a:pt x="256" y="94"/>
                  </a:lnTo>
                  <a:lnTo>
                    <a:pt x="260" y="96"/>
                  </a:lnTo>
                  <a:lnTo>
                    <a:pt x="260" y="96"/>
                  </a:lnTo>
                  <a:lnTo>
                    <a:pt x="260" y="100"/>
                  </a:lnTo>
                  <a:lnTo>
                    <a:pt x="260" y="100"/>
                  </a:lnTo>
                  <a:lnTo>
                    <a:pt x="254" y="102"/>
                  </a:lnTo>
                  <a:lnTo>
                    <a:pt x="250" y="106"/>
                  </a:lnTo>
                  <a:lnTo>
                    <a:pt x="250" y="106"/>
                  </a:lnTo>
                  <a:lnTo>
                    <a:pt x="240" y="114"/>
                  </a:lnTo>
                  <a:lnTo>
                    <a:pt x="232" y="126"/>
                  </a:lnTo>
                  <a:lnTo>
                    <a:pt x="224" y="136"/>
                  </a:lnTo>
                  <a:lnTo>
                    <a:pt x="218" y="140"/>
                  </a:lnTo>
                  <a:lnTo>
                    <a:pt x="212" y="142"/>
                  </a:lnTo>
                  <a:lnTo>
                    <a:pt x="212" y="142"/>
                  </a:lnTo>
                  <a:lnTo>
                    <a:pt x="206" y="148"/>
                  </a:lnTo>
                  <a:lnTo>
                    <a:pt x="206" y="148"/>
                  </a:lnTo>
                  <a:lnTo>
                    <a:pt x="204" y="148"/>
                  </a:lnTo>
                  <a:lnTo>
                    <a:pt x="202" y="150"/>
                  </a:lnTo>
                  <a:lnTo>
                    <a:pt x="202" y="150"/>
                  </a:lnTo>
                  <a:lnTo>
                    <a:pt x="200" y="152"/>
                  </a:lnTo>
                  <a:lnTo>
                    <a:pt x="196" y="152"/>
                  </a:lnTo>
                  <a:lnTo>
                    <a:pt x="192" y="152"/>
                  </a:lnTo>
                  <a:lnTo>
                    <a:pt x="190" y="154"/>
                  </a:lnTo>
                  <a:lnTo>
                    <a:pt x="190" y="154"/>
                  </a:lnTo>
                  <a:lnTo>
                    <a:pt x="186" y="154"/>
                  </a:lnTo>
                  <a:lnTo>
                    <a:pt x="184" y="158"/>
                  </a:lnTo>
                  <a:lnTo>
                    <a:pt x="184" y="158"/>
                  </a:lnTo>
                  <a:lnTo>
                    <a:pt x="182" y="160"/>
                  </a:lnTo>
                  <a:lnTo>
                    <a:pt x="178" y="162"/>
                  </a:lnTo>
                  <a:lnTo>
                    <a:pt x="176" y="164"/>
                  </a:lnTo>
                  <a:lnTo>
                    <a:pt x="176" y="170"/>
                  </a:lnTo>
                  <a:lnTo>
                    <a:pt x="176" y="170"/>
                  </a:lnTo>
                  <a:lnTo>
                    <a:pt x="174" y="172"/>
                  </a:lnTo>
                  <a:lnTo>
                    <a:pt x="174" y="172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78" y="180"/>
                  </a:lnTo>
                  <a:lnTo>
                    <a:pt x="180" y="184"/>
                  </a:lnTo>
                  <a:lnTo>
                    <a:pt x="180" y="184"/>
                  </a:lnTo>
                  <a:lnTo>
                    <a:pt x="178" y="186"/>
                  </a:lnTo>
                  <a:lnTo>
                    <a:pt x="176" y="188"/>
                  </a:lnTo>
                  <a:lnTo>
                    <a:pt x="176" y="188"/>
                  </a:lnTo>
                  <a:lnTo>
                    <a:pt x="176" y="190"/>
                  </a:lnTo>
                  <a:lnTo>
                    <a:pt x="178" y="190"/>
                  </a:lnTo>
                  <a:lnTo>
                    <a:pt x="180" y="188"/>
                  </a:lnTo>
                  <a:lnTo>
                    <a:pt x="182" y="190"/>
                  </a:lnTo>
                  <a:lnTo>
                    <a:pt x="182" y="190"/>
                  </a:lnTo>
                  <a:lnTo>
                    <a:pt x="182" y="192"/>
                  </a:lnTo>
                  <a:lnTo>
                    <a:pt x="182" y="192"/>
                  </a:lnTo>
                  <a:lnTo>
                    <a:pt x="178" y="196"/>
                  </a:lnTo>
                  <a:lnTo>
                    <a:pt x="178" y="198"/>
                  </a:lnTo>
                  <a:lnTo>
                    <a:pt x="182" y="200"/>
                  </a:lnTo>
                  <a:lnTo>
                    <a:pt x="182" y="200"/>
                  </a:lnTo>
                  <a:lnTo>
                    <a:pt x="188" y="202"/>
                  </a:lnTo>
                  <a:lnTo>
                    <a:pt x="194" y="202"/>
                  </a:lnTo>
                  <a:lnTo>
                    <a:pt x="198" y="202"/>
                  </a:lnTo>
                  <a:lnTo>
                    <a:pt x="204" y="198"/>
                  </a:lnTo>
                  <a:lnTo>
                    <a:pt x="204" y="198"/>
                  </a:lnTo>
                  <a:lnTo>
                    <a:pt x="216" y="188"/>
                  </a:lnTo>
                  <a:lnTo>
                    <a:pt x="216" y="188"/>
                  </a:lnTo>
                  <a:lnTo>
                    <a:pt x="222" y="196"/>
                  </a:lnTo>
                  <a:lnTo>
                    <a:pt x="226" y="204"/>
                  </a:lnTo>
                  <a:lnTo>
                    <a:pt x="226" y="204"/>
                  </a:lnTo>
                  <a:lnTo>
                    <a:pt x="228" y="210"/>
                  </a:lnTo>
                  <a:lnTo>
                    <a:pt x="232" y="216"/>
                  </a:lnTo>
                  <a:lnTo>
                    <a:pt x="232" y="216"/>
                  </a:lnTo>
                  <a:lnTo>
                    <a:pt x="234" y="220"/>
                  </a:lnTo>
                  <a:lnTo>
                    <a:pt x="232" y="222"/>
                  </a:lnTo>
                  <a:lnTo>
                    <a:pt x="232" y="222"/>
                  </a:lnTo>
                  <a:lnTo>
                    <a:pt x="234" y="232"/>
                  </a:lnTo>
                  <a:lnTo>
                    <a:pt x="238" y="234"/>
                  </a:lnTo>
                  <a:lnTo>
                    <a:pt x="242" y="232"/>
                  </a:lnTo>
                  <a:lnTo>
                    <a:pt x="242" y="232"/>
                  </a:lnTo>
                  <a:lnTo>
                    <a:pt x="250" y="228"/>
                  </a:lnTo>
                  <a:lnTo>
                    <a:pt x="258" y="224"/>
                  </a:lnTo>
                  <a:lnTo>
                    <a:pt x="264" y="218"/>
                  </a:lnTo>
                  <a:lnTo>
                    <a:pt x="266" y="214"/>
                  </a:lnTo>
                  <a:lnTo>
                    <a:pt x="266" y="208"/>
                  </a:lnTo>
                  <a:lnTo>
                    <a:pt x="266" y="208"/>
                  </a:lnTo>
                  <a:lnTo>
                    <a:pt x="268" y="200"/>
                  </a:lnTo>
                  <a:lnTo>
                    <a:pt x="274" y="196"/>
                  </a:lnTo>
                  <a:lnTo>
                    <a:pt x="274" y="196"/>
                  </a:lnTo>
                  <a:lnTo>
                    <a:pt x="274" y="194"/>
                  </a:lnTo>
                  <a:lnTo>
                    <a:pt x="274" y="194"/>
                  </a:lnTo>
                  <a:lnTo>
                    <a:pt x="276" y="192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76" y="190"/>
                  </a:lnTo>
                  <a:lnTo>
                    <a:pt x="280" y="188"/>
                  </a:lnTo>
                  <a:lnTo>
                    <a:pt x="282" y="184"/>
                  </a:lnTo>
                  <a:lnTo>
                    <a:pt x="280" y="182"/>
                  </a:lnTo>
                  <a:lnTo>
                    <a:pt x="278" y="178"/>
                  </a:lnTo>
                  <a:lnTo>
                    <a:pt x="278" y="178"/>
                  </a:lnTo>
                  <a:lnTo>
                    <a:pt x="272" y="170"/>
                  </a:lnTo>
                  <a:lnTo>
                    <a:pt x="272" y="166"/>
                  </a:lnTo>
                  <a:lnTo>
                    <a:pt x="274" y="160"/>
                  </a:lnTo>
                  <a:lnTo>
                    <a:pt x="280" y="154"/>
                  </a:lnTo>
                  <a:lnTo>
                    <a:pt x="280" y="154"/>
                  </a:lnTo>
                  <a:lnTo>
                    <a:pt x="288" y="150"/>
                  </a:lnTo>
                  <a:lnTo>
                    <a:pt x="288" y="150"/>
                  </a:lnTo>
                  <a:lnTo>
                    <a:pt x="296" y="144"/>
                  </a:lnTo>
                  <a:lnTo>
                    <a:pt x="302" y="136"/>
                  </a:lnTo>
                  <a:lnTo>
                    <a:pt x="302" y="136"/>
                  </a:lnTo>
                  <a:lnTo>
                    <a:pt x="306" y="130"/>
                  </a:lnTo>
                  <a:lnTo>
                    <a:pt x="312" y="126"/>
                  </a:lnTo>
                  <a:lnTo>
                    <a:pt x="318" y="126"/>
                  </a:lnTo>
                  <a:lnTo>
                    <a:pt x="326" y="128"/>
                  </a:lnTo>
                  <a:lnTo>
                    <a:pt x="326" y="128"/>
                  </a:lnTo>
                  <a:lnTo>
                    <a:pt x="316" y="138"/>
                  </a:lnTo>
                  <a:lnTo>
                    <a:pt x="304" y="146"/>
                  </a:lnTo>
                  <a:lnTo>
                    <a:pt x="304" y="146"/>
                  </a:lnTo>
                  <a:lnTo>
                    <a:pt x="300" y="152"/>
                  </a:lnTo>
                  <a:lnTo>
                    <a:pt x="298" y="154"/>
                  </a:lnTo>
                  <a:lnTo>
                    <a:pt x="298" y="158"/>
                  </a:lnTo>
                  <a:lnTo>
                    <a:pt x="298" y="158"/>
                  </a:lnTo>
                  <a:lnTo>
                    <a:pt x="298" y="172"/>
                  </a:lnTo>
                  <a:lnTo>
                    <a:pt x="300" y="176"/>
                  </a:lnTo>
                  <a:lnTo>
                    <a:pt x="304" y="180"/>
                  </a:lnTo>
                  <a:lnTo>
                    <a:pt x="308" y="182"/>
                  </a:lnTo>
                  <a:lnTo>
                    <a:pt x="312" y="184"/>
                  </a:lnTo>
                  <a:lnTo>
                    <a:pt x="328" y="184"/>
                  </a:lnTo>
                  <a:lnTo>
                    <a:pt x="328" y="184"/>
                  </a:lnTo>
                  <a:lnTo>
                    <a:pt x="342" y="180"/>
                  </a:lnTo>
                  <a:lnTo>
                    <a:pt x="350" y="180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60" y="182"/>
                  </a:lnTo>
                  <a:lnTo>
                    <a:pt x="360" y="182"/>
                  </a:lnTo>
                  <a:lnTo>
                    <a:pt x="358" y="182"/>
                  </a:lnTo>
                  <a:lnTo>
                    <a:pt x="358" y="182"/>
                  </a:lnTo>
                  <a:lnTo>
                    <a:pt x="348" y="184"/>
                  </a:lnTo>
                  <a:lnTo>
                    <a:pt x="338" y="184"/>
                  </a:lnTo>
                  <a:lnTo>
                    <a:pt x="338" y="184"/>
                  </a:lnTo>
                  <a:lnTo>
                    <a:pt x="326" y="186"/>
                  </a:lnTo>
                  <a:lnTo>
                    <a:pt x="322" y="186"/>
                  </a:lnTo>
                  <a:lnTo>
                    <a:pt x="320" y="188"/>
                  </a:lnTo>
                  <a:lnTo>
                    <a:pt x="318" y="192"/>
                  </a:lnTo>
                  <a:lnTo>
                    <a:pt x="318" y="196"/>
                  </a:lnTo>
                  <a:lnTo>
                    <a:pt x="320" y="206"/>
                  </a:lnTo>
                  <a:lnTo>
                    <a:pt x="320" y="206"/>
                  </a:lnTo>
                  <a:lnTo>
                    <a:pt x="320" y="208"/>
                  </a:lnTo>
                  <a:lnTo>
                    <a:pt x="320" y="208"/>
                  </a:lnTo>
                  <a:lnTo>
                    <a:pt x="308" y="206"/>
                  </a:lnTo>
                  <a:lnTo>
                    <a:pt x="302" y="208"/>
                  </a:lnTo>
                  <a:lnTo>
                    <a:pt x="298" y="214"/>
                  </a:lnTo>
                  <a:lnTo>
                    <a:pt x="296" y="228"/>
                  </a:lnTo>
                  <a:lnTo>
                    <a:pt x="296" y="228"/>
                  </a:lnTo>
                  <a:lnTo>
                    <a:pt x="294" y="232"/>
                  </a:lnTo>
                  <a:lnTo>
                    <a:pt x="290" y="236"/>
                  </a:lnTo>
                  <a:lnTo>
                    <a:pt x="286" y="236"/>
                  </a:lnTo>
                  <a:lnTo>
                    <a:pt x="282" y="236"/>
                  </a:lnTo>
                  <a:lnTo>
                    <a:pt x="282" y="236"/>
                  </a:lnTo>
                  <a:lnTo>
                    <a:pt x="276" y="236"/>
                  </a:lnTo>
                  <a:lnTo>
                    <a:pt x="272" y="234"/>
                  </a:lnTo>
                  <a:lnTo>
                    <a:pt x="270" y="236"/>
                  </a:lnTo>
                  <a:lnTo>
                    <a:pt x="270" y="236"/>
                  </a:lnTo>
                  <a:lnTo>
                    <a:pt x="258" y="240"/>
                  </a:lnTo>
                  <a:lnTo>
                    <a:pt x="248" y="242"/>
                  </a:lnTo>
                  <a:lnTo>
                    <a:pt x="226" y="240"/>
                  </a:lnTo>
                  <a:lnTo>
                    <a:pt x="226" y="240"/>
                  </a:lnTo>
                  <a:lnTo>
                    <a:pt x="220" y="240"/>
                  </a:lnTo>
                  <a:lnTo>
                    <a:pt x="216" y="238"/>
                  </a:lnTo>
                  <a:lnTo>
                    <a:pt x="212" y="232"/>
                  </a:lnTo>
                  <a:lnTo>
                    <a:pt x="212" y="226"/>
                  </a:lnTo>
                  <a:lnTo>
                    <a:pt x="212" y="226"/>
                  </a:lnTo>
                  <a:lnTo>
                    <a:pt x="216" y="224"/>
                  </a:lnTo>
                  <a:lnTo>
                    <a:pt x="216" y="218"/>
                  </a:lnTo>
                  <a:lnTo>
                    <a:pt x="214" y="214"/>
                  </a:lnTo>
                  <a:lnTo>
                    <a:pt x="214" y="210"/>
                  </a:lnTo>
                  <a:lnTo>
                    <a:pt x="214" y="210"/>
                  </a:lnTo>
                  <a:lnTo>
                    <a:pt x="212" y="210"/>
                  </a:lnTo>
                  <a:lnTo>
                    <a:pt x="208" y="212"/>
                  </a:lnTo>
                  <a:lnTo>
                    <a:pt x="208" y="214"/>
                  </a:lnTo>
                  <a:lnTo>
                    <a:pt x="206" y="216"/>
                  </a:lnTo>
                  <a:lnTo>
                    <a:pt x="206" y="216"/>
                  </a:lnTo>
                  <a:lnTo>
                    <a:pt x="200" y="220"/>
                  </a:lnTo>
                  <a:lnTo>
                    <a:pt x="198" y="224"/>
                  </a:lnTo>
                  <a:lnTo>
                    <a:pt x="198" y="228"/>
                  </a:lnTo>
                  <a:lnTo>
                    <a:pt x="202" y="232"/>
                  </a:lnTo>
                  <a:lnTo>
                    <a:pt x="202" y="232"/>
                  </a:lnTo>
                  <a:lnTo>
                    <a:pt x="202" y="238"/>
                  </a:lnTo>
                  <a:lnTo>
                    <a:pt x="202" y="242"/>
                  </a:lnTo>
                  <a:lnTo>
                    <a:pt x="202" y="242"/>
                  </a:lnTo>
                  <a:lnTo>
                    <a:pt x="204" y="246"/>
                  </a:lnTo>
                  <a:lnTo>
                    <a:pt x="202" y="248"/>
                  </a:lnTo>
                  <a:lnTo>
                    <a:pt x="200" y="250"/>
                  </a:lnTo>
                  <a:lnTo>
                    <a:pt x="196" y="250"/>
                  </a:lnTo>
                  <a:lnTo>
                    <a:pt x="196" y="250"/>
                  </a:lnTo>
                  <a:lnTo>
                    <a:pt x="188" y="250"/>
                  </a:lnTo>
                  <a:lnTo>
                    <a:pt x="180" y="254"/>
                  </a:lnTo>
                  <a:lnTo>
                    <a:pt x="170" y="264"/>
                  </a:lnTo>
                  <a:lnTo>
                    <a:pt x="170" y="264"/>
                  </a:lnTo>
                  <a:lnTo>
                    <a:pt x="162" y="270"/>
                  </a:lnTo>
                  <a:lnTo>
                    <a:pt x="158" y="274"/>
                  </a:lnTo>
                  <a:lnTo>
                    <a:pt x="154" y="276"/>
                  </a:lnTo>
                  <a:lnTo>
                    <a:pt x="154" y="276"/>
                  </a:lnTo>
                  <a:lnTo>
                    <a:pt x="150" y="278"/>
                  </a:lnTo>
                  <a:lnTo>
                    <a:pt x="146" y="282"/>
                  </a:lnTo>
                  <a:lnTo>
                    <a:pt x="146" y="282"/>
                  </a:lnTo>
                  <a:lnTo>
                    <a:pt x="142" y="288"/>
                  </a:lnTo>
                  <a:lnTo>
                    <a:pt x="136" y="292"/>
                  </a:lnTo>
                  <a:lnTo>
                    <a:pt x="130" y="294"/>
                  </a:lnTo>
                  <a:lnTo>
                    <a:pt x="122" y="292"/>
                  </a:lnTo>
                  <a:lnTo>
                    <a:pt x="122" y="292"/>
                  </a:lnTo>
                  <a:lnTo>
                    <a:pt x="122" y="298"/>
                  </a:lnTo>
                  <a:lnTo>
                    <a:pt x="120" y="302"/>
                  </a:lnTo>
                  <a:lnTo>
                    <a:pt x="118" y="302"/>
                  </a:lnTo>
                  <a:lnTo>
                    <a:pt x="112" y="300"/>
                  </a:lnTo>
                  <a:lnTo>
                    <a:pt x="112" y="300"/>
                  </a:lnTo>
                  <a:lnTo>
                    <a:pt x="104" y="300"/>
                  </a:lnTo>
                  <a:lnTo>
                    <a:pt x="102" y="302"/>
                  </a:lnTo>
                  <a:lnTo>
                    <a:pt x="100" y="304"/>
                  </a:lnTo>
                  <a:lnTo>
                    <a:pt x="100" y="304"/>
                  </a:lnTo>
                  <a:lnTo>
                    <a:pt x="100" y="306"/>
                  </a:lnTo>
                  <a:lnTo>
                    <a:pt x="102" y="308"/>
                  </a:lnTo>
                  <a:lnTo>
                    <a:pt x="108" y="310"/>
                  </a:lnTo>
                  <a:lnTo>
                    <a:pt x="108" y="310"/>
                  </a:lnTo>
                  <a:lnTo>
                    <a:pt x="114" y="314"/>
                  </a:lnTo>
                  <a:lnTo>
                    <a:pt x="118" y="318"/>
                  </a:lnTo>
                  <a:lnTo>
                    <a:pt x="122" y="324"/>
                  </a:lnTo>
                  <a:lnTo>
                    <a:pt x="124" y="330"/>
                  </a:lnTo>
                  <a:lnTo>
                    <a:pt x="126" y="336"/>
                  </a:lnTo>
                  <a:lnTo>
                    <a:pt x="126" y="342"/>
                  </a:lnTo>
                  <a:lnTo>
                    <a:pt x="124" y="348"/>
                  </a:lnTo>
                  <a:lnTo>
                    <a:pt x="122" y="354"/>
                  </a:lnTo>
                  <a:lnTo>
                    <a:pt x="122" y="354"/>
                  </a:lnTo>
                  <a:lnTo>
                    <a:pt x="118" y="356"/>
                  </a:lnTo>
                  <a:lnTo>
                    <a:pt x="114" y="356"/>
                  </a:lnTo>
                  <a:lnTo>
                    <a:pt x="114" y="356"/>
                  </a:lnTo>
                  <a:lnTo>
                    <a:pt x="104" y="354"/>
                  </a:lnTo>
                  <a:lnTo>
                    <a:pt x="94" y="354"/>
                  </a:lnTo>
                  <a:lnTo>
                    <a:pt x="86" y="354"/>
                  </a:lnTo>
                  <a:lnTo>
                    <a:pt x="76" y="354"/>
                  </a:lnTo>
                  <a:lnTo>
                    <a:pt x="76" y="354"/>
                  </a:lnTo>
                  <a:lnTo>
                    <a:pt x="72" y="354"/>
                  </a:lnTo>
                  <a:lnTo>
                    <a:pt x="68" y="354"/>
                  </a:lnTo>
                  <a:lnTo>
                    <a:pt x="64" y="358"/>
                  </a:lnTo>
                  <a:lnTo>
                    <a:pt x="64" y="366"/>
                  </a:lnTo>
                  <a:lnTo>
                    <a:pt x="64" y="366"/>
                  </a:lnTo>
                  <a:lnTo>
                    <a:pt x="66" y="372"/>
                  </a:lnTo>
                  <a:lnTo>
                    <a:pt x="66" y="380"/>
                  </a:lnTo>
                  <a:lnTo>
                    <a:pt x="66" y="388"/>
                  </a:lnTo>
                  <a:lnTo>
                    <a:pt x="62" y="396"/>
                  </a:lnTo>
                  <a:lnTo>
                    <a:pt x="62" y="396"/>
                  </a:lnTo>
                  <a:lnTo>
                    <a:pt x="62" y="400"/>
                  </a:lnTo>
                  <a:lnTo>
                    <a:pt x="62" y="404"/>
                  </a:lnTo>
                  <a:lnTo>
                    <a:pt x="62" y="404"/>
                  </a:lnTo>
                  <a:lnTo>
                    <a:pt x="64" y="410"/>
                  </a:lnTo>
                  <a:lnTo>
                    <a:pt x="66" y="418"/>
                  </a:lnTo>
                  <a:lnTo>
                    <a:pt x="68" y="420"/>
                  </a:lnTo>
                  <a:lnTo>
                    <a:pt x="70" y="422"/>
                  </a:lnTo>
                  <a:lnTo>
                    <a:pt x="74" y="422"/>
                  </a:lnTo>
                  <a:lnTo>
                    <a:pt x="80" y="420"/>
                  </a:lnTo>
                  <a:lnTo>
                    <a:pt x="80" y="420"/>
                  </a:lnTo>
                  <a:lnTo>
                    <a:pt x="84" y="424"/>
                  </a:lnTo>
                  <a:lnTo>
                    <a:pt x="84" y="424"/>
                  </a:lnTo>
                  <a:lnTo>
                    <a:pt x="86" y="428"/>
                  </a:lnTo>
                  <a:lnTo>
                    <a:pt x="90" y="430"/>
                  </a:lnTo>
                  <a:lnTo>
                    <a:pt x="94" y="430"/>
                  </a:lnTo>
                  <a:lnTo>
                    <a:pt x="98" y="426"/>
                  </a:lnTo>
                  <a:lnTo>
                    <a:pt x="98" y="426"/>
                  </a:lnTo>
                  <a:lnTo>
                    <a:pt x="104" y="424"/>
                  </a:lnTo>
                  <a:lnTo>
                    <a:pt x="110" y="424"/>
                  </a:lnTo>
                  <a:lnTo>
                    <a:pt x="110" y="424"/>
                  </a:lnTo>
                  <a:lnTo>
                    <a:pt x="118" y="422"/>
                  </a:lnTo>
                  <a:lnTo>
                    <a:pt x="124" y="416"/>
                  </a:lnTo>
                  <a:lnTo>
                    <a:pt x="130" y="408"/>
                  </a:lnTo>
                  <a:lnTo>
                    <a:pt x="132" y="402"/>
                  </a:lnTo>
                  <a:lnTo>
                    <a:pt x="132" y="402"/>
                  </a:lnTo>
                  <a:lnTo>
                    <a:pt x="132" y="394"/>
                  </a:lnTo>
                  <a:lnTo>
                    <a:pt x="136" y="386"/>
                  </a:lnTo>
                  <a:lnTo>
                    <a:pt x="142" y="382"/>
                  </a:lnTo>
                  <a:lnTo>
                    <a:pt x="148" y="378"/>
                  </a:lnTo>
                  <a:lnTo>
                    <a:pt x="148" y="378"/>
                  </a:lnTo>
                  <a:lnTo>
                    <a:pt x="156" y="374"/>
                  </a:lnTo>
                  <a:lnTo>
                    <a:pt x="158" y="370"/>
                  </a:lnTo>
                  <a:lnTo>
                    <a:pt x="158" y="366"/>
                  </a:lnTo>
                  <a:lnTo>
                    <a:pt x="158" y="366"/>
                  </a:lnTo>
                  <a:lnTo>
                    <a:pt x="158" y="358"/>
                  </a:lnTo>
                  <a:lnTo>
                    <a:pt x="162" y="354"/>
                  </a:lnTo>
                  <a:lnTo>
                    <a:pt x="166" y="354"/>
                  </a:lnTo>
                  <a:lnTo>
                    <a:pt x="172" y="356"/>
                  </a:lnTo>
                  <a:lnTo>
                    <a:pt x="172" y="356"/>
                  </a:lnTo>
                  <a:lnTo>
                    <a:pt x="180" y="358"/>
                  </a:lnTo>
                  <a:lnTo>
                    <a:pt x="186" y="356"/>
                  </a:lnTo>
                  <a:lnTo>
                    <a:pt x="192" y="352"/>
                  </a:lnTo>
                  <a:lnTo>
                    <a:pt x="198" y="348"/>
                  </a:lnTo>
                  <a:lnTo>
                    <a:pt x="198" y="348"/>
                  </a:lnTo>
                  <a:lnTo>
                    <a:pt x="204" y="346"/>
                  </a:lnTo>
                  <a:lnTo>
                    <a:pt x="208" y="346"/>
                  </a:lnTo>
                  <a:lnTo>
                    <a:pt x="212" y="348"/>
                  </a:lnTo>
                  <a:lnTo>
                    <a:pt x="214" y="352"/>
                  </a:lnTo>
                  <a:lnTo>
                    <a:pt x="214" y="352"/>
                  </a:lnTo>
                  <a:lnTo>
                    <a:pt x="218" y="360"/>
                  </a:lnTo>
                  <a:lnTo>
                    <a:pt x="224" y="368"/>
                  </a:lnTo>
                  <a:lnTo>
                    <a:pt x="232" y="374"/>
                  </a:lnTo>
                  <a:lnTo>
                    <a:pt x="240" y="378"/>
                  </a:lnTo>
                  <a:lnTo>
                    <a:pt x="240" y="378"/>
                  </a:lnTo>
                  <a:lnTo>
                    <a:pt x="252" y="386"/>
                  </a:lnTo>
                  <a:lnTo>
                    <a:pt x="256" y="392"/>
                  </a:lnTo>
                  <a:lnTo>
                    <a:pt x="260" y="398"/>
                  </a:lnTo>
                  <a:lnTo>
                    <a:pt x="260" y="398"/>
                  </a:lnTo>
                  <a:lnTo>
                    <a:pt x="260" y="402"/>
                  </a:lnTo>
                  <a:lnTo>
                    <a:pt x="262" y="404"/>
                  </a:lnTo>
                  <a:lnTo>
                    <a:pt x="264" y="404"/>
                  </a:lnTo>
                  <a:lnTo>
                    <a:pt x="264" y="404"/>
                  </a:lnTo>
                  <a:lnTo>
                    <a:pt x="266" y="402"/>
                  </a:lnTo>
                  <a:lnTo>
                    <a:pt x="266" y="400"/>
                  </a:lnTo>
                  <a:lnTo>
                    <a:pt x="266" y="396"/>
                  </a:lnTo>
                  <a:lnTo>
                    <a:pt x="266" y="396"/>
                  </a:lnTo>
                  <a:lnTo>
                    <a:pt x="264" y="390"/>
                  </a:lnTo>
                  <a:lnTo>
                    <a:pt x="264" y="388"/>
                  </a:lnTo>
                  <a:lnTo>
                    <a:pt x="270" y="386"/>
                  </a:lnTo>
                  <a:lnTo>
                    <a:pt x="276" y="386"/>
                  </a:lnTo>
                  <a:lnTo>
                    <a:pt x="276" y="386"/>
                  </a:lnTo>
                  <a:lnTo>
                    <a:pt x="264" y="378"/>
                  </a:lnTo>
                  <a:lnTo>
                    <a:pt x="252" y="370"/>
                  </a:lnTo>
                  <a:lnTo>
                    <a:pt x="242" y="360"/>
                  </a:lnTo>
                  <a:lnTo>
                    <a:pt x="234" y="350"/>
                  </a:lnTo>
                  <a:lnTo>
                    <a:pt x="234" y="350"/>
                  </a:lnTo>
                  <a:lnTo>
                    <a:pt x="230" y="344"/>
                  </a:lnTo>
                  <a:lnTo>
                    <a:pt x="230" y="336"/>
                  </a:lnTo>
                  <a:lnTo>
                    <a:pt x="230" y="336"/>
                  </a:lnTo>
                  <a:lnTo>
                    <a:pt x="230" y="334"/>
                  </a:lnTo>
                  <a:lnTo>
                    <a:pt x="232" y="332"/>
                  </a:lnTo>
                  <a:lnTo>
                    <a:pt x="238" y="330"/>
                  </a:lnTo>
                  <a:lnTo>
                    <a:pt x="238" y="330"/>
                  </a:lnTo>
                  <a:lnTo>
                    <a:pt x="240" y="334"/>
                  </a:lnTo>
                  <a:lnTo>
                    <a:pt x="244" y="336"/>
                  </a:lnTo>
                  <a:lnTo>
                    <a:pt x="248" y="338"/>
                  </a:lnTo>
                  <a:lnTo>
                    <a:pt x="250" y="342"/>
                  </a:lnTo>
                  <a:lnTo>
                    <a:pt x="250" y="342"/>
                  </a:lnTo>
                  <a:lnTo>
                    <a:pt x="252" y="346"/>
                  </a:lnTo>
                  <a:lnTo>
                    <a:pt x="256" y="350"/>
                  </a:lnTo>
                  <a:lnTo>
                    <a:pt x="264" y="356"/>
                  </a:lnTo>
                  <a:lnTo>
                    <a:pt x="264" y="356"/>
                  </a:lnTo>
                  <a:lnTo>
                    <a:pt x="278" y="364"/>
                  </a:lnTo>
                  <a:lnTo>
                    <a:pt x="284" y="368"/>
                  </a:lnTo>
                  <a:lnTo>
                    <a:pt x="286" y="374"/>
                  </a:lnTo>
                  <a:lnTo>
                    <a:pt x="286" y="374"/>
                  </a:lnTo>
                  <a:lnTo>
                    <a:pt x="286" y="382"/>
                  </a:lnTo>
                  <a:lnTo>
                    <a:pt x="290" y="392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298" y="406"/>
                  </a:lnTo>
                  <a:lnTo>
                    <a:pt x="300" y="412"/>
                  </a:lnTo>
                  <a:lnTo>
                    <a:pt x="300" y="412"/>
                  </a:lnTo>
                  <a:lnTo>
                    <a:pt x="302" y="416"/>
                  </a:lnTo>
                  <a:lnTo>
                    <a:pt x="302" y="416"/>
                  </a:lnTo>
                  <a:lnTo>
                    <a:pt x="304" y="422"/>
                  </a:lnTo>
                  <a:lnTo>
                    <a:pt x="306" y="424"/>
                  </a:lnTo>
                  <a:lnTo>
                    <a:pt x="310" y="424"/>
                  </a:lnTo>
                  <a:lnTo>
                    <a:pt x="310" y="424"/>
                  </a:lnTo>
                  <a:lnTo>
                    <a:pt x="312" y="424"/>
                  </a:lnTo>
                  <a:lnTo>
                    <a:pt x="312" y="422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2" y="418"/>
                  </a:lnTo>
                  <a:lnTo>
                    <a:pt x="314" y="416"/>
                  </a:lnTo>
                  <a:lnTo>
                    <a:pt x="314" y="414"/>
                  </a:lnTo>
                  <a:lnTo>
                    <a:pt x="316" y="412"/>
                  </a:lnTo>
                  <a:lnTo>
                    <a:pt x="318" y="412"/>
                  </a:lnTo>
                  <a:lnTo>
                    <a:pt x="318" y="412"/>
                  </a:lnTo>
                  <a:lnTo>
                    <a:pt x="322" y="412"/>
                  </a:lnTo>
                  <a:lnTo>
                    <a:pt x="322" y="412"/>
                  </a:lnTo>
                  <a:lnTo>
                    <a:pt x="324" y="410"/>
                  </a:lnTo>
                  <a:lnTo>
                    <a:pt x="324" y="410"/>
                  </a:lnTo>
                  <a:lnTo>
                    <a:pt x="324" y="406"/>
                  </a:lnTo>
                  <a:lnTo>
                    <a:pt x="320" y="404"/>
                  </a:lnTo>
                  <a:lnTo>
                    <a:pt x="320" y="404"/>
                  </a:lnTo>
                  <a:lnTo>
                    <a:pt x="318" y="406"/>
                  </a:lnTo>
                  <a:lnTo>
                    <a:pt x="318" y="408"/>
                  </a:lnTo>
                  <a:lnTo>
                    <a:pt x="318" y="408"/>
                  </a:lnTo>
                  <a:lnTo>
                    <a:pt x="314" y="406"/>
                  </a:lnTo>
                  <a:lnTo>
                    <a:pt x="314" y="406"/>
                  </a:lnTo>
                  <a:lnTo>
                    <a:pt x="312" y="398"/>
                  </a:lnTo>
                  <a:lnTo>
                    <a:pt x="312" y="392"/>
                  </a:lnTo>
                  <a:lnTo>
                    <a:pt x="316" y="388"/>
                  </a:lnTo>
                  <a:lnTo>
                    <a:pt x="320" y="384"/>
                  </a:lnTo>
                  <a:lnTo>
                    <a:pt x="320" y="384"/>
                  </a:lnTo>
                  <a:lnTo>
                    <a:pt x="324" y="382"/>
                  </a:lnTo>
                  <a:lnTo>
                    <a:pt x="330" y="380"/>
                  </a:lnTo>
                  <a:lnTo>
                    <a:pt x="336" y="382"/>
                  </a:lnTo>
                  <a:lnTo>
                    <a:pt x="340" y="386"/>
                  </a:lnTo>
                  <a:lnTo>
                    <a:pt x="340" y="386"/>
                  </a:lnTo>
                  <a:lnTo>
                    <a:pt x="358" y="376"/>
                  </a:lnTo>
                  <a:lnTo>
                    <a:pt x="358" y="376"/>
                  </a:lnTo>
                  <a:lnTo>
                    <a:pt x="354" y="374"/>
                  </a:lnTo>
                  <a:lnTo>
                    <a:pt x="350" y="370"/>
                  </a:lnTo>
                  <a:lnTo>
                    <a:pt x="350" y="366"/>
                  </a:lnTo>
                  <a:lnTo>
                    <a:pt x="350" y="360"/>
                  </a:lnTo>
                  <a:lnTo>
                    <a:pt x="350" y="360"/>
                  </a:lnTo>
                  <a:lnTo>
                    <a:pt x="362" y="340"/>
                  </a:lnTo>
                  <a:lnTo>
                    <a:pt x="368" y="330"/>
                  </a:lnTo>
                  <a:lnTo>
                    <a:pt x="378" y="322"/>
                  </a:lnTo>
                  <a:lnTo>
                    <a:pt x="378" y="322"/>
                  </a:lnTo>
                  <a:lnTo>
                    <a:pt x="380" y="322"/>
                  </a:lnTo>
                  <a:lnTo>
                    <a:pt x="382" y="324"/>
                  </a:lnTo>
                  <a:lnTo>
                    <a:pt x="384" y="326"/>
                  </a:lnTo>
                  <a:lnTo>
                    <a:pt x="388" y="328"/>
                  </a:lnTo>
                  <a:lnTo>
                    <a:pt x="388" y="328"/>
                  </a:lnTo>
                  <a:lnTo>
                    <a:pt x="392" y="328"/>
                  </a:lnTo>
                  <a:lnTo>
                    <a:pt x="396" y="328"/>
                  </a:lnTo>
                  <a:lnTo>
                    <a:pt x="396" y="328"/>
                  </a:lnTo>
                  <a:lnTo>
                    <a:pt x="392" y="330"/>
                  </a:lnTo>
                  <a:lnTo>
                    <a:pt x="390" y="332"/>
                  </a:lnTo>
                  <a:lnTo>
                    <a:pt x="390" y="334"/>
                  </a:lnTo>
                  <a:lnTo>
                    <a:pt x="392" y="336"/>
                  </a:lnTo>
                  <a:lnTo>
                    <a:pt x="398" y="342"/>
                  </a:lnTo>
                  <a:lnTo>
                    <a:pt x="398" y="342"/>
                  </a:lnTo>
                  <a:lnTo>
                    <a:pt x="400" y="344"/>
                  </a:lnTo>
                  <a:lnTo>
                    <a:pt x="402" y="344"/>
                  </a:lnTo>
                  <a:lnTo>
                    <a:pt x="404" y="342"/>
                  </a:lnTo>
                  <a:lnTo>
                    <a:pt x="406" y="340"/>
                  </a:lnTo>
                  <a:lnTo>
                    <a:pt x="406" y="340"/>
                  </a:lnTo>
                  <a:lnTo>
                    <a:pt x="410" y="338"/>
                  </a:lnTo>
                  <a:lnTo>
                    <a:pt x="408" y="336"/>
                  </a:lnTo>
                  <a:lnTo>
                    <a:pt x="408" y="336"/>
                  </a:lnTo>
                  <a:lnTo>
                    <a:pt x="406" y="328"/>
                  </a:lnTo>
                  <a:lnTo>
                    <a:pt x="406" y="326"/>
                  </a:lnTo>
                  <a:lnTo>
                    <a:pt x="408" y="324"/>
                  </a:lnTo>
                  <a:lnTo>
                    <a:pt x="412" y="322"/>
                  </a:lnTo>
                  <a:lnTo>
                    <a:pt x="418" y="320"/>
                  </a:lnTo>
                  <a:lnTo>
                    <a:pt x="418" y="320"/>
                  </a:lnTo>
                  <a:lnTo>
                    <a:pt x="440" y="314"/>
                  </a:lnTo>
                  <a:lnTo>
                    <a:pt x="440" y="314"/>
                  </a:lnTo>
                  <a:lnTo>
                    <a:pt x="438" y="318"/>
                  </a:lnTo>
                  <a:lnTo>
                    <a:pt x="434" y="320"/>
                  </a:lnTo>
                  <a:lnTo>
                    <a:pt x="432" y="322"/>
                  </a:lnTo>
                  <a:lnTo>
                    <a:pt x="432" y="324"/>
                  </a:lnTo>
                  <a:lnTo>
                    <a:pt x="432" y="324"/>
                  </a:lnTo>
                  <a:lnTo>
                    <a:pt x="432" y="328"/>
                  </a:lnTo>
                  <a:lnTo>
                    <a:pt x="430" y="330"/>
                  </a:lnTo>
                  <a:lnTo>
                    <a:pt x="426" y="336"/>
                  </a:lnTo>
                  <a:lnTo>
                    <a:pt x="426" y="336"/>
                  </a:lnTo>
                  <a:lnTo>
                    <a:pt x="424" y="338"/>
                  </a:lnTo>
                  <a:lnTo>
                    <a:pt x="426" y="340"/>
                  </a:lnTo>
                  <a:lnTo>
                    <a:pt x="426" y="340"/>
                  </a:lnTo>
                  <a:lnTo>
                    <a:pt x="428" y="342"/>
                  </a:lnTo>
                  <a:lnTo>
                    <a:pt x="428" y="342"/>
                  </a:lnTo>
                  <a:lnTo>
                    <a:pt x="448" y="356"/>
                  </a:lnTo>
                  <a:lnTo>
                    <a:pt x="448" y="356"/>
                  </a:lnTo>
                  <a:lnTo>
                    <a:pt x="456" y="362"/>
                  </a:lnTo>
                  <a:lnTo>
                    <a:pt x="460" y="368"/>
                  </a:lnTo>
                  <a:lnTo>
                    <a:pt x="458" y="374"/>
                  </a:lnTo>
                  <a:lnTo>
                    <a:pt x="458" y="374"/>
                  </a:lnTo>
                  <a:lnTo>
                    <a:pt x="456" y="378"/>
                  </a:lnTo>
                  <a:lnTo>
                    <a:pt x="452" y="380"/>
                  </a:lnTo>
                  <a:lnTo>
                    <a:pt x="440" y="380"/>
                  </a:lnTo>
                  <a:lnTo>
                    <a:pt x="440" y="380"/>
                  </a:lnTo>
                  <a:lnTo>
                    <a:pt x="432" y="380"/>
                  </a:lnTo>
                  <a:lnTo>
                    <a:pt x="424" y="380"/>
                  </a:lnTo>
                  <a:lnTo>
                    <a:pt x="412" y="374"/>
                  </a:lnTo>
                  <a:lnTo>
                    <a:pt x="412" y="374"/>
                  </a:lnTo>
                  <a:lnTo>
                    <a:pt x="404" y="372"/>
                  </a:lnTo>
                  <a:lnTo>
                    <a:pt x="398" y="370"/>
                  </a:lnTo>
                  <a:lnTo>
                    <a:pt x="390" y="372"/>
                  </a:lnTo>
                  <a:lnTo>
                    <a:pt x="384" y="374"/>
                  </a:lnTo>
                  <a:lnTo>
                    <a:pt x="384" y="374"/>
                  </a:lnTo>
                  <a:lnTo>
                    <a:pt x="374" y="378"/>
                  </a:lnTo>
                  <a:lnTo>
                    <a:pt x="364" y="378"/>
                  </a:lnTo>
                  <a:lnTo>
                    <a:pt x="364" y="378"/>
                  </a:lnTo>
                  <a:lnTo>
                    <a:pt x="360" y="386"/>
                  </a:lnTo>
                  <a:lnTo>
                    <a:pt x="354" y="388"/>
                  </a:lnTo>
                  <a:lnTo>
                    <a:pt x="340" y="388"/>
                  </a:lnTo>
                  <a:lnTo>
                    <a:pt x="340" y="388"/>
                  </a:lnTo>
                  <a:lnTo>
                    <a:pt x="338" y="394"/>
                  </a:lnTo>
                  <a:lnTo>
                    <a:pt x="340" y="398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2"/>
                  </a:lnTo>
                  <a:lnTo>
                    <a:pt x="342" y="404"/>
                  </a:lnTo>
                  <a:lnTo>
                    <a:pt x="340" y="406"/>
                  </a:lnTo>
                  <a:lnTo>
                    <a:pt x="338" y="410"/>
                  </a:lnTo>
                  <a:lnTo>
                    <a:pt x="344" y="412"/>
                  </a:lnTo>
                  <a:lnTo>
                    <a:pt x="344" y="412"/>
                  </a:lnTo>
                  <a:lnTo>
                    <a:pt x="346" y="418"/>
                  </a:lnTo>
                  <a:lnTo>
                    <a:pt x="352" y="422"/>
                  </a:lnTo>
                  <a:lnTo>
                    <a:pt x="364" y="430"/>
                  </a:lnTo>
                  <a:lnTo>
                    <a:pt x="364" y="430"/>
                  </a:lnTo>
                  <a:lnTo>
                    <a:pt x="366" y="430"/>
                  </a:lnTo>
                  <a:lnTo>
                    <a:pt x="368" y="430"/>
                  </a:lnTo>
                  <a:lnTo>
                    <a:pt x="372" y="428"/>
                  </a:lnTo>
                  <a:lnTo>
                    <a:pt x="372" y="428"/>
                  </a:lnTo>
                  <a:lnTo>
                    <a:pt x="374" y="424"/>
                  </a:lnTo>
                  <a:lnTo>
                    <a:pt x="378" y="424"/>
                  </a:lnTo>
                  <a:lnTo>
                    <a:pt x="380" y="424"/>
                  </a:lnTo>
                  <a:lnTo>
                    <a:pt x="384" y="428"/>
                  </a:lnTo>
                  <a:lnTo>
                    <a:pt x="384" y="428"/>
                  </a:lnTo>
                  <a:lnTo>
                    <a:pt x="388" y="430"/>
                  </a:lnTo>
                  <a:lnTo>
                    <a:pt x="392" y="432"/>
                  </a:lnTo>
                  <a:lnTo>
                    <a:pt x="396" y="430"/>
                  </a:lnTo>
                  <a:lnTo>
                    <a:pt x="400" y="426"/>
                  </a:lnTo>
                  <a:lnTo>
                    <a:pt x="400" y="426"/>
                  </a:lnTo>
                  <a:lnTo>
                    <a:pt x="404" y="424"/>
                  </a:lnTo>
                  <a:lnTo>
                    <a:pt x="406" y="424"/>
                  </a:lnTo>
                  <a:lnTo>
                    <a:pt x="412" y="426"/>
                  </a:lnTo>
                  <a:lnTo>
                    <a:pt x="412" y="426"/>
                  </a:lnTo>
                  <a:lnTo>
                    <a:pt x="414" y="428"/>
                  </a:lnTo>
                  <a:lnTo>
                    <a:pt x="414" y="430"/>
                  </a:lnTo>
                  <a:lnTo>
                    <a:pt x="414" y="434"/>
                  </a:lnTo>
                  <a:lnTo>
                    <a:pt x="414" y="434"/>
                  </a:lnTo>
                  <a:lnTo>
                    <a:pt x="414" y="444"/>
                  </a:lnTo>
                  <a:lnTo>
                    <a:pt x="412" y="452"/>
                  </a:lnTo>
                  <a:lnTo>
                    <a:pt x="406" y="470"/>
                  </a:lnTo>
                  <a:lnTo>
                    <a:pt x="406" y="470"/>
                  </a:lnTo>
                  <a:lnTo>
                    <a:pt x="404" y="478"/>
                  </a:lnTo>
                  <a:lnTo>
                    <a:pt x="398" y="482"/>
                  </a:lnTo>
                  <a:lnTo>
                    <a:pt x="392" y="484"/>
                  </a:lnTo>
                  <a:lnTo>
                    <a:pt x="382" y="482"/>
                  </a:lnTo>
                  <a:lnTo>
                    <a:pt x="382" y="482"/>
                  </a:lnTo>
                  <a:lnTo>
                    <a:pt x="376" y="480"/>
                  </a:lnTo>
                  <a:lnTo>
                    <a:pt x="368" y="482"/>
                  </a:lnTo>
                  <a:lnTo>
                    <a:pt x="368" y="482"/>
                  </a:lnTo>
                  <a:lnTo>
                    <a:pt x="364" y="486"/>
                  </a:lnTo>
                  <a:lnTo>
                    <a:pt x="360" y="486"/>
                  </a:lnTo>
                  <a:lnTo>
                    <a:pt x="360" y="486"/>
                  </a:lnTo>
                  <a:lnTo>
                    <a:pt x="338" y="480"/>
                  </a:lnTo>
                  <a:lnTo>
                    <a:pt x="326" y="476"/>
                  </a:lnTo>
                  <a:lnTo>
                    <a:pt x="316" y="472"/>
                  </a:lnTo>
                  <a:lnTo>
                    <a:pt x="316" y="472"/>
                  </a:lnTo>
                  <a:lnTo>
                    <a:pt x="306" y="466"/>
                  </a:lnTo>
                  <a:lnTo>
                    <a:pt x="300" y="466"/>
                  </a:lnTo>
                  <a:lnTo>
                    <a:pt x="298" y="466"/>
                  </a:lnTo>
                  <a:lnTo>
                    <a:pt x="294" y="468"/>
                  </a:lnTo>
                  <a:lnTo>
                    <a:pt x="294" y="472"/>
                  </a:lnTo>
                  <a:lnTo>
                    <a:pt x="292" y="482"/>
                  </a:lnTo>
                  <a:lnTo>
                    <a:pt x="292" y="482"/>
                  </a:lnTo>
                  <a:lnTo>
                    <a:pt x="290" y="488"/>
                  </a:lnTo>
                  <a:lnTo>
                    <a:pt x="286" y="492"/>
                  </a:lnTo>
                  <a:lnTo>
                    <a:pt x="286" y="492"/>
                  </a:lnTo>
                  <a:lnTo>
                    <a:pt x="284" y="492"/>
                  </a:lnTo>
                  <a:lnTo>
                    <a:pt x="280" y="492"/>
                  </a:lnTo>
                  <a:lnTo>
                    <a:pt x="278" y="488"/>
                  </a:lnTo>
                  <a:lnTo>
                    <a:pt x="278" y="488"/>
                  </a:lnTo>
                  <a:lnTo>
                    <a:pt x="270" y="484"/>
                  </a:lnTo>
                  <a:lnTo>
                    <a:pt x="262" y="482"/>
                  </a:lnTo>
                  <a:lnTo>
                    <a:pt x="262" y="482"/>
                  </a:lnTo>
                  <a:lnTo>
                    <a:pt x="258" y="482"/>
                  </a:lnTo>
                  <a:lnTo>
                    <a:pt x="254" y="476"/>
                  </a:lnTo>
                  <a:lnTo>
                    <a:pt x="254" y="476"/>
                  </a:lnTo>
                  <a:lnTo>
                    <a:pt x="252" y="472"/>
                  </a:lnTo>
                  <a:lnTo>
                    <a:pt x="248" y="468"/>
                  </a:lnTo>
                  <a:lnTo>
                    <a:pt x="244" y="466"/>
                  </a:lnTo>
                  <a:lnTo>
                    <a:pt x="238" y="466"/>
                  </a:lnTo>
                  <a:lnTo>
                    <a:pt x="238" y="466"/>
                  </a:lnTo>
                  <a:lnTo>
                    <a:pt x="232" y="466"/>
                  </a:lnTo>
                  <a:lnTo>
                    <a:pt x="226" y="464"/>
                  </a:lnTo>
                  <a:lnTo>
                    <a:pt x="216" y="458"/>
                  </a:lnTo>
                  <a:lnTo>
                    <a:pt x="216" y="458"/>
                  </a:lnTo>
                  <a:lnTo>
                    <a:pt x="212" y="454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2" y="452"/>
                  </a:lnTo>
                  <a:lnTo>
                    <a:pt x="216" y="446"/>
                  </a:lnTo>
                  <a:lnTo>
                    <a:pt x="218" y="442"/>
                  </a:lnTo>
                  <a:lnTo>
                    <a:pt x="216" y="430"/>
                  </a:lnTo>
                  <a:lnTo>
                    <a:pt x="216" y="430"/>
                  </a:lnTo>
                  <a:lnTo>
                    <a:pt x="214" y="426"/>
                  </a:lnTo>
                  <a:lnTo>
                    <a:pt x="212" y="422"/>
                  </a:lnTo>
                  <a:lnTo>
                    <a:pt x="210" y="420"/>
                  </a:lnTo>
                  <a:lnTo>
                    <a:pt x="204" y="422"/>
                  </a:lnTo>
                  <a:lnTo>
                    <a:pt x="204" y="422"/>
                  </a:lnTo>
                  <a:lnTo>
                    <a:pt x="196" y="424"/>
                  </a:lnTo>
                  <a:lnTo>
                    <a:pt x="188" y="424"/>
                  </a:lnTo>
                  <a:lnTo>
                    <a:pt x="172" y="424"/>
                  </a:lnTo>
                  <a:lnTo>
                    <a:pt x="172" y="424"/>
                  </a:lnTo>
                  <a:lnTo>
                    <a:pt x="154" y="426"/>
                  </a:lnTo>
                  <a:lnTo>
                    <a:pt x="144" y="428"/>
                  </a:lnTo>
                  <a:lnTo>
                    <a:pt x="136" y="432"/>
                  </a:lnTo>
                  <a:lnTo>
                    <a:pt x="136" y="432"/>
                  </a:lnTo>
                  <a:lnTo>
                    <a:pt x="122" y="440"/>
                  </a:lnTo>
                  <a:lnTo>
                    <a:pt x="110" y="442"/>
                  </a:lnTo>
                  <a:lnTo>
                    <a:pt x="98" y="440"/>
                  </a:lnTo>
                  <a:lnTo>
                    <a:pt x="88" y="434"/>
                  </a:lnTo>
                  <a:lnTo>
                    <a:pt x="88" y="434"/>
                  </a:lnTo>
                  <a:lnTo>
                    <a:pt x="86" y="442"/>
                  </a:lnTo>
                  <a:lnTo>
                    <a:pt x="82" y="450"/>
                  </a:lnTo>
                  <a:lnTo>
                    <a:pt x="76" y="456"/>
                  </a:lnTo>
                  <a:lnTo>
                    <a:pt x="68" y="462"/>
                  </a:lnTo>
                  <a:lnTo>
                    <a:pt x="68" y="462"/>
                  </a:lnTo>
                  <a:lnTo>
                    <a:pt x="64" y="466"/>
                  </a:lnTo>
                  <a:lnTo>
                    <a:pt x="60" y="472"/>
                  </a:lnTo>
                  <a:lnTo>
                    <a:pt x="58" y="478"/>
                  </a:lnTo>
                  <a:lnTo>
                    <a:pt x="58" y="486"/>
                  </a:lnTo>
                  <a:lnTo>
                    <a:pt x="58" y="486"/>
                  </a:lnTo>
                  <a:lnTo>
                    <a:pt x="58" y="496"/>
                  </a:lnTo>
                  <a:lnTo>
                    <a:pt x="54" y="504"/>
                  </a:lnTo>
                  <a:lnTo>
                    <a:pt x="48" y="508"/>
                  </a:lnTo>
                  <a:lnTo>
                    <a:pt x="40" y="514"/>
                  </a:lnTo>
                  <a:lnTo>
                    <a:pt x="40" y="514"/>
                  </a:lnTo>
                  <a:lnTo>
                    <a:pt x="34" y="520"/>
                  </a:lnTo>
                  <a:lnTo>
                    <a:pt x="28" y="526"/>
                  </a:lnTo>
                  <a:lnTo>
                    <a:pt x="28" y="526"/>
                  </a:lnTo>
                  <a:lnTo>
                    <a:pt x="24" y="534"/>
                  </a:lnTo>
                  <a:lnTo>
                    <a:pt x="20" y="542"/>
                  </a:lnTo>
                  <a:lnTo>
                    <a:pt x="16" y="550"/>
                  </a:lnTo>
                  <a:lnTo>
                    <a:pt x="12" y="560"/>
                  </a:lnTo>
                  <a:lnTo>
                    <a:pt x="12" y="560"/>
                  </a:lnTo>
                  <a:lnTo>
                    <a:pt x="4" y="572"/>
                  </a:lnTo>
                  <a:lnTo>
                    <a:pt x="2" y="580"/>
                  </a:lnTo>
                  <a:lnTo>
                    <a:pt x="2" y="588"/>
                  </a:lnTo>
                  <a:lnTo>
                    <a:pt x="2" y="588"/>
                  </a:lnTo>
                  <a:lnTo>
                    <a:pt x="8" y="604"/>
                  </a:lnTo>
                  <a:lnTo>
                    <a:pt x="8" y="620"/>
                  </a:lnTo>
                  <a:lnTo>
                    <a:pt x="6" y="634"/>
                  </a:lnTo>
                  <a:lnTo>
                    <a:pt x="2" y="650"/>
                  </a:lnTo>
                  <a:lnTo>
                    <a:pt x="2" y="650"/>
                  </a:lnTo>
                  <a:lnTo>
                    <a:pt x="0" y="654"/>
                  </a:lnTo>
                  <a:lnTo>
                    <a:pt x="2" y="656"/>
                  </a:lnTo>
                  <a:lnTo>
                    <a:pt x="4" y="662"/>
                  </a:lnTo>
                  <a:lnTo>
                    <a:pt x="4" y="662"/>
                  </a:lnTo>
                  <a:lnTo>
                    <a:pt x="4" y="668"/>
                  </a:lnTo>
                  <a:lnTo>
                    <a:pt x="4" y="668"/>
                  </a:lnTo>
                  <a:lnTo>
                    <a:pt x="4" y="676"/>
                  </a:lnTo>
                  <a:lnTo>
                    <a:pt x="6" y="682"/>
                  </a:lnTo>
                  <a:lnTo>
                    <a:pt x="6" y="682"/>
                  </a:lnTo>
                  <a:lnTo>
                    <a:pt x="16" y="690"/>
                  </a:lnTo>
                  <a:lnTo>
                    <a:pt x="22" y="700"/>
                  </a:lnTo>
                  <a:lnTo>
                    <a:pt x="28" y="710"/>
                  </a:lnTo>
                  <a:lnTo>
                    <a:pt x="32" y="722"/>
                  </a:lnTo>
                  <a:lnTo>
                    <a:pt x="32" y="722"/>
                  </a:lnTo>
                  <a:lnTo>
                    <a:pt x="34" y="726"/>
                  </a:lnTo>
                  <a:lnTo>
                    <a:pt x="38" y="730"/>
                  </a:lnTo>
                  <a:lnTo>
                    <a:pt x="38" y="730"/>
                  </a:lnTo>
                  <a:lnTo>
                    <a:pt x="50" y="742"/>
                  </a:lnTo>
                  <a:lnTo>
                    <a:pt x="64" y="754"/>
                  </a:lnTo>
                  <a:lnTo>
                    <a:pt x="64" y="754"/>
                  </a:lnTo>
                  <a:lnTo>
                    <a:pt x="68" y="758"/>
                  </a:lnTo>
                  <a:lnTo>
                    <a:pt x="72" y="760"/>
                  </a:lnTo>
                  <a:lnTo>
                    <a:pt x="78" y="760"/>
                  </a:lnTo>
                  <a:lnTo>
                    <a:pt x="84" y="756"/>
                  </a:lnTo>
                  <a:lnTo>
                    <a:pt x="84" y="756"/>
                  </a:lnTo>
                  <a:lnTo>
                    <a:pt x="90" y="754"/>
                  </a:lnTo>
                  <a:lnTo>
                    <a:pt x="96" y="752"/>
                  </a:lnTo>
                  <a:lnTo>
                    <a:pt x="102" y="752"/>
                  </a:lnTo>
                  <a:lnTo>
                    <a:pt x="108" y="754"/>
                  </a:lnTo>
                  <a:lnTo>
                    <a:pt x="108" y="754"/>
                  </a:lnTo>
                  <a:lnTo>
                    <a:pt x="114" y="754"/>
                  </a:lnTo>
                  <a:lnTo>
                    <a:pt x="120" y="754"/>
                  </a:lnTo>
                  <a:lnTo>
                    <a:pt x="130" y="750"/>
                  </a:lnTo>
                  <a:lnTo>
                    <a:pt x="130" y="750"/>
                  </a:lnTo>
                  <a:lnTo>
                    <a:pt x="144" y="744"/>
                  </a:lnTo>
                  <a:lnTo>
                    <a:pt x="150" y="742"/>
                  </a:lnTo>
                  <a:lnTo>
                    <a:pt x="158" y="740"/>
                  </a:lnTo>
                  <a:lnTo>
                    <a:pt x="158" y="740"/>
                  </a:lnTo>
                  <a:lnTo>
                    <a:pt x="164" y="740"/>
                  </a:lnTo>
                  <a:lnTo>
                    <a:pt x="170" y="742"/>
                  </a:lnTo>
                  <a:lnTo>
                    <a:pt x="174" y="744"/>
                  </a:lnTo>
                  <a:lnTo>
                    <a:pt x="176" y="750"/>
                  </a:lnTo>
                  <a:lnTo>
                    <a:pt x="176" y="750"/>
                  </a:lnTo>
                  <a:lnTo>
                    <a:pt x="178" y="756"/>
                  </a:lnTo>
                  <a:lnTo>
                    <a:pt x="182" y="758"/>
                  </a:lnTo>
                  <a:lnTo>
                    <a:pt x="186" y="760"/>
                  </a:lnTo>
                  <a:lnTo>
                    <a:pt x="192" y="760"/>
                  </a:lnTo>
                  <a:lnTo>
                    <a:pt x="192" y="760"/>
                  </a:lnTo>
                  <a:lnTo>
                    <a:pt x="200" y="760"/>
                  </a:lnTo>
                  <a:lnTo>
                    <a:pt x="206" y="764"/>
                  </a:lnTo>
                  <a:lnTo>
                    <a:pt x="210" y="770"/>
                  </a:lnTo>
                  <a:lnTo>
                    <a:pt x="212" y="778"/>
                  </a:lnTo>
                  <a:lnTo>
                    <a:pt x="212" y="778"/>
                  </a:lnTo>
                  <a:lnTo>
                    <a:pt x="210" y="792"/>
                  </a:lnTo>
                  <a:lnTo>
                    <a:pt x="208" y="806"/>
                  </a:lnTo>
                  <a:lnTo>
                    <a:pt x="208" y="806"/>
                  </a:lnTo>
                  <a:lnTo>
                    <a:pt x="206" y="816"/>
                  </a:lnTo>
                  <a:lnTo>
                    <a:pt x="206" y="824"/>
                  </a:lnTo>
                  <a:lnTo>
                    <a:pt x="210" y="830"/>
                  </a:lnTo>
                  <a:lnTo>
                    <a:pt x="214" y="836"/>
                  </a:lnTo>
                  <a:lnTo>
                    <a:pt x="214" y="836"/>
                  </a:lnTo>
                  <a:lnTo>
                    <a:pt x="222" y="846"/>
                  </a:lnTo>
                  <a:lnTo>
                    <a:pt x="226" y="858"/>
                  </a:lnTo>
                  <a:lnTo>
                    <a:pt x="230" y="868"/>
                  </a:lnTo>
                  <a:lnTo>
                    <a:pt x="234" y="878"/>
                  </a:lnTo>
                  <a:lnTo>
                    <a:pt x="242" y="924"/>
                  </a:lnTo>
                  <a:lnTo>
                    <a:pt x="242" y="924"/>
                  </a:lnTo>
                  <a:lnTo>
                    <a:pt x="242" y="930"/>
                  </a:lnTo>
                  <a:lnTo>
                    <a:pt x="240" y="936"/>
                  </a:lnTo>
                  <a:lnTo>
                    <a:pt x="240" y="936"/>
                  </a:lnTo>
                  <a:lnTo>
                    <a:pt x="234" y="946"/>
                  </a:lnTo>
                  <a:lnTo>
                    <a:pt x="230" y="956"/>
                  </a:lnTo>
                  <a:lnTo>
                    <a:pt x="226" y="976"/>
                  </a:lnTo>
                  <a:lnTo>
                    <a:pt x="226" y="976"/>
                  </a:lnTo>
                  <a:lnTo>
                    <a:pt x="226" y="984"/>
                  </a:lnTo>
                  <a:lnTo>
                    <a:pt x="226" y="992"/>
                  </a:lnTo>
                  <a:lnTo>
                    <a:pt x="232" y="1006"/>
                  </a:lnTo>
                  <a:lnTo>
                    <a:pt x="232" y="1006"/>
                  </a:lnTo>
                  <a:lnTo>
                    <a:pt x="242" y="1030"/>
                  </a:lnTo>
                  <a:lnTo>
                    <a:pt x="246" y="1042"/>
                  </a:lnTo>
                  <a:lnTo>
                    <a:pt x="248" y="1056"/>
                  </a:lnTo>
                  <a:lnTo>
                    <a:pt x="248" y="1056"/>
                  </a:lnTo>
                  <a:lnTo>
                    <a:pt x="250" y="1068"/>
                  </a:lnTo>
                  <a:lnTo>
                    <a:pt x="252" y="1082"/>
                  </a:lnTo>
                  <a:lnTo>
                    <a:pt x="256" y="1094"/>
                  </a:lnTo>
                  <a:lnTo>
                    <a:pt x="262" y="1106"/>
                  </a:lnTo>
                  <a:lnTo>
                    <a:pt x="262" y="1106"/>
                  </a:lnTo>
                  <a:lnTo>
                    <a:pt x="268" y="1116"/>
                  </a:lnTo>
                  <a:lnTo>
                    <a:pt x="274" y="1126"/>
                  </a:lnTo>
                  <a:lnTo>
                    <a:pt x="276" y="1138"/>
                  </a:lnTo>
                  <a:lnTo>
                    <a:pt x="274" y="1150"/>
                  </a:lnTo>
                  <a:lnTo>
                    <a:pt x="274" y="1150"/>
                  </a:lnTo>
                  <a:lnTo>
                    <a:pt x="274" y="1154"/>
                  </a:lnTo>
                  <a:lnTo>
                    <a:pt x="276" y="1156"/>
                  </a:lnTo>
                  <a:lnTo>
                    <a:pt x="280" y="1162"/>
                  </a:lnTo>
                  <a:lnTo>
                    <a:pt x="288" y="1164"/>
                  </a:lnTo>
                  <a:lnTo>
                    <a:pt x="296" y="1166"/>
                  </a:lnTo>
                  <a:lnTo>
                    <a:pt x="296" y="1166"/>
                  </a:lnTo>
                  <a:lnTo>
                    <a:pt x="306" y="1162"/>
                  </a:lnTo>
                  <a:lnTo>
                    <a:pt x="310" y="1160"/>
                  </a:lnTo>
                  <a:lnTo>
                    <a:pt x="316" y="1160"/>
                  </a:lnTo>
                  <a:lnTo>
                    <a:pt x="316" y="1160"/>
                  </a:lnTo>
                  <a:lnTo>
                    <a:pt x="330" y="1160"/>
                  </a:lnTo>
                  <a:lnTo>
                    <a:pt x="342" y="1156"/>
                  </a:lnTo>
                  <a:lnTo>
                    <a:pt x="352" y="1148"/>
                  </a:lnTo>
                  <a:lnTo>
                    <a:pt x="362" y="1138"/>
                  </a:lnTo>
                  <a:lnTo>
                    <a:pt x="362" y="1138"/>
                  </a:lnTo>
                  <a:lnTo>
                    <a:pt x="372" y="1124"/>
                  </a:lnTo>
                  <a:lnTo>
                    <a:pt x="376" y="1116"/>
                  </a:lnTo>
                  <a:lnTo>
                    <a:pt x="380" y="1110"/>
                  </a:lnTo>
                  <a:lnTo>
                    <a:pt x="380" y="1110"/>
                  </a:lnTo>
                  <a:lnTo>
                    <a:pt x="386" y="1104"/>
                  </a:lnTo>
                  <a:lnTo>
                    <a:pt x="388" y="1096"/>
                  </a:lnTo>
                  <a:lnTo>
                    <a:pt x="390" y="1088"/>
                  </a:lnTo>
                  <a:lnTo>
                    <a:pt x="390" y="1080"/>
                  </a:lnTo>
                  <a:lnTo>
                    <a:pt x="390" y="1080"/>
                  </a:lnTo>
                  <a:lnTo>
                    <a:pt x="390" y="1076"/>
                  </a:lnTo>
                  <a:lnTo>
                    <a:pt x="390" y="1072"/>
                  </a:lnTo>
                  <a:lnTo>
                    <a:pt x="392" y="1070"/>
                  </a:lnTo>
                  <a:lnTo>
                    <a:pt x="396" y="1068"/>
                  </a:lnTo>
                  <a:lnTo>
                    <a:pt x="396" y="1068"/>
                  </a:lnTo>
                  <a:lnTo>
                    <a:pt x="404" y="1064"/>
                  </a:lnTo>
                  <a:lnTo>
                    <a:pt x="408" y="1058"/>
                  </a:lnTo>
                  <a:lnTo>
                    <a:pt x="410" y="1052"/>
                  </a:lnTo>
                  <a:lnTo>
                    <a:pt x="410" y="1042"/>
                  </a:lnTo>
                  <a:lnTo>
                    <a:pt x="410" y="1042"/>
                  </a:lnTo>
                  <a:lnTo>
                    <a:pt x="406" y="1022"/>
                  </a:lnTo>
                  <a:lnTo>
                    <a:pt x="406" y="1022"/>
                  </a:lnTo>
                  <a:lnTo>
                    <a:pt x="404" y="1018"/>
                  </a:lnTo>
                  <a:lnTo>
                    <a:pt x="404" y="1016"/>
                  </a:lnTo>
                  <a:lnTo>
                    <a:pt x="406" y="1014"/>
                  </a:lnTo>
                  <a:lnTo>
                    <a:pt x="406" y="1014"/>
                  </a:lnTo>
                  <a:lnTo>
                    <a:pt x="412" y="1006"/>
                  </a:lnTo>
                  <a:lnTo>
                    <a:pt x="420" y="998"/>
                  </a:lnTo>
                  <a:lnTo>
                    <a:pt x="426" y="990"/>
                  </a:lnTo>
                  <a:lnTo>
                    <a:pt x="436" y="984"/>
                  </a:lnTo>
                  <a:lnTo>
                    <a:pt x="436" y="984"/>
                  </a:lnTo>
                  <a:lnTo>
                    <a:pt x="442" y="980"/>
                  </a:lnTo>
                  <a:lnTo>
                    <a:pt x="448" y="974"/>
                  </a:lnTo>
                  <a:lnTo>
                    <a:pt x="450" y="966"/>
                  </a:lnTo>
                  <a:lnTo>
                    <a:pt x="452" y="958"/>
                  </a:lnTo>
                  <a:lnTo>
                    <a:pt x="452" y="958"/>
                  </a:lnTo>
                  <a:lnTo>
                    <a:pt x="450" y="938"/>
                  </a:lnTo>
                  <a:lnTo>
                    <a:pt x="448" y="918"/>
                  </a:lnTo>
                  <a:lnTo>
                    <a:pt x="440" y="880"/>
                  </a:lnTo>
                  <a:lnTo>
                    <a:pt x="440" y="880"/>
                  </a:lnTo>
                  <a:lnTo>
                    <a:pt x="438" y="866"/>
                  </a:lnTo>
                  <a:lnTo>
                    <a:pt x="442" y="852"/>
                  </a:lnTo>
                  <a:lnTo>
                    <a:pt x="448" y="840"/>
                  </a:lnTo>
                  <a:lnTo>
                    <a:pt x="454" y="828"/>
                  </a:lnTo>
                  <a:lnTo>
                    <a:pt x="454" y="828"/>
                  </a:lnTo>
                  <a:lnTo>
                    <a:pt x="464" y="814"/>
                  </a:lnTo>
                  <a:lnTo>
                    <a:pt x="474" y="800"/>
                  </a:lnTo>
                  <a:lnTo>
                    <a:pt x="496" y="776"/>
                  </a:lnTo>
                  <a:lnTo>
                    <a:pt x="496" y="776"/>
                  </a:lnTo>
                  <a:lnTo>
                    <a:pt x="502" y="768"/>
                  </a:lnTo>
                  <a:lnTo>
                    <a:pt x="508" y="760"/>
                  </a:lnTo>
                  <a:lnTo>
                    <a:pt x="516" y="744"/>
                  </a:lnTo>
                  <a:lnTo>
                    <a:pt x="530" y="708"/>
                  </a:lnTo>
                  <a:lnTo>
                    <a:pt x="530" y="708"/>
                  </a:lnTo>
                  <a:lnTo>
                    <a:pt x="532" y="696"/>
                  </a:lnTo>
                  <a:lnTo>
                    <a:pt x="532" y="690"/>
                  </a:lnTo>
                  <a:lnTo>
                    <a:pt x="532" y="682"/>
                  </a:lnTo>
                  <a:lnTo>
                    <a:pt x="532" y="682"/>
                  </a:lnTo>
                  <a:lnTo>
                    <a:pt x="524" y="688"/>
                  </a:lnTo>
                  <a:lnTo>
                    <a:pt x="514" y="690"/>
                  </a:lnTo>
                  <a:lnTo>
                    <a:pt x="504" y="692"/>
                  </a:lnTo>
                  <a:lnTo>
                    <a:pt x="496" y="696"/>
                  </a:lnTo>
                  <a:lnTo>
                    <a:pt x="496" y="696"/>
                  </a:lnTo>
                  <a:lnTo>
                    <a:pt x="490" y="698"/>
                  </a:lnTo>
                  <a:lnTo>
                    <a:pt x="482" y="698"/>
                  </a:lnTo>
                  <a:lnTo>
                    <a:pt x="476" y="696"/>
                  </a:lnTo>
                  <a:lnTo>
                    <a:pt x="470" y="688"/>
                  </a:lnTo>
                  <a:lnTo>
                    <a:pt x="470" y="688"/>
                  </a:lnTo>
                  <a:lnTo>
                    <a:pt x="470" y="684"/>
                  </a:lnTo>
                  <a:lnTo>
                    <a:pt x="472" y="682"/>
                  </a:lnTo>
                  <a:lnTo>
                    <a:pt x="472" y="678"/>
                  </a:lnTo>
                  <a:lnTo>
                    <a:pt x="472" y="676"/>
                  </a:lnTo>
                  <a:lnTo>
                    <a:pt x="472" y="676"/>
                  </a:lnTo>
                  <a:lnTo>
                    <a:pt x="458" y="660"/>
                  </a:lnTo>
                  <a:lnTo>
                    <a:pt x="452" y="654"/>
                  </a:lnTo>
                  <a:lnTo>
                    <a:pt x="444" y="646"/>
                  </a:lnTo>
                  <a:lnTo>
                    <a:pt x="444" y="646"/>
                  </a:lnTo>
                  <a:lnTo>
                    <a:pt x="442" y="644"/>
                  </a:lnTo>
                  <a:lnTo>
                    <a:pt x="440" y="642"/>
                  </a:lnTo>
                  <a:lnTo>
                    <a:pt x="440" y="634"/>
                  </a:lnTo>
                  <a:lnTo>
                    <a:pt x="440" y="634"/>
                  </a:lnTo>
                  <a:lnTo>
                    <a:pt x="438" y="628"/>
                  </a:lnTo>
                  <a:lnTo>
                    <a:pt x="436" y="624"/>
                  </a:lnTo>
                  <a:lnTo>
                    <a:pt x="434" y="622"/>
                  </a:lnTo>
                  <a:lnTo>
                    <a:pt x="434" y="622"/>
                  </a:lnTo>
                  <a:lnTo>
                    <a:pt x="428" y="614"/>
                  </a:lnTo>
                  <a:lnTo>
                    <a:pt x="426" y="606"/>
                  </a:lnTo>
                  <a:lnTo>
                    <a:pt x="424" y="598"/>
                  </a:lnTo>
                  <a:lnTo>
                    <a:pt x="424" y="590"/>
                  </a:lnTo>
                  <a:lnTo>
                    <a:pt x="424" y="590"/>
                  </a:lnTo>
                  <a:lnTo>
                    <a:pt x="422" y="582"/>
                  </a:lnTo>
                  <a:lnTo>
                    <a:pt x="418" y="578"/>
                  </a:lnTo>
                  <a:lnTo>
                    <a:pt x="414" y="572"/>
                  </a:lnTo>
                  <a:lnTo>
                    <a:pt x="412" y="566"/>
                  </a:lnTo>
                  <a:lnTo>
                    <a:pt x="412" y="566"/>
                  </a:lnTo>
                  <a:lnTo>
                    <a:pt x="408" y="556"/>
                  </a:lnTo>
                  <a:lnTo>
                    <a:pt x="404" y="544"/>
                  </a:lnTo>
                  <a:lnTo>
                    <a:pt x="400" y="532"/>
                  </a:lnTo>
                  <a:lnTo>
                    <a:pt x="396" y="522"/>
                  </a:lnTo>
                  <a:lnTo>
                    <a:pt x="396" y="522"/>
                  </a:lnTo>
                  <a:lnTo>
                    <a:pt x="392" y="510"/>
                  </a:lnTo>
                  <a:lnTo>
                    <a:pt x="392" y="510"/>
                  </a:lnTo>
                  <a:lnTo>
                    <a:pt x="394" y="512"/>
                  </a:lnTo>
                  <a:lnTo>
                    <a:pt x="396" y="514"/>
                  </a:lnTo>
                  <a:lnTo>
                    <a:pt x="400" y="518"/>
                  </a:lnTo>
                  <a:lnTo>
                    <a:pt x="400" y="518"/>
                  </a:lnTo>
                  <a:lnTo>
                    <a:pt x="402" y="516"/>
                  </a:lnTo>
                  <a:lnTo>
                    <a:pt x="402" y="516"/>
                  </a:lnTo>
                  <a:lnTo>
                    <a:pt x="402" y="508"/>
                  </a:lnTo>
                  <a:lnTo>
                    <a:pt x="406" y="502"/>
                  </a:lnTo>
                  <a:lnTo>
                    <a:pt x="406" y="502"/>
                  </a:lnTo>
                  <a:lnTo>
                    <a:pt x="408" y="516"/>
                  </a:lnTo>
                  <a:lnTo>
                    <a:pt x="408" y="516"/>
                  </a:lnTo>
                  <a:lnTo>
                    <a:pt x="410" y="518"/>
                  </a:lnTo>
                  <a:lnTo>
                    <a:pt x="412" y="522"/>
                  </a:lnTo>
                  <a:lnTo>
                    <a:pt x="416" y="530"/>
                  </a:lnTo>
                  <a:lnTo>
                    <a:pt x="416" y="530"/>
                  </a:lnTo>
                  <a:lnTo>
                    <a:pt x="420" y="538"/>
                  </a:lnTo>
                  <a:lnTo>
                    <a:pt x="424" y="546"/>
                  </a:lnTo>
                  <a:lnTo>
                    <a:pt x="428" y="554"/>
                  </a:lnTo>
                  <a:lnTo>
                    <a:pt x="434" y="560"/>
                  </a:lnTo>
                  <a:lnTo>
                    <a:pt x="434" y="560"/>
                  </a:lnTo>
                  <a:lnTo>
                    <a:pt x="436" y="564"/>
                  </a:lnTo>
                  <a:lnTo>
                    <a:pt x="436" y="564"/>
                  </a:lnTo>
                  <a:lnTo>
                    <a:pt x="438" y="574"/>
                  </a:lnTo>
                  <a:lnTo>
                    <a:pt x="440" y="582"/>
                  </a:lnTo>
                  <a:lnTo>
                    <a:pt x="448" y="598"/>
                  </a:lnTo>
                  <a:lnTo>
                    <a:pt x="458" y="614"/>
                  </a:lnTo>
                  <a:lnTo>
                    <a:pt x="466" y="632"/>
                  </a:lnTo>
                  <a:lnTo>
                    <a:pt x="466" y="632"/>
                  </a:lnTo>
                  <a:lnTo>
                    <a:pt x="470" y="648"/>
                  </a:lnTo>
                  <a:lnTo>
                    <a:pt x="472" y="666"/>
                  </a:lnTo>
                  <a:lnTo>
                    <a:pt x="472" y="666"/>
                  </a:lnTo>
                  <a:lnTo>
                    <a:pt x="474" y="674"/>
                  </a:lnTo>
                  <a:lnTo>
                    <a:pt x="474" y="674"/>
                  </a:lnTo>
                  <a:lnTo>
                    <a:pt x="476" y="674"/>
                  </a:lnTo>
                  <a:lnTo>
                    <a:pt x="480" y="676"/>
                  </a:lnTo>
                  <a:lnTo>
                    <a:pt x="484" y="672"/>
                  </a:lnTo>
                  <a:lnTo>
                    <a:pt x="488" y="670"/>
                  </a:lnTo>
                  <a:lnTo>
                    <a:pt x="494" y="668"/>
                  </a:lnTo>
                  <a:lnTo>
                    <a:pt x="494" y="668"/>
                  </a:lnTo>
                  <a:lnTo>
                    <a:pt x="506" y="664"/>
                  </a:lnTo>
                  <a:lnTo>
                    <a:pt x="516" y="658"/>
                  </a:lnTo>
                  <a:lnTo>
                    <a:pt x="526" y="652"/>
                  </a:lnTo>
                  <a:lnTo>
                    <a:pt x="536" y="646"/>
                  </a:lnTo>
                  <a:lnTo>
                    <a:pt x="536" y="646"/>
                  </a:lnTo>
                  <a:lnTo>
                    <a:pt x="540" y="644"/>
                  </a:lnTo>
                  <a:lnTo>
                    <a:pt x="540" y="644"/>
                  </a:lnTo>
                  <a:lnTo>
                    <a:pt x="542" y="638"/>
                  </a:lnTo>
                  <a:lnTo>
                    <a:pt x="544" y="634"/>
                  </a:lnTo>
                  <a:lnTo>
                    <a:pt x="554" y="632"/>
                  </a:lnTo>
                  <a:lnTo>
                    <a:pt x="554" y="632"/>
                  </a:lnTo>
                  <a:lnTo>
                    <a:pt x="560" y="628"/>
                  </a:lnTo>
                  <a:lnTo>
                    <a:pt x="566" y="624"/>
                  </a:lnTo>
                  <a:lnTo>
                    <a:pt x="576" y="614"/>
                  </a:lnTo>
                  <a:lnTo>
                    <a:pt x="576" y="614"/>
                  </a:lnTo>
                  <a:lnTo>
                    <a:pt x="582" y="608"/>
                  </a:lnTo>
                  <a:lnTo>
                    <a:pt x="586" y="600"/>
                  </a:lnTo>
                  <a:lnTo>
                    <a:pt x="590" y="592"/>
                  </a:lnTo>
                  <a:lnTo>
                    <a:pt x="594" y="586"/>
                  </a:lnTo>
                  <a:lnTo>
                    <a:pt x="594" y="586"/>
                  </a:lnTo>
                  <a:lnTo>
                    <a:pt x="598" y="578"/>
                  </a:lnTo>
                  <a:lnTo>
                    <a:pt x="598" y="572"/>
                  </a:lnTo>
                  <a:lnTo>
                    <a:pt x="596" y="566"/>
                  </a:lnTo>
                  <a:lnTo>
                    <a:pt x="590" y="562"/>
                  </a:lnTo>
                  <a:lnTo>
                    <a:pt x="590" y="562"/>
                  </a:lnTo>
                  <a:lnTo>
                    <a:pt x="582" y="558"/>
                  </a:lnTo>
                  <a:lnTo>
                    <a:pt x="576" y="554"/>
                  </a:lnTo>
                  <a:lnTo>
                    <a:pt x="574" y="546"/>
                  </a:lnTo>
                  <a:lnTo>
                    <a:pt x="572" y="538"/>
                  </a:lnTo>
                  <a:lnTo>
                    <a:pt x="572" y="538"/>
                  </a:lnTo>
                  <a:lnTo>
                    <a:pt x="564" y="548"/>
                  </a:lnTo>
                  <a:lnTo>
                    <a:pt x="556" y="554"/>
                  </a:lnTo>
                  <a:lnTo>
                    <a:pt x="552" y="556"/>
                  </a:lnTo>
                  <a:lnTo>
                    <a:pt x="546" y="558"/>
                  </a:lnTo>
                  <a:lnTo>
                    <a:pt x="542" y="558"/>
                  </a:lnTo>
                  <a:lnTo>
                    <a:pt x="536" y="554"/>
                  </a:lnTo>
                  <a:lnTo>
                    <a:pt x="536" y="554"/>
                  </a:lnTo>
                  <a:lnTo>
                    <a:pt x="536" y="546"/>
                  </a:lnTo>
                  <a:lnTo>
                    <a:pt x="536" y="542"/>
                  </a:lnTo>
                  <a:lnTo>
                    <a:pt x="534" y="538"/>
                  </a:lnTo>
                  <a:lnTo>
                    <a:pt x="534" y="538"/>
                  </a:lnTo>
                  <a:lnTo>
                    <a:pt x="532" y="540"/>
                  </a:lnTo>
                  <a:lnTo>
                    <a:pt x="530" y="542"/>
                  </a:lnTo>
                  <a:lnTo>
                    <a:pt x="530" y="544"/>
                  </a:lnTo>
                  <a:lnTo>
                    <a:pt x="528" y="546"/>
                  </a:lnTo>
                  <a:lnTo>
                    <a:pt x="528" y="546"/>
                  </a:lnTo>
                  <a:lnTo>
                    <a:pt x="526" y="542"/>
                  </a:lnTo>
                  <a:lnTo>
                    <a:pt x="526" y="536"/>
                  </a:lnTo>
                  <a:lnTo>
                    <a:pt x="524" y="530"/>
                  </a:lnTo>
                  <a:lnTo>
                    <a:pt x="520" y="526"/>
                  </a:lnTo>
                  <a:lnTo>
                    <a:pt x="520" y="526"/>
                  </a:lnTo>
                  <a:lnTo>
                    <a:pt x="516" y="520"/>
                  </a:lnTo>
                  <a:lnTo>
                    <a:pt x="514" y="516"/>
                  </a:lnTo>
                  <a:lnTo>
                    <a:pt x="508" y="504"/>
                  </a:lnTo>
                  <a:lnTo>
                    <a:pt x="508" y="504"/>
                  </a:lnTo>
                  <a:lnTo>
                    <a:pt x="508" y="500"/>
                  </a:lnTo>
                  <a:lnTo>
                    <a:pt x="508" y="498"/>
                  </a:lnTo>
                  <a:lnTo>
                    <a:pt x="514" y="494"/>
                  </a:lnTo>
                  <a:lnTo>
                    <a:pt x="514" y="494"/>
                  </a:lnTo>
                  <a:lnTo>
                    <a:pt x="518" y="492"/>
                  </a:lnTo>
                  <a:lnTo>
                    <a:pt x="522" y="494"/>
                  </a:lnTo>
                  <a:lnTo>
                    <a:pt x="526" y="496"/>
                  </a:lnTo>
                  <a:lnTo>
                    <a:pt x="528" y="500"/>
                  </a:lnTo>
                  <a:lnTo>
                    <a:pt x="528" y="500"/>
                  </a:lnTo>
                  <a:lnTo>
                    <a:pt x="532" y="508"/>
                  </a:lnTo>
                  <a:lnTo>
                    <a:pt x="536" y="514"/>
                  </a:lnTo>
                  <a:lnTo>
                    <a:pt x="548" y="524"/>
                  </a:lnTo>
                  <a:lnTo>
                    <a:pt x="548" y="524"/>
                  </a:lnTo>
                  <a:lnTo>
                    <a:pt x="552" y="528"/>
                  </a:lnTo>
                  <a:lnTo>
                    <a:pt x="558" y="530"/>
                  </a:lnTo>
                  <a:lnTo>
                    <a:pt x="562" y="530"/>
                  </a:lnTo>
                  <a:lnTo>
                    <a:pt x="568" y="526"/>
                  </a:lnTo>
                  <a:lnTo>
                    <a:pt x="568" y="526"/>
                  </a:lnTo>
                  <a:lnTo>
                    <a:pt x="572" y="524"/>
                  </a:lnTo>
                  <a:lnTo>
                    <a:pt x="576" y="524"/>
                  </a:lnTo>
                  <a:lnTo>
                    <a:pt x="578" y="526"/>
                  </a:lnTo>
                  <a:lnTo>
                    <a:pt x="580" y="532"/>
                  </a:lnTo>
                  <a:lnTo>
                    <a:pt x="580" y="532"/>
                  </a:lnTo>
                  <a:lnTo>
                    <a:pt x="582" y="538"/>
                  </a:lnTo>
                  <a:lnTo>
                    <a:pt x="584" y="540"/>
                  </a:lnTo>
                  <a:lnTo>
                    <a:pt x="588" y="540"/>
                  </a:lnTo>
                  <a:lnTo>
                    <a:pt x="588" y="540"/>
                  </a:lnTo>
                  <a:lnTo>
                    <a:pt x="608" y="544"/>
                  </a:lnTo>
                  <a:lnTo>
                    <a:pt x="620" y="544"/>
                  </a:lnTo>
                  <a:lnTo>
                    <a:pt x="630" y="544"/>
                  </a:lnTo>
                  <a:lnTo>
                    <a:pt x="630" y="544"/>
                  </a:lnTo>
                  <a:lnTo>
                    <a:pt x="638" y="542"/>
                  </a:lnTo>
                  <a:lnTo>
                    <a:pt x="648" y="542"/>
                  </a:lnTo>
                  <a:lnTo>
                    <a:pt x="652" y="544"/>
                  </a:lnTo>
                  <a:lnTo>
                    <a:pt x="656" y="546"/>
                  </a:lnTo>
                  <a:lnTo>
                    <a:pt x="658" y="550"/>
                  </a:lnTo>
                  <a:lnTo>
                    <a:pt x="662" y="556"/>
                  </a:lnTo>
                  <a:lnTo>
                    <a:pt x="662" y="556"/>
                  </a:lnTo>
                  <a:lnTo>
                    <a:pt x="664" y="560"/>
                  </a:lnTo>
                  <a:lnTo>
                    <a:pt x="668" y="566"/>
                  </a:lnTo>
                  <a:lnTo>
                    <a:pt x="674" y="570"/>
                  </a:lnTo>
                  <a:lnTo>
                    <a:pt x="678" y="570"/>
                  </a:lnTo>
                  <a:lnTo>
                    <a:pt x="684" y="570"/>
                  </a:lnTo>
                  <a:lnTo>
                    <a:pt x="684" y="570"/>
                  </a:lnTo>
                  <a:lnTo>
                    <a:pt x="680" y="572"/>
                  </a:lnTo>
                  <a:lnTo>
                    <a:pt x="678" y="574"/>
                  </a:lnTo>
                  <a:lnTo>
                    <a:pt x="674" y="576"/>
                  </a:lnTo>
                  <a:lnTo>
                    <a:pt x="674" y="576"/>
                  </a:lnTo>
                  <a:lnTo>
                    <a:pt x="680" y="586"/>
                  </a:lnTo>
                  <a:lnTo>
                    <a:pt x="682" y="588"/>
                  </a:lnTo>
                  <a:lnTo>
                    <a:pt x="688" y="590"/>
                  </a:lnTo>
                  <a:lnTo>
                    <a:pt x="688" y="590"/>
                  </a:lnTo>
                  <a:lnTo>
                    <a:pt x="692" y="590"/>
                  </a:lnTo>
                  <a:lnTo>
                    <a:pt x="696" y="586"/>
                  </a:lnTo>
                  <a:lnTo>
                    <a:pt x="700" y="576"/>
                  </a:lnTo>
                  <a:lnTo>
                    <a:pt x="700" y="576"/>
                  </a:lnTo>
                  <a:lnTo>
                    <a:pt x="702" y="586"/>
                  </a:lnTo>
                  <a:lnTo>
                    <a:pt x="702" y="594"/>
                  </a:lnTo>
                  <a:lnTo>
                    <a:pt x="702" y="594"/>
                  </a:lnTo>
                  <a:lnTo>
                    <a:pt x="704" y="618"/>
                  </a:lnTo>
                  <a:lnTo>
                    <a:pt x="708" y="642"/>
                  </a:lnTo>
                  <a:lnTo>
                    <a:pt x="708" y="642"/>
                  </a:lnTo>
                  <a:lnTo>
                    <a:pt x="730" y="702"/>
                  </a:lnTo>
                  <a:lnTo>
                    <a:pt x="730" y="702"/>
                  </a:lnTo>
                  <a:lnTo>
                    <a:pt x="732" y="712"/>
                  </a:lnTo>
                  <a:lnTo>
                    <a:pt x="732" y="716"/>
                  </a:lnTo>
                  <a:lnTo>
                    <a:pt x="736" y="720"/>
                  </a:lnTo>
                  <a:lnTo>
                    <a:pt x="736" y="720"/>
                  </a:lnTo>
                  <a:lnTo>
                    <a:pt x="738" y="722"/>
                  </a:lnTo>
                  <a:lnTo>
                    <a:pt x="740" y="722"/>
                  </a:lnTo>
                  <a:lnTo>
                    <a:pt x="742" y="720"/>
                  </a:lnTo>
                  <a:lnTo>
                    <a:pt x="742" y="720"/>
                  </a:lnTo>
                  <a:lnTo>
                    <a:pt x="750" y="708"/>
                  </a:lnTo>
                  <a:lnTo>
                    <a:pt x="756" y="694"/>
                  </a:lnTo>
                  <a:lnTo>
                    <a:pt x="758" y="678"/>
                  </a:lnTo>
                  <a:lnTo>
                    <a:pt x="758" y="664"/>
                  </a:lnTo>
                  <a:lnTo>
                    <a:pt x="758" y="664"/>
                  </a:lnTo>
                  <a:lnTo>
                    <a:pt x="758" y="654"/>
                  </a:lnTo>
                  <a:lnTo>
                    <a:pt x="760" y="646"/>
                  </a:lnTo>
                  <a:lnTo>
                    <a:pt x="764" y="640"/>
                  </a:lnTo>
                  <a:lnTo>
                    <a:pt x="772" y="636"/>
                  </a:lnTo>
                  <a:lnTo>
                    <a:pt x="772" y="636"/>
                  </a:lnTo>
                  <a:lnTo>
                    <a:pt x="774" y="634"/>
                  </a:lnTo>
                  <a:lnTo>
                    <a:pt x="774" y="634"/>
                  </a:lnTo>
                  <a:lnTo>
                    <a:pt x="790" y="614"/>
                  </a:lnTo>
                  <a:lnTo>
                    <a:pt x="798" y="606"/>
                  </a:lnTo>
                  <a:lnTo>
                    <a:pt x="808" y="598"/>
                  </a:lnTo>
                  <a:lnTo>
                    <a:pt x="808" y="598"/>
                  </a:lnTo>
                  <a:lnTo>
                    <a:pt x="810" y="594"/>
                  </a:lnTo>
                  <a:lnTo>
                    <a:pt x="812" y="590"/>
                  </a:lnTo>
                  <a:lnTo>
                    <a:pt x="812" y="590"/>
                  </a:lnTo>
                  <a:lnTo>
                    <a:pt x="812" y="584"/>
                  </a:lnTo>
                  <a:lnTo>
                    <a:pt x="816" y="582"/>
                  </a:lnTo>
                  <a:lnTo>
                    <a:pt x="820" y="580"/>
                  </a:lnTo>
                  <a:lnTo>
                    <a:pt x="824" y="580"/>
                  </a:lnTo>
                  <a:lnTo>
                    <a:pt x="824" y="580"/>
                  </a:lnTo>
                  <a:lnTo>
                    <a:pt x="832" y="580"/>
                  </a:lnTo>
                  <a:lnTo>
                    <a:pt x="838" y="578"/>
                  </a:lnTo>
                  <a:lnTo>
                    <a:pt x="840" y="574"/>
                  </a:lnTo>
                  <a:lnTo>
                    <a:pt x="840" y="566"/>
                  </a:lnTo>
                  <a:lnTo>
                    <a:pt x="840" y="566"/>
                  </a:lnTo>
                  <a:lnTo>
                    <a:pt x="846" y="570"/>
                  </a:lnTo>
                  <a:lnTo>
                    <a:pt x="850" y="574"/>
                  </a:lnTo>
                  <a:lnTo>
                    <a:pt x="852" y="578"/>
                  </a:lnTo>
                  <a:lnTo>
                    <a:pt x="852" y="584"/>
                  </a:lnTo>
                  <a:lnTo>
                    <a:pt x="852" y="584"/>
                  </a:lnTo>
                  <a:lnTo>
                    <a:pt x="854" y="590"/>
                  </a:lnTo>
                  <a:lnTo>
                    <a:pt x="858" y="594"/>
                  </a:lnTo>
                  <a:lnTo>
                    <a:pt x="858" y="594"/>
                  </a:lnTo>
                  <a:lnTo>
                    <a:pt x="864" y="602"/>
                  </a:lnTo>
                  <a:lnTo>
                    <a:pt x="870" y="612"/>
                  </a:lnTo>
                  <a:lnTo>
                    <a:pt x="872" y="622"/>
                  </a:lnTo>
                  <a:lnTo>
                    <a:pt x="872" y="632"/>
                  </a:lnTo>
                  <a:lnTo>
                    <a:pt x="872" y="632"/>
                  </a:lnTo>
                  <a:lnTo>
                    <a:pt x="872" y="638"/>
                  </a:lnTo>
                  <a:lnTo>
                    <a:pt x="874" y="640"/>
                  </a:lnTo>
                  <a:lnTo>
                    <a:pt x="874" y="640"/>
                  </a:lnTo>
                  <a:lnTo>
                    <a:pt x="878" y="640"/>
                  </a:lnTo>
                  <a:lnTo>
                    <a:pt x="882" y="638"/>
                  </a:lnTo>
                  <a:lnTo>
                    <a:pt x="882" y="638"/>
                  </a:lnTo>
                  <a:lnTo>
                    <a:pt x="888" y="632"/>
                  </a:lnTo>
                  <a:lnTo>
                    <a:pt x="888" y="632"/>
                  </a:lnTo>
                  <a:lnTo>
                    <a:pt x="894" y="634"/>
                  </a:lnTo>
                  <a:lnTo>
                    <a:pt x="894" y="634"/>
                  </a:lnTo>
                  <a:lnTo>
                    <a:pt x="896" y="642"/>
                  </a:lnTo>
                  <a:lnTo>
                    <a:pt x="898" y="652"/>
                  </a:lnTo>
                  <a:lnTo>
                    <a:pt x="900" y="660"/>
                  </a:lnTo>
                  <a:lnTo>
                    <a:pt x="904" y="668"/>
                  </a:lnTo>
                  <a:lnTo>
                    <a:pt x="904" y="668"/>
                  </a:lnTo>
                  <a:lnTo>
                    <a:pt x="904" y="686"/>
                  </a:lnTo>
                  <a:lnTo>
                    <a:pt x="902" y="702"/>
                  </a:lnTo>
                  <a:lnTo>
                    <a:pt x="902" y="702"/>
                  </a:lnTo>
                  <a:lnTo>
                    <a:pt x="902" y="710"/>
                  </a:lnTo>
                  <a:lnTo>
                    <a:pt x="902" y="716"/>
                  </a:lnTo>
                  <a:lnTo>
                    <a:pt x="906" y="722"/>
                  </a:lnTo>
                  <a:lnTo>
                    <a:pt x="910" y="730"/>
                  </a:lnTo>
                  <a:lnTo>
                    <a:pt x="910" y="730"/>
                  </a:lnTo>
                  <a:lnTo>
                    <a:pt x="916" y="742"/>
                  </a:lnTo>
                  <a:lnTo>
                    <a:pt x="918" y="756"/>
                  </a:lnTo>
                  <a:lnTo>
                    <a:pt x="918" y="756"/>
                  </a:lnTo>
                  <a:lnTo>
                    <a:pt x="920" y="766"/>
                  </a:lnTo>
                  <a:lnTo>
                    <a:pt x="924" y="774"/>
                  </a:lnTo>
                  <a:lnTo>
                    <a:pt x="930" y="782"/>
                  </a:lnTo>
                  <a:lnTo>
                    <a:pt x="938" y="790"/>
                  </a:lnTo>
                  <a:lnTo>
                    <a:pt x="938" y="790"/>
                  </a:lnTo>
                  <a:lnTo>
                    <a:pt x="942" y="792"/>
                  </a:lnTo>
                  <a:lnTo>
                    <a:pt x="946" y="792"/>
                  </a:lnTo>
                  <a:lnTo>
                    <a:pt x="946" y="792"/>
                  </a:lnTo>
                  <a:lnTo>
                    <a:pt x="946" y="790"/>
                  </a:lnTo>
                  <a:lnTo>
                    <a:pt x="946" y="788"/>
                  </a:lnTo>
                  <a:lnTo>
                    <a:pt x="946" y="784"/>
                  </a:lnTo>
                  <a:lnTo>
                    <a:pt x="946" y="784"/>
                  </a:lnTo>
                  <a:lnTo>
                    <a:pt x="942" y="776"/>
                  </a:lnTo>
                  <a:lnTo>
                    <a:pt x="940" y="772"/>
                  </a:lnTo>
                  <a:lnTo>
                    <a:pt x="940" y="768"/>
                  </a:lnTo>
                  <a:lnTo>
                    <a:pt x="940" y="768"/>
                  </a:lnTo>
                  <a:lnTo>
                    <a:pt x="940" y="758"/>
                  </a:lnTo>
                  <a:lnTo>
                    <a:pt x="938" y="750"/>
                  </a:lnTo>
                  <a:lnTo>
                    <a:pt x="932" y="744"/>
                  </a:lnTo>
                  <a:lnTo>
                    <a:pt x="926" y="738"/>
                  </a:lnTo>
                  <a:lnTo>
                    <a:pt x="926" y="738"/>
                  </a:lnTo>
                  <a:lnTo>
                    <a:pt x="918" y="728"/>
                  </a:lnTo>
                  <a:lnTo>
                    <a:pt x="912" y="718"/>
                  </a:lnTo>
                  <a:lnTo>
                    <a:pt x="910" y="708"/>
                  </a:lnTo>
                  <a:lnTo>
                    <a:pt x="908" y="696"/>
                  </a:lnTo>
                  <a:lnTo>
                    <a:pt x="908" y="696"/>
                  </a:lnTo>
                  <a:lnTo>
                    <a:pt x="912" y="684"/>
                  </a:lnTo>
                  <a:lnTo>
                    <a:pt x="914" y="672"/>
                  </a:lnTo>
                  <a:lnTo>
                    <a:pt x="914" y="672"/>
                  </a:lnTo>
                  <a:lnTo>
                    <a:pt x="914" y="668"/>
                  </a:lnTo>
                  <a:lnTo>
                    <a:pt x="918" y="666"/>
                  </a:lnTo>
                  <a:lnTo>
                    <a:pt x="918" y="666"/>
                  </a:lnTo>
                  <a:lnTo>
                    <a:pt x="920" y="666"/>
                  </a:lnTo>
                  <a:lnTo>
                    <a:pt x="922" y="668"/>
                  </a:lnTo>
                  <a:lnTo>
                    <a:pt x="922" y="668"/>
                  </a:lnTo>
                  <a:lnTo>
                    <a:pt x="926" y="676"/>
                  </a:lnTo>
                  <a:lnTo>
                    <a:pt x="932" y="682"/>
                  </a:lnTo>
                  <a:lnTo>
                    <a:pt x="944" y="694"/>
                  </a:lnTo>
                  <a:lnTo>
                    <a:pt x="944" y="694"/>
                  </a:lnTo>
                  <a:lnTo>
                    <a:pt x="952" y="704"/>
                  </a:lnTo>
                  <a:lnTo>
                    <a:pt x="954" y="710"/>
                  </a:lnTo>
                  <a:lnTo>
                    <a:pt x="954" y="716"/>
                  </a:lnTo>
                  <a:lnTo>
                    <a:pt x="954" y="716"/>
                  </a:lnTo>
                  <a:lnTo>
                    <a:pt x="960" y="708"/>
                  </a:lnTo>
                  <a:lnTo>
                    <a:pt x="966" y="702"/>
                  </a:lnTo>
                  <a:lnTo>
                    <a:pt x="982" y="690"/>
                  </a:lnTo>
                  <a:lnTo>
                    <a:pt x="982" y="690"/>
                  </a:lnTo>
                  <a:lnTo>
                    <a:pt x="984" y="686"/>
                  </a:lnTo>
                  <a:lnTo>
                    <a:pt x="984" y="686"/>
                  </a:lnTo>
                  <a:lnTo>
                    <a:pt x="986" y="672"/>
                  </a:lnTo>
                  <a:lnTo>
                    <a:pt x="986" y="660"/>
                  </a:lnTo>
                  <a:lnTo>
                    <a:pt x="982" y="648"/>
                  </a:lnTo>
                  <a:lnTo>
                    <a:pt x="974" y="636"/>
                  </a:lnTo>
                  <a:lnTo>
                    <a:pt x="974" y="636"/>
                  </a:lnTo>
                  <a:lnTo>
                    <a:pt x="964" y="620"/>
                  </a:lnTo>
                  <a:lnTo>
                    <a:pt x="964" y="620"/>
                  </a:lnTo>
                  <a:lnTo>
                    <a:pt x="958" y="612"/>
                  </a:lnTo>
                  <a:lnTo>
                    <a:pt x="958" y="606"/>
                  </a:lnTo>
                  <a:lnTo>
                    <a:pt x="962" y="598"/>
                  </a:lnTo>
                  <a:lnTo>
                    <a:pt x="966" y="592"/>
                  </a:lnTo>
                  <a:lnTo>
                    <a:pt x="966" y="592"/>
                  </a:lnTo>
                  <a:lnTo>
                    <a:pt x="970" y="586"/>
                  </a:lnTo>
                  <a:lnTo>
                    <a:pt x="976" y="582"/>
                  </a:lnTo>
                  <a:lnTo>
                    <a:pt x="982" y="582"/>
                  </a:lnTo>
                  <a:lnTo>
                    <a:pt x="990" y="582"/>
                  </a:lnTo>
                  <a:lnTo>
                    <a:pt x="990" y="582"/>
                  </a:lnTo>
                  <a:lnTo>
                    <a:pt x="990" y="588"/>
                  </a:lnTo>
                  <a:lnTo>
                    <a:pt x="990" y="592"/>
                  </a:lnTo>
                  <a:lnTo>
                    <a:pt x="992" y="592"/>
                  </a:lnTo>
                  <a:lnTo>
                    <a:pt x="992" y="592"/>
                  </a:lnTo>
                  <a:lnTo>
                    <a:pt x="994" y="592"/>
                  </a:lnTo>
                  <a:lnTo>
                    <a:pt x="994" y="592"/>
                  </a:lnTo>
                  <a:lnTo>
                    <a:pt x="994" y="586"/>
                  </a:lnTo>
                  <a:lnTo>
                    <a:pt x="994" y="586"/>
                  </a:lnTo>
                  <a:lnTo>
                    <a:pt x="1000" y="584"/>
                  </a:lnTo>
                  <a:lnTo>
                    <a:pt x="1008" y="580"/>
                  </a:lnTo>
                  <a:lnTo>
                    <a:pt x="1014" y="578"/>
                  </a:lnTo>
                  <a:lnTo>
                    <a:pt x="1020" y="574"/>
                  </a:lnTo>
                  <a:lnTo>
                    <a:pt x="1020" y="574"/>
                  </a:lnTo>
                  <a:lnTo>
                    <a:pt x="1022" y="574"/>
                  </a:lnTo>
                  <a:lnTo>
                    <a:pt x="1026" y="574"/>
                  </a:lnTo>
                  <a:lnTo>
                    <a:pt x="1026" y="574"/>
                  </a:lnTo>
                  <a:lnTo>
                    <a:pt x="1026" y="572"/>
                  </a:lnTo>
                  <a:lnTo>
                    <a:pt x="1026" y="572"/>
                  </a:lnTo>
                  <a:lnTo>
                    <a:pt x="1038" y="568"/>
                  </a:lnTo>
                  <a:lnTo>
                    <a:pt x="1048" y="562"/>
                  </a:lnTo>
                  <a:lnTo>
                    <a:pt x="1056" y="552"/>
                  </a:lnTo>
                  <a:lnTo>
                    <a:pt x="1064" y="544"/>
                  </a:lnTo>
                  <a:lnTo>
                    <a:pt x="1064" y="544"/>
                  </a:lnTo>
                  <a:lnTo>
                    <a:pt x="1072" y="526"/>
                  </a:lnTo>
                  <a:lnTo>
                    <a:pt x="1076" y="518"/>
                  </a:lnTo>
                  <a:lnTo>
                    <a:pt x="1080" y="510"/>
                  </a:lnTo>
                  <a:lnTo>
                    <a:pt x="1080" y="510"/>
                  </a:lnTo>
                  <a:lnTo>
                    <a:pt x="1084" y="502"/>
                  </a:lnTo>
                  <a:lnTo>
                    <a:pt x="1084" y="498"/>
                  </a:lnTo>
                  <a:lnTo>
                    <a:pt x="1082" y="494"/>
                  </a:lnTo>
                  <a:lnTo>
                    <a:pt x="1082" y="494"/>
                  </a:lnTo>
                  <a:lnTo>
                    <a:pt x="1078" y="488"/>
                  </a:lnTo>
                  <a:lnTo>
                    <a:pt x="1078" y="488"/>
                  </a:lnTo>
                  <a:lnTo>
                    <a:pt x="1082" y="488"/>
                  </a:lnTo>
                  <a:lnTo>
                    <a:pt x="1082" y="486"/>
                  </a:lnTo>
                  <a:lnTo>
                    <a:pt x="1082" y="482"/>
                  </a:lnTo>
                  <a:lnTo>
                    <a:pt x="1080" y="476"/>
                  </a:lnTo>
                  <a:lnTo>
                    <a:pt x="1080" y="476"/>
                  </a:lnTo>
                  <a:lnTo>
                    <a:pt x="1082" y="474"/>
                  </a:lnTo>
                  <a:lnTo>
                    <a:pt x="1082" y="474"/>
                  </a:lnTo>
                  <a:lnTo>
                    <a:pt x="1078" y="468"/>
                  </a:lnTo>
                  <a:lnTo>
                    <a:pt x="1076" y="462"/>
                  </a:lnTo>
                  <a:lnTo>
                    <a:pt x="1074" y="454"/>
                  </a:lnTo>
                  <a:lnTo>
                    <a:pt x="1068" y="448"/>
                  </a:lnTo>
                  <a:lnTo>
                    <a:pt x="1068" y="448"/>
                  </a:lnTo>
                  <a:lnTo>
                    <a:pt x="1064" y="446"/>
                  </a:lnTo>
                  <a:lnTo>
                    <a:pt x="1064" y="442"/>
                  </a:lnTo>
                  <a:lnTo>
                    <a:pt x="1068" y="436"/>
                  </a:lnTo>
                  <a:lnTo>
                    <a:pt x="1068" y="436"/>
                  </a:lnTo>
                  <a:lnTo>
                    <a:pt x="1078" y="426"/>
                  </a:lnTo>
                  <a:lnTo>
                    <a:pt x="1090" y="420"/>
                  </a:lnTo>
                  <a:lnTo>
                    <a:pt x="1090" y="420"/>
                  </a:lnTo>
                  <a:lnTo>
                    <a:pt x="1078" y="416"/>
                  </a:lnTo>
                  <a:lnTo>
                    <a:pt x="1074" y="416"/>
                  </a:lnTo>
                  <a:lnTo>
                    <a:pt x="1068" y="420"/>
                  </a:lnTo>
                  <a:lnTo>
                    <a:pt x="1068" y="420"/>
                  </a:lnTo>
                  <a:lnTo>
                    <a:pt x="1066" y="420"/>
                  </a:lnTo>
                  <a:lnTo>
                    <a:pt x="1064" y="420"/>
                  </a:lnTo>
                  <a:lnTo>
                    <a:pt x="1062" y="416"/>
                  </a:lnTo>
                  <a:lnTo>
                    <a:pt x="1058" y="410"/>
                  </a:lnTo>
                  <a:lnTo>
                    <a:pt x="1056" y="408"/>
                  </a:lnTo>
                  <a:lnTo>
                    <a:pt x="1052" y="408"/>
                  </a:lnTo>
                  <a:lnTo>
                    <a:pt x="1052" y="408"/>
                  </a:lnTo>
                  <a:lnTo>
                    <a:pt x="1052" y="406"/>
                  </a:lnTo>
                  <a:lnTo>
                    <a:pt x="1052" y="402"/>
                  </a:lnTo>
                  <a:lnTo>
                    <a:pt x="1052" y="402"/>
                  </a:lnTo>
                  <a:lnTo>
                    <a:pt x="1054" y="400"/>
                  </a:lnTo>
                  <a:lnTo>
                    <a:pt x="1054" y="400"/>
                  </a:lnTo>
                  <a:lnTo>
                    <a:pt x="1060" y="398"/>
                  </a:lnTo>
                  <a:lnTo>
                    <a:pt x="1066" y="394"/>
                  </a:lnTo>
                  <a:lnTo>
                    <a:pt x="1070" y="390"/>
                  </a:lnTo>
                  <a:lnTo>
                    <a:pt x="1074" y="386"/>
                  </a:lnTo>
                  <a:lnTo>
                    <a:pt x="1074" y="386"/>
                  </a:lnTo>
                  <a:lnTo>
                    <a:pt x="1080" y="382"/>
                  </a:lnTo>
                  <a:lnTo>
                    <a:pt x="1082" y="382"/>
                  </a:lnTo>
                  <a:lnTo>
                    <a:pt x="1086" y="382"/>
                  </a:lnTo>
                  <a:lnTo>
                    <a:pt x="1086" y="382"/>
                  </a:lnTo>
                  <a:lnTo>
                    <a:pt x="1088" y="386"/>
                  </a:lnTo>
                  <a:lnTo>
                    <a:pt x="1088" y="388"/>
                  </a:lnTo>
                  <a:lnTo>
                    <a:pt x="1084" y="392"/>
                  </a:lnTo>
                  <a:lnTo>
                    <a:pt x="1084" y="392"/>
                  </a:lnTo>
                  <a:lnTo>
                    <a:pt x="1082" y="394"/>
                  </a:lnTo>
                  <a:lnTo>
                    <a:pt x="1082" y="396"/>
                  </a:lnTo>
                  <a:lnTo>
                    <a:pt x="1084" y="400"/>
                  </a:lnTo>
                  <a:lnTo>
                    <a:pt x="1084" y="400"/>
                  </a:lnTo>
                  <a:lnTo>
                    <a:pt x="1086" y="400"/>
                  </a:lnTo>
                  <a:lnTo>
                    <a:pt x="1086" y="400"/>
                  </a:lnTo>
                  <a:lnTo>
                    <a:pt x="1090" y="396"/>
                  </a:lnTo>
                  <a:lnTo>
                    <a:pt x="1090" y="396"/>
                  </a:lnTo>
                  <a:lnTo>
                    <a:pt x="1096" y="394"/>
                  </a:lnTo>
                  <a:lnTo>
                    <a:pt x="1096" y="394"/>
                  </a:lnTo>
                  <a:lnTo>
                    <a:pt x="1100" y="392"/>
                  </a:lnTo>
                  <a:lnTo>
                    <a:pt x="1102" y="392"/>
                  </a:lnTo>
                  <a:lnTo>
                    <a:pt x="1110" y="394"/>
                  </a:lnTo>
                  <a:lnTo>
                    <a:pt x="1110" y="394"/>
                  </a:lnTo>
                  <a:lnTo>
                    <a:pt x="1112" y="398"/>
                  </a:lnTo>
                  <a:lnTo>
                    <a:pt x="1112" y="400"/>
                  </a:lnTo>
                  <a:lnTo>
                    <a:pt x="1110" y="406"/>
                  </a:lnTo>
                  <a:lnTo>
                    <a:pt x="1110" y="406"/>
                  </a:lnTo>
                  <a:lnTo>
                    <a:pt x="1110" y="410"/>
                  </a:lnTo>
                  <a:lnTo>
                    <a:pt x="1110" y="412"/>
                  </a:lnTo>
                  <a:lnTo>
                    <a:pt x="1112" y="412"/>
                  </a:lnTo>
                  <a:lnTo>
                    <a:pt x="1116" y="412"/>
                  </a:lnTo>
                  <a:lnTo>
                    <a:pt x="1116" y="412"/>
                  </a:lnTo>
                  <a:lnTo>
                    <a:pt x="1120" y="414"/>
                  </a:lnTo>
                  <a:lnTo>
                    <a:pt x="1122" y="416"/>
                  </a:lnTo>
                  <a:lnTo>
                    <a:pt x="1124" y="418"/>
                  </a:lnTo>
                  <a:lnTo>
                    <a:pt x="1124" y="422"/>
                  </a:lnTo>
                  <a:lnTo>
                    <a:pt x="1124" y="422"/>
                  </a:lnTo>
                  <a:lnTo>
                    <a:pt x="1120" y="448"/>
                  </a:lnTo>
                  <a:lnTo>
                    <a:pt x="1120" y="448"/>
                  </a:lnTo>
                  <a:lnTo>
                    <a:pt x="1132" y="444"/>
                  </a:lnTo>
                  <a:lnTo>
                    <a:pt x="1140" y="440"/>
                  </a:lnTo>
                  <a:lnTo>
                    <a:pt x="1140" y="440"/>
                  </a:lnTo>
                  <a:lnTo>
                    <a:pt x="1144" y="436"/>
                  </a:lnTo>
                  <a:lnTo>
                    <a:pt x="1144" y="432"/>
                  </a:lnTo>
                  <a:lnTo>
                    <a:pt x="1142" y="422"/>
                  </a:lnTo>
                  <a:lnTo>
                    <a:pt x="1142" y="422"/>
                  </a:lnTo>
                  <a:lnTo>
                    <a:pt x="1138" y="412"/>
                  </a:lnTo>
                  <a:lnTo>
                    <a:pt x="1132" y="402"/>
                  </a:lnTo>
                  <a:lnTo>
                    <a:pt x="1132" y="402"/>
                  </a:lnTo>
                  <a:lnTo>
                    <a:pt x="1128" y="398"/>
                  </a:lnTo>
                  <a:lnTo>
                    <a:pt x="1128" y="396"/>
                  </a:lnTo>
                  <a:lnTo>
                    <a:pt x="1130" y="392"/>
                  </a:lnTo>
                  <a:lnTo>
                    <a:pt x="1134" y="390"/>
                  </a:lnTo>
                  <a:lnTo>
                    <a:pt x="1134" y="390"/>
                  </a:lnTo>
                  <a:lnTo>
                    <a:pt x="1142" y="384"/>
                  </a:lnTo>
                  <a:lnTo>
                    <a:pt x="1146" y="374"/>
                  </a:lnTo>
                  <a:lnTo>
                    <a:pt x="1146" y="374"/>
                  </a:lnTo>
                  <a:lnTo>
                    <a:pt x="1150" y="368"/>
                  </a:lnTo>
                  <a:lnTo>
                    <a:pt x="1154" y="362"/>
                  </a:lnTo>
                  <a:lnTo>
                    <a:pt x="1160" y="360"/>
                  </a:lnTo>
                  <a:lnTo>
                    <a:pt x="1162" y="358"/>
                  </a:lnTo>
                  <a:lnTo>
                    <a:pt x="1166" y="360"/>
                  </a:lnTo>
                  <a:lnTo>
                    <a:pt x="1166" y="360"/>
                  </a:lnTo>
                  <a:lnTo>
                    <a:pt x="1172" y="362"/>
                  </a:lnTo>
                  <a:lnTo>
                    <a:pt x="1178" y="360"/>
                  </a:lnTo>
                  <a:lnTo>
                    <a:pt x="1184" y="358"/>
                  </a:lnTo>
                  <a:lnTo>
                    <a:pt x="1188" y="354"/>
                  </a:lnTo>
                  <a:lnTo>
                    <a:pt x="1188" y="354"/>
                  </a:lnTo>
                  <a:lnTo>
                    <a:pt x="1202" y="336"/>
                  </a:lnTo>
                  <a:lnTo>
                    <a:pt x="1216" y="320"/>
                  </a:lnTo>
                  <a:lnTo>
                    <a:pt x="1222" y="310"/>
                  </a:lnTo>
                  <a:lnTo>
                    <a:pt x="1226" y="300"/>
                  </a:lnTo>
                  <a:lnTo>
                    <a:pt x="1230" y="290"/>
                  </a:lnTo>
                  <a:lnTo>
                    <a:pt x="1230" y="278"/>
                  </a:lnTo>
                  <a:lnTo>
                    <a:pt x="1230" y="278"/>
                  </a:lnTo>
                  <a:lnTo>
                    <a:pt x="1232" y="274"/>
                  </a:lnTo>
                  <a:lnTo>
                    <a:pt x="1232" y="272"/>
                  </a:lnTo>
                  <a:lnTo>
                    <a:pt x="1232" y="272"/>
                  </a:lnTo>
                  <a:lnTo>
                    <a:pt x="1236" y="268"/>
                  </a:lnTo>
                  <a:lnTo>
                    <a:pt x="1236" y="264"/>
                  </a:lnTo>
                  <a:lnTo>
                    <a:pt x="1236" y="254"/>
                  </a:lnTo>
                  <a:lnTo>
                    <a:pt x="1236" y="254"/>
                  </a:lnTo>
                  <a:lnTo>
                    <a:pt x="1232" y="250"/>
                  </a:lnTo>
                  <a:lnTo>
                    <a:pt x="1228" y="246"/>
                  </a:lnTo>
                  <a:lnTo>
                    <a:pt x="1220" y="246"/>
                  </a:lnTo>
                  <a:lnTo>
                    <a:pt x="1216" y="248"/>
                  </a:lnTo>
                  <a:lnTo>
                    <a:pt x="1216" y="248"/>
                  </a:lnTo>
                  <a:lnTo>
                    <a:pt x="1210" y="250"/>
                  </a:lnTo>
                  <a:lnTo>
                    <a:pt x="1206" y="250"/>
                  </a:lnTo>
                  <a:lnTo>
                    <a:pt x="1204" y="248"/>
                  </a:lnTo>
                  <a:lnTo>
                    <a:pt x="1202" y="248"/>
                  </a:lnTo>
                  <a:lnTo>
                    <a:pt x="1202" y="248"/>
                  </a:lnTo>
                  <a:lnTo>
                    <a:pt x="1200" y="242"/>
                  </a:lnTo>
                  <a:lnTo>
                    <a:pt x="1196" y="240"/>
                  </a:lnTo>
                  <a:lnTo>
                    <a:pt x="1186" y="236"/>
                  </a:lnTo>
                  <a:lnTo>
                    <a:pt x="1186" y="236"/>
                  </a:lnTo>
                  <a:lnTo>
                    <a:pt x="1202" y="228"/>
                  </a:lnTo>
                  <a:lnTo>
                    <a:pt x="1214" y="218"/>
                  </a:lnTo>
                  <a:lnTo>
                    <a:pt x="1238" y="196"/>
                  </a:lnTo>
                  <a:lnTo>
                    <a:pt x="1238" y="196"/>
                  </a:lnTo>
                  <a:lnTo>
                    <a:pt x="1248" y="190"/>
                  </a:lnTo>
                  <a:lnTo>
                    <a:pt x="1260" y="190"/>
                  </a:lnTo>
                  <a:lnTo>
                    <a:pt x="1260" y="190"/>
                  </a:lnTo>
                  <a:lnTo>
                    <a:pt x="1280" y="190"/>
                  </a:lnTo>
                  <a:lnTo>
                    <a:pt x="1290" y="190"/>
                  </a:lnTo>
                  <a:lnTo>
                    <a:pt x="1300" y="186"/>
                  </a:lnTo>
                  <a:lnTo>
                    <a:pt x="1300" y="186"/>
                  </a:lnTo>
                  <a:lnTo>
                    <a:pt x="1304" y="184"/>
                  </a:lnTo>
                  <a:lnTo>
                    <a:pt x="1308" y="186"/>
                  </a:lnTo>
                  <a:lnTo>
                    <a:pt x="1316" y="188"/>
                  </a:lnTo>
                  <a:lnTo>
                    <a:pt x="1316" y="188"/>
                  </a:lnTo>
                  <a:lnTo>
                    <a:pt x="1322" y="192"/>
                  </a:lnTo>
                  <a:lnTo>
                    <a:pt x="1328" y="192"/>
                  </a:lnTo>
                  <a:lnTo>
                    <a:pt x="1328" y="192"/>
                  </a:lnTo>
                  <a:lnTo>
                    <a:pt x="1342" y="192"/>
                  </a:lnTo>
                  <a:lnTo>
                    <a:pt x="1342" y="192"/>
                  </a:lnTo>
                  <a:lnTo>
                    <a:pt x="1340" y="188"/>
                  </a:lnTo>
                  <a:lnTo>
                    <a:pt x="1338" y="186"/>
                  </a:lnTo>
                  <a:lnTo>
                    <a:pt x="1338" y="186"/>
                  </a:lnTo>
                  <a:lnTo>
                    <a:pt x="1338" y="184"/>
                  </a:lnTo>
                  <a:lnTo>
                    <a:pt x="1338" y="184"/>
                  </a:lnTo>
                  <a:lnTo>
                    <a:pt x="1340" y="182"/>
                  </a:lnTo>
                  <a:lnTo>
                    <a:pt x="1340" y="182"/>
                  </a:lnTo>
                  <a:lnTo>
                    <a:pt x="1348" y="174"/>
                  </a:lnTo>
                  <a:lnTo>
                    <a:pt x="1358" y="168"/>
                  </a:lnTo>
                  <a:lnTo>
                    <a:pt x="1368" y="164"/>
                  </a:lnTo>
                  <a:lnTo>
                    <a:pt x="1374" y="164"/>
                  </a:lnTo>
                  <a:lnTo>
                    <a:pt x="1380" y="164"/>
                  </a:lnTo>
                  <a:lnTo>
                    <a:pt x="1380" y="164"/>
                  </a:lnTo>
                  <a:lnTo>
                    <a:pt x="1382" y="164"/>
                  </a:lnTo>
                  <a:lnTo>
                    <a:pt x="1384" y="166"/>
                  </a:lnTo>
                  <a:lnTo>
                    <a:pt x="1384" y="166"/>
                  </a:lnTo>
                  <a:lnTo>
                    <a:pt x="1386" y="170"/>
                  </a:lnTo>
                  <a:lnTo>
                    <a:pt x="1388" y="172"/>
                  </a:lnTo>
                  <a:lnTo>
                    <a:pt x="1396" y="170"/>
                  </a:lnTo>
                  <a:lnTo>
                    <a:pt x="1396" y="170"/>
                  </a:lnTo>
                  <a:lnTo>
                    <a:pt x="1402" y="164"/>
                  </a:lnTo>
                  <a:lnTo>
                    <a:pt x="1406" y="160"/>
                  </a:lnTo>
                  <a:lnTo>
                    <a:pt x="1412" y="156"/>
                  </a:lnTo>
                  <a:lnTo>
                    <a:pt x="1416" y="154"/>
                  </a:lnTo>
                  <a:lnTo>
                    <a:pt x="1420" y="154"/>
                  </a:lnTo>
                  <a:lnTo>
                    <a:pt x="1420" y="154"/>
                  </a:lnTo>
                  <a:lnTo>
                    <a:pt x="1416" y="164"/>
                  </a:lnTo>
                  <a:lnTo>
                    <a:pt x="1410" y="172"/>
                  </a:lnTo>
                  <a:lnTo>
                    <a:pt x="1402" y="178"/>
                  </a:lnTo>
                  <a:lnTo>
                    <a:pt x="1394" y="182"/>
                  </a:lnTo>
                  <a:lnTo>
                    <a:pt x="1394" y="182"/>
                  </a:lnTo>
                  <a:lnTo>
                    <a:pt x="1382" y="194"/>
                  </a:lnTo>
                  <a:lnTo>
                    <a:pt x="1368" y="204"/>
                  </a:lnTo>
                  <a:lnTo>
                    <a:pt x="1368" y="204"/>
                  </a:lnTo>
                  <a:lnTo>
                    <a:pt x="1358" y="212"/>
                  </a:lnTo>
                  <a:lnTo>
                    <a:pt x="1350" y="222"/>
                  </a:lnTo>
                  <a:lnTo>
                    <a:pt x="1348" y="230"/>
                  </a:lnTo>
                  <a:lnTo>
                    <a:pt x="1350" y="242"/>
                  </a:lnTo>
                  <a:lnTo>
                    <a:pt x="1350" y="242"/>
                  </a:lnTo>
                  <a:lnTo>
                    <a:pt x="1356" y="270"/>
                  </a:lnTo>
                  <a:lnTo>
                    <a:pt x="1356" y="270"/>
                  </a:lnTo>
                  <a:lnTo>
                    <a:pt x="1358" y="274"/>
                  </a:lnTo>
                  <a:lnTo>
                    <a:pt x="1360" y="272"/>
                  </a:lnTo>
                  <a:lnTo>
                    <a:pt x="1360" y="272"/>
                  </a:lnTo>
                  <a:lnTo>
                    <a:pt x="1366" y="270"/>
                  </a:lnTo>
                  <a:lnTo>
                    <a:pt x="1368" y="266"/>
                  </a:lnTo>
                  <a:lnTo>
                    <a:pt x="1370" y="262"/>
                  </a:lnTo>
                  <a:lnTo>
                    <a:pt x="1370" y="256"/>
                  </a:lnTo>
                  <a:lnTo>
                    <a:pt x="1370" y="256"/>
                  </a:lnTo>
                  <a:lnTo>
                    <a:pt x="1376" y="254"/>
                  </a:lnTo>
                  <a:lnTo>
                    <a:pt x="1378" y="254"/>
                  </a:lnTo>
                  <a:lnTo>
                    <a:pt x="1380" y="250"/>
                  </a:lnTo>
                  <a:lnTo>
                    <a:pt x="1380" y="250"/>
                  </a:lnTo>
                  <a:lnTo>
                    <a:pt x="1380" y="248"/>
                  </a:lnTo>
                  <a:lnTo>
                    <a:pt x="1380" y="246"/>
                  </a:lnTo>
                  <a:lnTo>
                    <a:pt x="1382" y="244"/>
                  </a:lnTo>
                  <a:lnTo>
                    <a:pt x="1382" y="244"/>
                  </a:lnTo>
                  <a:lnTo>
                    <a:pt x="1394" y="238"/>
                  </a:lnTo>
                  <a:lnTo>
                    <a:pt x="1396" y="234"/>
                  </a:lnTo>
                  <a:lnTo>
                    <a:pt x="1398" y="232"/>
                  </a:lnTo>
                  <a:lnTo>
                    <a:pt x="1396" y="226"/>
                  </a:lnTo>
                  <a:lnTo>
                    <a:pt x="1396" y="226"/>
                  </a:lnTo>
                  <a:lnTo>
                    <a:pt x="1398" y="224"/>
                  </a:lnTo>
                  <a:lnTo>
                    <a:pt x="1402" y="222"/>
                  </a:lnTo>
                  <a:lnTo>
                    <a:pt x="1402" y="222"/>
                  </a:lnTo>
                  <a:lnTo>
                    <a:pt x="1406" y="222"/>
                  </a:lnTo>
                  <a:lnTo>
                    <a:pt x="1408" y="222"/>
                  </a:lnTo>
                  <a:lnTo>
                    <a:pt x="1404" y="216"/>
                  </a:lnTo>
                  <a:lnTo>
                    <a:pt x="1404" y="216"/>
                  </a:lnTo>
                  <a:lnTo>
                    <a:pt x="1404" y="212"/>
                  </a:lnTo>
                  <a:lnTo>
                    <a:pt x="1404" y="208"/>
                  </a:lnTo>
                  <a:lnTo>
                    <a:pt x="1404" y="208"/>
                  </a:lnTo>
                  <a:lnTo>
                    <a:pt x="1406" y="208"/>
                  </a:lnTo>
                  <a:lnTo>
                    <a:pt x="1406" y="206"/>
                  </a:lnTo>
                  <a:lnTo>
                    <a:pt x="1404" y="206"/>
                  </a:lnTo>
                  <a:lnTo>
                    <a:pt x="1404" y="206"/>
                  </a:lnTo>
                  <a:lnTo>
                    <a:pt x="1400" y="206"/>
                  </a:lnTo>
                  <a:lnTo>
                    <a:pt x="1398" y="204"/>
                  </a:lnTo>
                  <a:lnTo>
                    <a:pt x="1398" y="200"/>
                  </a:lnTo>
                  <a:lnTo>
                    <a:pt x="1398" y="200"/>
                  </a:lnTo>
                  <a:lnTo>
                    <a:pt x="1410" y="188"/>
                  </a:lnTo>
                  <a:lnTo>
                    <a:pt x="1416" y="182"/>
                  </a:lnTo>
                  <a:lnTo>
                    <a:pt x="1424" y="180"/>
                  </a:lnTo>
                  <a:lnTo>
                    <a:pt x="1424" y="180"/>
                  </a:lnTo>
                  <a:lnTo>
                    <a:pt x="1430" y="182"/>
                  </a:lnTo>
                  <a:lnTo>
                    <a:pt x="1434" y="182"/>
                  </a:lnTo>
                  <a:lnTo>
                    <a:pt x="1436" y="180"/>
                  </a:lnTo>
                  <a:lnTo>
                    <a:pt x="1436" y="180"/>
                  </a:lnTo>
                  <a:lnTo>
                    <a:pt x="1446" y="176"/>
                  </a:lnTo>
                  <a:lnTo>
                    <a:pt x="1450" y="176"/>
                  </a:lnTo>
                  <a:lnTo>
                    <a:pt x="1454" y="178"/>
                  </a:lnTo>
                  <a:lnTo>
                    <a:pt x="1454" y="178"/>
                  </a:lnTo>
                  <a:lnTo>
                    <a:pt x="1460" y="180"/>
                  </a:lnTo>
                  <a:lnTo>
                    <a:pt x="1464" y="180"/>
                  </a:lnTo>
                  <a:lnTo>
                    <a:pt x="1474" y="174"/>
                  </a:lnTo>
                  <a:lnTo>
                    <a:pt x="1474" y="174"/>
                  </a:lnTo>
                  <a:lnTo>
                    <a:pt x="1484" y="168"/>
                  </a:lnTo>
                  <a:lnTo>
                    <a:pt x="1496" y="162"/>
                  </a:lnTo>
                  <a:lnTo>
                    <a:pt x="1496" y="162"/>
                  </a:lnTo>
                  <a:lnTo>
                    <a:pt x="1504" y="160"/>
                  </a:lnTo>
                  <a:lnTo>
                    <a:pt x="1512" y="156"/>
                  </a:lnTo>
                  <a:lnTo>
                    <a:pt x="1520" y="156"/>
                  </a:lnTo>
                  <a:lnTo>
                    <a:pt x="1528" y="156"/>
                  </a:lnTo>
                  <a:lnTo>
                    <a:pt x="1528" y="156"/>
                  </a:lnTo>
                  <a:lnTo>
                    <a:pt x="1532" y="156"/>
                  </a:lnTo>
                  <a:lnTo>
                    <a:pt x="1534" y="154"/>
                  </a:lnTo>
                  <a:lnTo>
                    <a:pt x="1534" y="152"/>
                  </a:lnTo>
                  <a:lnTo>
                    <a:pt x="1532" y="150"/>
                  </a:lnTo>
                  <a:lnTo>
                    <a:pt x="1532" y="150"/>
                  </a:lnTo>
                  <a:lnTo>
                    <a:pt x="1526" y="142"/>
                  </a:lnTo>
                  <a:lnTo>
                    <a:pt x="1522" y="138"/>
                  </a:lnTo>
                  <a:lnTo>
                    <a:pt x="1518" y="134"/>
                  </a:lnTo>
                  <a:lnTo>
                    <a:pt x="1518" y="134"/>
                  </a:lnTo>
                  <a:lnTo>
                    <a:pt x="1524" y="134"/>
                  </a:lnTo>
                  <a:lnTo>
                    <a:pt x="1524" y="134"/>
                  </a:lnTo>
                  <a:lnTo>
                    <a:pt x="1536" y="132"/>
                  </a:lnTo>
                  <a:lnTo>
                    <a:pt x="1540" y="128"/>
                  </a:lnTo>
                  <a:lnTo>
                    <a:pt x="1540" y="126"/>
                  </a:lnTo>
                  <a:lnTo>
                    <a:pt x="1540" y="122"/>
                  </a:lnTo>
                  <a:lnTo>
                    <a:pt x="1540" y="122"/>
                  </a:lnTo>
                  <a:lnTo>
                    <a:pt x="1542" y="118"/>
                  </a:lnTo>
                  <a:lnTo>
                    <a:pt x="1544" y="118"/>
                  </a:lnTo>
                  <a:lnTo>
                    <a:pt x="1544" y="118"/>
                  </a:lnTo>
                  <a:lnTo>
                    <a:pt x="1548" y="118"/>
                  </a:lnTo>
                  <a:lnTo>
                    <a:pt x="1548" y="118"/>
                  </a:lnTo>
                  <a:lnTo>
                    <a:pt x="1548" y="120"/>
                  </a:lnTo>
                  <a:lnTo>
                    <a:pt x="1548" y="120"/>
                  </a:lnTo>
                  <a:lnTo>
                    <a:pt x="1550" y="124"/>
                  </a:lnTo>
                  <a:lnTo>
                    <a:pt x="1552" y="124"/>
                  </a:lnTo>
                  <a:lnTo>
                    <a:pt x="1552" y="124"/>
                  </a:lnTo>
                  <a:lnTo>
                    <a:pt x="1562" y="124"/>
                  </a:lnTo>
                  <a:lnTo>
                    <a:pt x="1570" y="128"/>
                  </a:lnTo>
                  <a:lnTo>
                    <a:pt x="1578" y="132"/>
                  </a:lnTo>
                  <a:lnTo>
                    <a:pt x="1586" y="136"/>
                  </a:lnTo>
                  <a:lnTo>
                    <a:pt x="1586" y="136"/>
                  </a:lnTo>
                  <a:lnTo>
                    <a:pt x="1590" y="138"/>
                  </a:lnTo>
                  <a:lnTo>
                    <a:pt x="1592" y="138"/>
                  </a:lnTo>
                  <a:lnTo>
                    <a:pt x="1594" y="134"/>
                  </a:lnTo>
                  <a:lnTo>
                    <a:pt x="1594" y="134"/>
                  </a:lnTo>
                  <a:lnTo>
                    <a:pt x="1596" y="130"/>
                  </a:lnTo>
                  <a:lnTo>
                    <a:pt x="1598" y="126"/>
                  </a:lnTo>
                  <a:lnTo>
                    <a:pt x="1602" y="124"/>
                  </a:lnTo>
                  <a:lnTo>
                    <a:pt x="1608" y="124"/>
                  </a:lnTo>
                  <a:lnTo>
                    <a:pt x="1608" y="124"/>
                  </a:lnTo>
                  <a:lnTo>
                    <a:pt x="1612" y="122"/>
                  </a:lnTo>
                  <a:lnTo>
                    <a:pt x="1612" y="120"/>
                  </a:lnTo>
                  <a:lnTo>
                    <a:pt x="1612" y="118"/>
                  </a:lnTo>
                  <a:lnTo>
                    <a:pt x="1612" y="118"/>
                  </a:lnTo>
                  <a:close/>
                  <a:moveTo>
                    <a:pt x="350" y="152"/>
                  </a:moveTo>
                  <a:lnTo>
                    <a:pt x="350" y="152"/>
                  </a:lnTo>
                  <a:lnTo>
                    <a:pt x="352" y="152"/>
                  </a:lnTo>
                  <a:lnTo>
                    <a:pt x="352" y="152"/>
                  </a:lnTo>
                  <a:lnTo>
                    <a:pt x="354" y="154"/>
                  </a:lnTo>
                  <a:lnTo>
                    <a:pt x="354" y="156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50" y="156"/>
                  </a:lnTo>
                  <a:lnTo>
                    <a:pt x="348" y="154"/>
                  </a:lnTo>
                  <a:lnTo>
                    <a:pt x="350" y="152"/>
                  </a:lnTo>
                  <a:lnTo>
                    <a:pt x="350" y="152"/>
                  </a:lnTo>
                  <a:close/>
                  <a:moveTo>
                    <a:pt x="348" y="168"/>
                  </a:moveTo>
                  <a:lnTo>
                    <a:pt x="348" y="168"/>
                  </a:lnTo>
                  <a:lnTo>
                    <a:pt x="348" y="168"/>
                  </a:lnTo>
                  <a:lnTo>
                    <a:pt x="348" y="166"/>
                  </a:lnTo>
                  <a:lnTo>
                    <a:pt x="352" y="166"/>
                  </a:lnTo>
                  <a:lnTo>
                    <a:pt x="356" y="164"/>
                  </a:lnTo>
                  <a:lnTo>
                    <a:pt x="352" y="160"/>
                  </a:lnTo>
                  <a:lnTo>
                    <a:pt x="352" y="160"/>
                  </a:lnTo>
                  <a:lnTo>
                    <a:pt x="360" y="158"/>
                  </a:lnTo>
                  <a:lnTo>
                    <a:pt x="364" y="158"/>
                  </a:lnTo>
                  <a:lnTo>
                    <a:pt x="368" y="156"/>
                  </a:lnTo>
                  <a:lnTo>
                    <a:pt x="368" y="156"/>
                  </a:lnTo>
                  <a:lnTo>
                    <a:pt x="364" y="164"/>
                  </a:lnTo>
                  <a:lnTo>
                    <a:pt x="360" y="170"/>
                  </a:lnTo>
                  <a:lnTo>
                    <a:pt x="354" y="170"/>
                  </a:lnTo>
                  <a:lnTo>
                    <a:pt x="348" y="168"/>
                  </a:lnTo>
                  <a:lnTo>
                    <a:pt x="348" y="168"/>
                  </a:lnTo>
                  <a:close/>
                  <a:moveTo>
                    <a:pt x="380" y="184"/>
                  </a:moveTo>
                  <a:lnTo>
                    <a:pt x="380" y="184"/>
                  </a:lnTo>
                  <a:lnTo>
                    <a:pt x="376" y="182"/>
                  </a:lnTo>
                  <a:lnTo>
                    <a:pt x="372" y="178"/>
                  </a:lnTo>
                  <a:lnTo>
                    <a:pt x="368" y="170"/>
                  </a:lnTo>
                  <a:lnTo>
                    <a:pt x="368" y="170"/>
                  </a:lnTo>
                  <a:lnTo>
                    <a:pt x="372" y="166"/>
                  </a:lnTo>
                  <a:lnTo>
                    <a:pt x="374" y="166"/>
                  </a:lnTo>
                  <a:lnTo>
                    <a:pt x="376" y="166"/>
                  </a:lnTo>
                  <a:lnTo>
                    <a:pt x="376" y="166"/>
                  </a:lnTo>
                  <a:lnTo>
                    <a:pt x="384" y="168"/>
                  </a:lnTo>
                  <a:lnTo>
                    <a:pt x="388" y="170"/>
                  </a:lnTo>
                  <a:lnTo>
                    <a:pt x="390" y="174"/>
                  </a:lnTo>
                  <a:lnTo>
                    <a:pt x="390" y="174"/>
                  </a:lnTo>
                  <a:lnTo>
                    <a:pt x="388" y="180"/>
                  </a:lnTo>
                  <a:lnTo>
                    <a:pt x="386" y="182"/>
                  </a:lnTo>
                  <a:lnTo>
                    <a:pt x="380" y="184"/>
                  </a:lnTo>
                  <a:lnTo>
                    <a:pt x="380" y="184"/>
                  </a:lnTo>
                  <a:close/>
                  <a:moveTo>
                    <a:pt x="410" y="174"/>
                  </a:moveTo>
                  <a:lnTo>
                    <a:pt x="410" y="174"/>
                  </a:lnTo>
                  <a:lnTo>
                    <a:pt x="406" y="172"/>
                  </a:lnTo>
                  <a:lnTo>
                    <a:pt x="406" y="170"/>
                  </a:lnTo>
                  <a:lnTo>
                    <a:pt x="406" y="168"/>
                  </a:lnTo>
                  <a:lnTo>
                    <a:pt x="406" y="168"/>
                  </a:lnTo>
                  <a:lnTo>
                    <a:pt x="404" y="166"/>
                  </a:lnTo>
                  <a:lnTo>
                    <a:pt x="402" y="164"/>
                  </a:lnTo>
                  <a:lnTo>
                    <a:pt x="402" y="160"/>
                  </a:lnTo>
                  <a:lnTo>
                    <a:pt x="404" y="156"/>
                  </a:lnTo>
                  <a:lnTo>
                    <a:pt x="404" y="156"/>
                  </a:lnTo>
                  <a:lnTo>
                    <a:pt x="404" y="154"/>
                  </a:lnTo>
                  <a:lnTo>
                    <a:pt x="404" y="154"/>
                  </a:lnTo>
                  <a:lnTo>
                    <a:pt x="406" y="154"/>
                  </a:lnTo>
                  <a:lnTo>
                    <a:pt x="406" y="154"/>
                  </a:lnTo>
                  <a:lnTo>
                    <a:pt x="412" y="156"/>
                  </a:lnTo>
                  <a:lnTo>
                    <a:pt x="414" y="162"/>
                  </a:lnTo>
                  <a:lnTo>
                    <a:pt x="414" y="162"/>
                  </a:lnTo>
                  <a:lnTo>
                    <a:pt x="418" y="170"/>
                  </a:lnTo>
                  <a:lnTo>
                    <a:pt x="416" y="172"/>
                  </a:lnTo>
                  <a:lnTo>
                    <a:pt x="410" y="174"/>
                  </a:lnTo>
                  <a:lnTo>
                    <a:pt x="410" y="174"/>
                  </a:lnTo>
                  <a:close/>
                  <a:moveTo>
                    <a:pt x="432" y="202"/>
                  </a:moveTo>
                  <a:lnTo>
                    <a:pt x="432" y="202"/>
                  </a:lnTo>
                  <a:lnTo>
                    <a:pt x="428" y="200"/>
                  </a:lnTo>
                  <a:lnTo>
                    <a:pt x="428" y="198"/>
                  </a:lnTo>
                  <a:lnTo>
                    <a:pt x="426" y="196"/>
                  </a:lnTo>
                  <a:lnTo>
                    <a:pt x="426" y="196"/>
                  </a:lnTo>
                  <a:lnTo>
                    <a:pt x="428" y="192"/>
                  </a:lnTo>
                  <a:lnTo>
                    <a:pt x="428" y="192"/>
                  </a:lnTo>
                  <a:lnTo>
                    <a:pt x="430" y="192"/>
                  </a:lnTo>
                  <a:lnTo>
                    <a:pt x="430" y="192"/>
                  </a:lnTo>
                  <a:lnTo>
                    <a:pt x="434" y="194"/>
                  </a:lnTo>
                  <a:lnTo>
                    <a:pt x="436" y="198"/>
                  </a:lnTo>
                  <a:lnTo>
                    <a:pt x="436" y="198"/>
                  </a:lnTo>
                  <a:lnTo>
                    <a:pt x="436" y="202"/>
                  </a:lnTo>
                  <a:lnTo>
                    <a:pt x="432" y="202"/>
                  </a:lnTo>
                  <a:lnTo>
                    <a:pt x="432" y="202"/>
                  </a:lnTo>
                  <a:close/>
                  <a:moveTo>
                    <a:pt x="470" y="218"/>
                  </a:moveTo>
                  <a:lnTo>
                    <a:pt x="470" y="218"/>
                  </a:lnTo>
                  <a:lnTo>
                    <a:pt x="468" y="212"/>
                  </a:lnTo>
                  <a:lnTo>
                    <a:pt x="470" y="210"/>
                  </a:lnTo>
                  <a:lnTo>
                    <a:pt x="472" y="208"/>
                  </a:lnTo>
                  <a:lnTo>
                    <a:pt x="472" y="208"/>
                  </a:lnTo>
                  <a:lnTo>
                    <a:pt x="474" y="214"/>
                  </a:lnTo>
                  <a:lnTo>
                    <a:pt x="472" y="216"/>
                  </a:lnTo>
                  <a:lnTo>
                    <a:pt x="470" y="218"/>
                  </a:lnTo>
                  <a:lnTo>
                    <a:pt x="470" y="218"/>
                  </a:lnTo>
                  <a:close/>
                  <a:moveTo>
                    <a:pt x="518" y="232"/>
                  </a:moveTo>
                  <a:lnTo>
                    <a:pt x="518" y="232"/>
                  </a:lnTo>
                  <a:lnTo>
                    <a:pt x="522" y="232"/>
                  </a:lnTo>
                  <a:lnTo>
                    <a:pt x="522" y="234"/>
                  </a:lnTo>
                  <a:lnTo>
                    <a:pt x="522" y="234"/>
                  </a:lnTo>
                  <a:lnTo>
                    <a:pt x="516" y="238"/>
                  </a:lnTo>
                  <a:lnTo>
                    <a:pt x="516" y="238"/>
                  </a:lnTo>
                  <a:lnTo>
                    <a:pt x="512" y="238"/>
                  </a:lnTo>
                  <a:lnTo>
                    <a:pt x="512" y="238"/>
                  </a:lnTo>
                  <a:lnTo>
                    <a:pt x="518" y="232"/>
                  </a:lnTo>
                  <a:lnTo>
                    <a:pt x="518" y="232"/>
                  </a:lnTo>
                  <a:close/>
                  <a:moveTo>
                    <a:pt x="552" y="384"/>
                  </a:moveTo>
                  <a:lnTo>
                    <a:pt x="552" y="384"/>
                  </a:lnTo>
                  <a:lnTo>
                    <a:pt x="548" y="384"/>
                  </a:lnTo>
                  <a:lnTo>
                    <a:pt x="546" y="386"/>
                  </a:lnTo>
                  <a:lnTo>
                    <a:pt x="546" y="386"/>
                  </a:lnTo>
                  <a:lnTo>
                    <a:pt x="546" y="388"/>
                  </a:lnTo>
                  <a:lnTo>
                    <a:pt x="548" y="392"/>
                  </a:lnTo>
                  <a:lnTo>
                    <a:pt x="548" y="392"/>
                  </a:lnTo>
                  <a:lnTo>
                    <a:pt x="554" y="398"/>
                  </a:lnTo>
                  <a:lnTo>
                    <a:pt x="554" y="406"/>
                  </a:lnTo>
                  <a:lnTo>
                    <a:pt x="554" y="420"/>
                  </a:lnTo>
                  <a:lnTo>
                    <a:pt x="554" y="420"/>
                  </a:lnTo>
                  <a:lnTo>
                    <a:pt x="552" y="424"/>
                  </a:lnTo>
                  <a:lnTo>
                    <a:pt x="546" y="426"/>
                  </a:lnTo>
                  <a:lnTo>
                    <a:pt x="538" y="426"/>
                  </a:lnTo>
                  <a:lnTo>
                    <a:pt x="532" y="424"/>
                  </a:lnTo>
                  <a:lnTo>
                    <a:pt x="532" y="424"/>
                  </a:lnTo>
                  <a:lnTo>
                    <a:pt x="520" y="418"/>
                  </a:lnTo>
                  <a:lnTo>
                    <a:pt x="518" y="416"/>
                  </a:lnTo>
                  <a:lnTo>
                    <a:pt x="516" y="412"/>
                  </a:lnTo>
                  <a:lnTo>
                    <a:pt x="514" y="408"/>
                  </a:lnTo>
                  <a:lnTo>
                    <a:pt x="516" y="404"/>
                  </a:lnTo>
                  <a:lnTo>
                    <a:pt x="520" y="390"/>
                  </a:lnTo>
                  <a:lnTo>
                    <a:pt x="520" y="390"/>
                  </a:lnTo>
                  <a:lnTo>
                    <a:pt x="520" y="386"/>
                  </a:lnTo>
                  <a:lnTo>
                    <a:pt x="518" y="382"/>
                  </a:lnTo>
                  <a:lnTo>
                    <a:pt x="518" y="382"/>
                  </a:lnTo>
                  <a:lnTo>
                    <a:pt x="508" y="364"/>
                  </a:lnTo>
                  <a:lnTo>
                    <a:pt x="500" y="346"/>
                  </a:lnTo>
                  <a:lnTo>
                    <a:pt x="500" y="346"/>
                  </a:lnTo>
                  <a:lnTo>
                    <a:pt x="500" y="342"/>
                  </a:lnTo>
                  <a:lnTo>
                    <a:pt x="500" y="338"/>
                  </a:lnTo>
                  <a:lnTo>
                    <a:pt x="504" y="334"/>
                  </a:lnTo>
                  <a:lnTo>
                    <a:pt x="504" y="334"/>
                  </a:lnTo>
                  <a:lnTo>
                    <a:pt x="512" y="328"/>
                  </a:lnTo>
                  <a:lnTo>
                    <a:pt x="522" y="322"/>
                  </a:lnTo>
                  <a:lnTo>
                    <a:pt x="530" y="318"/>
                  </a:lnTo>
                  <a:lnTo>
                    <a:pt x="536" y="318"/>
                  </a:lnTo>
                  <a:lnTo>
                    <a:pt x="542" y="318"/>
                  </a:lnTo>
                  <a:lnTo>
                    <a:pt x="542" y="318"/>
                  </a:lnTo>
                  <a:lnTo>
                    <a:pt x="546" y="320"/>
                  </a:lnTo>
                  <a:lnTo>
                    <a:pt x="548" y="322"/>
                  </a:lnTo>
                  <a:lnTo>
                    <a:pt x="548" y="324"/>
                  </a:lnTo>
                  <a:lnTo>
                    <a:pt x="548" y="324"/>
                  </a:lnTo>
                  <a:lnTo>
                    <a:pt x="548" y="332"/>
                  </a:lnTo>
                  <a:lnTo>
                    <a:pt x="546" y="334"/>
                  </a:lnTo>
                  <a:lnTo>
                    <a:pt x="544" y="334"/>
                  </a:lnTo>
                  <a:lnTo>
                    <a:pt x="544" y="334"/>
                  </a:lnTo>
                  <a:lnTo>
                    <a:pt x="538" y="336"/>
                  </a:lnTo>
                  <a:lnTo>
                    <a:pt x="534" y="338"/>
                  </a:lnTo>
                  <a:lnTo>
                    <a:pt x="532" y="342"/>
                  </a:lnTo>
                  <a:lnTo>
                    <a:pt x="528" y="346"/>
                  </a:lnTo>
                  <a:lnTo>
                    <a:pt x="528" y="346"/>
                  </a:lnTo>
                  <a:lnTo>
                    <a:pt x="534" y="354"/>
                  </a:lnTo>
                  <a:lnTo>
                    <a:pt x="536" y="356"/>
                  </a:lnTo>
                  <a:lnTo>
                    <a:pt x="540" y="360"/>
                  </a:lnTo>
                  <a:lnTo>
                    <a:pt x="540" y="360"/>
                  </a:lnTo>
                  <a:lnTo>
                    <a:pt x="542" y="362"/>
                  </a:lnTo>
                  <a:lnTo>
                    <a:pt x="544" y="366"/>
                  </a:lnTo>
                  <a:lnTo>
                    <a:pt x="544" y="370"/>
                  </a:lnTo>
                  <a:lnTo>
                    <a:pt x="542" y="376"/>
                  </a:lnTo>
                  <a:lnTo>
                    <a:pt x="542" y="376"/>
                  </a:lnTo>
                  <a:lnTo>
                    <a:pt x="550" y="370"/>
                  </a:lnTo>
                  <a:lnTo>
                    <a:pt x="552" y="370"/>
                  </a:lnTo>
                  <a:lnTo>
                    <a:pt x="554" y="370"/>
                  </a:lnTo>
                  <a:lnTo>
                    <a:pt x="558" y="374"/>
                  </a:lnTo>
                  <a:lnTo>
                    <a:pt x="560" y="378"/>
                  </a:lnTo>
                  <a:lnTo>
                    <a:pt x="560" y="378"/>
                  </a:lnTo>
                  <a:lnTo>
                    <a:pt x="560" y="382"/>
                  </a:lnTo>
                  <a:lnTo>
                    <a:pt x="558" y="384"/>
                  </a:lnTo>
                  <a:lnTo>
                    <a:pt x="552" y="384"/>
                  </a:lnTo>
                  <a:lnTo>
                    <a:pt x="552" y="384"/>
                  </a:lnTo>
                  <a:close/>
                  <a:moveTo>
                    <a:pt x="604" y="354"/>
                  </a:moveTo>
                  <a:lnTo>
                    <a:pt x="604" y="354"/>
                  </a:lnTo>
                  <a:lnTo>
                    <a:pt x="596" y="354"/>
                  </a:lnTo>
                  <a:lnTo>
                    <a:pt x="592" y="352"/>
                  </a:lnTo>
                  <a:lnTo>
                    <a:pt x="590" y="350"/>
                  </a:lnTo>
                  <a:lnTo>
                    <a:pt x="590" y="350"/>
                  </a:lnTo>
                  <a:lnTo>
                    <a:pt x="588" y="344"/>
                  </a:lnTo>
                  <a:lnTo>
                    <a:pt x="588" y="338"/>
                  </a:lnTo>
                  <a:lnTo>
                    <a:pt x="590" y="334"/>
                  </a:lnTo>
                  <a:lnTo>
                    <a:pt x="592" y="330"/>
                  </a:lnTo>
                  <a:lnTo>
                    <a:pt x="592" y="330"/>
                  </a:lnTo>
                  <a:lnTo>
                    <a:pt x="602" y="322"/>
                  </a:lnTo>
                  <a:lnTo>
                    <a:pt x="608" y="320"/>
                  </a:lnTo>
                  <a:lnTo>
                    <a:pt x="614" y="322"/>
                  </a:lnTo>
                  <a:lnTo>
                    <a:pt x="614" y="322"/>
                  </a:lnTo>
                  <a:lnTo>
                    <a:pt x="612" y="326"/>
                  </a:lnTo>
                  <a:lnTo>
                    <a:pt x="610" y="330"/>
                  </a:lnTo>
                  <a:lnTo>
                    <a:pt x="612" y="334"/>
                  </a:lnTo>
                  <a:lnTo>
                    <a:pt x="616" y="338"/>
                  </a:lnTo>
                  <a:lnTo>
                    <a:pt x="616" y="338"/>
                  </a:lnTo>
                  <a:lnTo>
                    <a:pt x="612" y="342"/>
                  </a:lnTo>
                  <a:lnTo>
                    <a:pt x="610" y="348"/>
                  </a:lnTo>
                  <a:lnTo>
                    <a:pt x="608" y="352"/>
                  </a:lnTo>
                  <a:lnTo>
                    <a:pt x="604" y="354"/>
                  </a:lnTo>
                  <a:lnTo>
                    <a:pt x="604" y="354"/>
                  </a:lnTo>
                  <a:close/>
                  <a:moveTo>
                    <a:pt x="784" y="76"/>
                  </a:moveTo>
                  <a:lnTo>
                    <a:pt x="784" y="76"/>
                  </a:lnTo>
                  <a:lnTo>
                    <a:pt x="778" y="78"/>
                  </a:lnTo>
                  <a:lnTo>
                    <a:pt x="778" y="74"/>
                  </a:lnTo>
                  <a:lnTo>
                    <a:pt x="778" y="74"/>
                  </a:lnTo>
                  <a:lnTo>
                    <a:pt x="784" y="68"/>
                  </a:lnTo>
                  <a:lnTo>
                    <a:pt x="784" y="68"/>
                  </a:lnTo>
                  <a:lnTo>
                    <a:pt x="786" y="70"/>
                  </a:lnTo>
                  <a:lnTo>
                    <a:pt x="788" y="74"/>
                  </a:lnTo>
                  <a:lnTo>
                    <a:pt x="786" y="76"/>
                  </a:lnTo>
                  <a:lnTo>
                    <a:pt x="784" y="76"/>
                  </a:lnTo>
                  <a:lnTo>
                    <a:pt x="784" y="7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" name="Freeform 72"/>
            <p:cNvSpPr/>
            <p:nvPr/>
          </p:nvSpPr>
          <p:spPr bwMode="auto">
            <a:xfrm>
              <a:off x="7213600" y="41275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73"/>
            <p:cNvSpPr/>
            <p:nvPr/>
          </p:nvSpPr>
          <p:spPr bwMode="auto">
            <a:xfrm>
              <a:off x="4886325" y="714375"/>
              <a:ext cx="1588" cy="3175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74"/>
            <p:cNvSpPr>
              <a:spLocks noEditPoints="1"/>
            </p:cNvSpPr>
            <p:nvPr/>
          </p:nvSpPr>
          <p:spPr bwMode="auto">
            <a:xfrm>
              <a:off x="4391025" y="336550"/>
              <a:ext cx="1644650" cy="2139950"/>
            </a:xfrm>
            <a:custGeom>
              <a:cxnLst>
                <a:cxn ang="0">
                  <a:pos x="924" y="772"/>
                </a:cxn>
                <a:cxn ang="0">
                  <a:pos x="872" y="710"/>
                </a:cxn>
                <a:cxn ang="0">
                  <a:pos x="776" y="662"/>
                </a:cxn>
                <a:cxn ang="0">
                  <a:pos x="708" y="686"/>
                </a:cxn>
                <a:cxn ang="0">
                  <a:pos x="618" y="592"/>
                </a:cxn>
                <a:cxn ang="0">
                  <a:pos x="544" y="532"/>
                </a:cxn>
                <a:cxn ang="0">
                  <a:pos x="646" y="462"/>
                </a:cxn>
                <a:cxn ang="0">
                  <a:pos x="712" y="378"/>
                </a:cxn>
                <a:cxn ang="0">
                  <a:pos x="734" y="344"/>
                </a:cxn>
                <a:cxn ang="0">
                  <a:pos x="798" y="318"/>
                </a:cxn>
                <a:cxn ang="0">
                  <a:pos x="806" y="264"/>
                </a:cxn>
                <a:cxn ang="0">
                  <a:pos x="854" y="208"/>
                </a:cxn>
                <a:cxn ang="0">
                  <a:pos x="776" y="164"/>
                </a:cxn>
                <a:cxn ang="0">
                  <a:pos x="698" y="160"/>
                </a:cxn>
                <a:cxn ang="0">
                  <a:pos x="666" y="212"/>
                </a:cxn>
                <a:cxn ang="0">
                  <a:pos x="610" y="104"/>
                </a:cxn>
                <a:cxn ang="0">
                  <a:pos x="672" y="54"/>
                </a:cxn>
                <a:cxn ang="0">
                  <a:pos x="734" y="80"/>
                </a:cxn>
                <a:cxn ang="0">
                  <a:pos x="792" y="126"/>
                </a:cxn>
                <a:cxn ang="0">
                  <a:pos x="782" y="80"/>
                </a:cxn>
                <a:cxn ang="0">
                  <a:pos x="774" y="54"/>
                </a:cxn>
                <a:cxn ang="0">
                  <a:pos x="732" y="28"/>
                </a:cxn>
                <a:cxn ang="0">
                  <a:pos x="640" y="24"/>
                </a:cxn>
                <a:cxn ang="0">
                  <a:pos x="618" y="30"/>
                </a:cxn>
                <a:cxn ang="0">
                  <a:pos x="630" y="70"/>
                </a:cxn>
                <a:cxn ang="0">
                  <a:pos x="570" y="24"/>
                </a:cxn>
                <a:cxn ang="0">
                  <a:pos x="574" y="60"/>
                </a:cxn>
                <a:cxn ang="0">
                  <a:pos x="536" y="52"/>
                </a:cxn>
                <a:cxn ang="0">
                  <a:pos x="468" y="68"/>
                </a:cxn>
                <a:cxn ang="0">
                  <a:pos x="338" y="48"/>
                </a:cxn>
                <a:cxn ang="0">
                  <a:pos x="258" y="48"/>
                </a:cxn>
                <a:cxn ang="0">
                  <a:pos x="12" y="56"/>
                </a:cxn>
                <a:cxn ang="0">
                  <a:pos x="52" y="100"/>
                </a:cxn>
                <a:cxn ang="0">
                  <a:pos x="78" y="160"/>
                </a:cxn>
                <a:cxn ang="0">
                  <a:pos x="128" y="136"/>
                </a:cxn>
                <a:cxn ang="0">
                  <a:pos x="200" y="146"/>
                </a:cxn>
                <a:cxn ang="0">
                  <a:pos x="282" y="194"/>
                </a:cxn>
                <a:cxn ang="0">
                  <a:pos x="338" y="252"/>
                </a:cxn>
                <a:cxn ang="0">
                  <a:pos x="354" y="380"/>
                </a:cxn>
                <a:cxn ang="0">
                  <a:pos x="448" y="528"/>
                </a:cxn>
                <a:cxn ang="0">
                  <a:pos x="442" y="480"/>
                </a:cxn>
                <a:cxn ang="0">
                  <a:pos x="582" y="612"/>
                </a:cxn>
                <a:cxn ang="0">
                  <a:pos x="692" y="678"/>
                </a:cxn>
                <a:cxn ang="0">
                  <a:pos x="676" y="826"/>
                </a:cxn>
                <a:cxn ang="0">
                  <a:pos x="746" y="1130"/>
                </a:cxn>
                <a:cxn ang="0">
                  <a:pos x="730" y="1262"/>
                </a:cxn>
                <a:cxn ang="0">
                  <a:pos x="748" y="1336"/>
                </a:cxn>
                <a:cxn ang="0">
                  <a:pos x="770" y="1310"/>
                </a:cxn>
                <a:cxn ang="0">
                  <a:pos x="800" y="1196"/>
                </a:cxn>
                <a:cxn ang="0">
                  <a:pos x="884" y="1132"/>
                </a:cxn>
                <a:cxn ang="0">
                  <a:pos x="968" y="1010"/>
                </a:cxn>
                <a:cxn ang="0">
                  <a:pos x="796" y="210"/>
                </a:cxn>
                <a:cxn ang="0">
                  <a:pos x="738" y="240"/>
                </a:cxn>
                <a:cxn ang="0">
                  <a:pos x="688" y="318"/>
                </a:cxn>
                <a:cxn ang="0">
                  <a:pos x="670" y="316"/>
                </a:cxn>
                <a:cxn ang="0">
                  <a:pos x="624" y="336"/>
                </a:cxn>
                <a:cxn ang="0">
                  <a:pos x="682" y="10"/>
                </a:cxn>
                <a:cxn ang="0">
                  <a:pos x="564" y="260"/>
                </a:cxn>
                <a:cxn ang="0">
                  <a:pos x="374" y="80"/>
                </a:cxn>
                <a:cxn ang="0">
                  <a:pos x="426" y="126"/>
                </a:cxn>
                <a:cxn ang="0">
                  <a:pos x="508" y="180"/>
                </a:cxn>
                <a:cxn ang="0">
                  <a:pos x="530" y="214"/>
                </a:cxn>
                <a:cxn ang="0">
                  <a:pos x="542" y="208"/>
                </a:cxn>
              </a:cxnLst>
              <a:rect b="b" l="0" r="r" t="0"/>
              <a:pathLst>
                <a:path h="1348" w="1036">
                  <a:moveTo>
                    <a:pt x="1028" y="824"/>
                  </a:moveTo>
                  <a:lnTo>
                    <a:pt x="1028" y="824"/>
                  </a:lnTo>
                  <a:lnTo>
                    <a:pt x="1022" y="824"/>
                  </a:lnTo>
                  <a:lnTo>
                    <a:pt x="1016" y="820"/>
                  </a:lnTo>
                  <a:lnTo>
                    <a:pt x="1008" y="812"/>
                  </a:lnTo>
                  <a:lnTo>
                    <a:pt x="1008" y="812"/>
                  </a:lnTo>
                  <a:lnTo>
                    <a:pt x="1004" y="808"/>
                  </a:lnTo>
                  <a:lnTo>
                    <a:pt x="998" y="804"/>
                  </a:lnTo>
                  <a:lnTo>
                    <a:pt x="992" y="800"/>
                  </a:lnTo>
                  <a:lnTo>
                    <a:pt x="984" y="800"/>
                  </a:lnTo>
                  <a:lnTo>
                    <a:pt x="984" y="800"/>
                  </a:lnTo>
                  <a:lnTo>
                    <a:pt x="970" y="800"/>
                  </a:lnTo>
                  <a:lnTo>
                    <a:pt x="964" y="798"/>
                  </a:lnTo>
                  <a:lnTo>
                    <a:pt x="962" y="796"/>
                  </a:lnTo>
                  <a:lnTo>
                    <a:pt x="962" y="796"/>
                  </a:lnTo>
                  <a:lnTo>
                    <a:pt x="956" y="788"/>
                  </a:lnTo>
                  <a:lnTo>
                    <a:pt x="950" y="784"/>
                  </a:lnTo>
                  <a:lnTo>
                    <a:pt x="934" y="778"/>
                  </a:lnTo>
                  <a:lnTo>
                    <a:pt x="934" y="778"/>
                  </a:lnTo>
                  <a:lnTo>
                    <a:pt x="930" y="786"/>
                  </a:lnTo>
                  <a:lnTo>
                    <a:pt x="928" y="788"/>
                  </a:lnTo>
                  <a:lnTo>
                    <a:pt x="922" y="790"/>
                  </a:lnTo>
                  <a:lnTo>
                    <a:pt x="922" y="790"/>
                  </a:lnTo>
                  <a:lnTo>
                    <a:pt x="928" y="782"/>
                  </a:lnTo>
                  <a:lnTo>
                    <a:pt x="928" y="778"/>
                  </a:lnTo>
                  <a:lnTo>
                    <a:pt x="928" y="774"/>
                  </a:lnTo>
                  <a:lnTo>
                    <a:pt x="928" y="774"/>
                  </a:lnTo>
                  <a:lnTo>
                    <a:pt x="924" y="772"/>
                  </a:lnTo>
                  <a:lnTo>
                    <a:pt x="924" y="772"/>
                  </a:lnTo>
                  <a:lnTo>
                    <a:pt x="914" y="774"/>
                  </a:lnTo>
                  <a:lnTo>
                    <a:pt x="914" y="774"/>
                  </a:lnTo>
                  <a:lnTo>
                    <a:pt x="912" y="778"/>
                  </a:lnTo>
                  <a:lnTo>
                    <a:pt x="912" y="782"/>
                  </a:lnTo>
                  <a:lnTo>
                    <a:pt x="910" y="784"/>
                  </a:lnTo>
                  <a:lnTo>
                    <a:pt x="910" y="784"/>
                  </a:lnTo>
                  <a:lnTo>
                    <a:pt x="906" y="782"/>
                  </a:lnTo>
                  <a:lnTo>
                    <a:pt x="906" y="782"/>
                  </a:lnTo>
                  <a:lnTo>
                    <a:pt x="906" y="774"/>
                  </a:lnTo>
                  <a:lnTo>
                    <a:pt x="908" y="770"/>
                  </a:lnTo>
                  <a:lnTo>
                    <a:pt x="912" y="768"/>
                  </a:lnTo>
                  <a:lnTo>
                    <a:pt x="912" y="768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6" y="762"/>
                  </a:lnTo>
                  <a:lnTo>
                    <a:pt x="918" y="756"/>
                  </a:lnTo>
                  <a:lnTo>
                    <a:pt x="918" y="754"/>
                  </a:lnTo>
                  <a:lnTo>
                    <a:pt x="916" y="752"/>
                  </a:lnTo>
                  <a:lnTo>
                    <a:pt x="916" y="752"/>
                  </a:lnTo>
                  <a:lnTo>
                    <a:pt x="912" y="750"/>
                  </a:lnTo>
                  <a:lnTo>
                    <a:pt x="912" y="746"/>
                  </a:lnTo>
                  <a:lnTo>
                    <a:pt x="910" y="738"/>
                  </a:lnTo>
                  <a:lnTo>
                    <a:pt x="910" y="738"/>
                  </a:lnTo>
                  <a:lnTo>
                    <a:pt x="904" y="726"/>
                  </a:lnTo>
                  <a:lnTo>
                    <a:pt x="896" y="716"/>
                  </a:lnTo>
                  <a:lnTo>
                    <a:pt x="886" y="710"/>
                  </a:lnTo>
                  <a:lnTo>
                    <a:pt x="880" y="710"/>
                  </a:lnTo>
                  <a:lnTo>
                    <a:pt x="872" y="710"/>
                  </a:lnTo>
                  <a:lnTo>
                    <a:pt x="872" y="710"/>
                  </a:lnTo>
                  <a:lnTo>
                    <a:pt x="866" y="710"/>
                  </a:lnTo>
                  <a:lnTo>
                    <a:pt x="860" y="706"/>
                  </a:lnTo>
                  <a:lnTo>
                    <a:pt x="854" y="702"/>
                  </a:lnTo>
                  <a:lnTo>
                    <a:pt x="852" y="698"/>
                  </a:lnTo>
                  <a:lnTo>
                    <a:pt x="852" y="698"/>
                  </a:lnTo>
                  <a:lnTo>
                    <a:pt x="848" y="690"/>
                  </a:lnTo>
                  <a:lnTo>
                    <a:pt x="842" y="686"/>
                  </a:lnTo>
                  <a:lnTo>
                    <a:pt x="836" y="682"/>
                  </a:lnTo>
                  <a:lnTo>
                    <a:pt x="828" y="682"/>
                  </a:lnTo>
                  <a:lnTo>
                    <a:pt x="828" y="682"/>
                  </a:lnTo>
                  <a:lnTo>
                    <a:pt x="830" y="678"/>
                  </a:lnTo>
                  <a:lnTo>
                    <a:pt x="832" y="674"/>
                  </a:lnTo>
                  <a:lnTo>
                    <a:pt x="830" y="672"/>
                  </a:lnTo>
                  <a:lnTo>
                    <a:pt x="826" y="668"/>
                  </a:lnTo>
                  <a:lnTo>
                    <a:pt x="826" y="668"/>
                  </a:lnTo>
                  <a:lnTo>
                    <a:pt x="820" y="664"/>
                  </a:lnTo>
                  <a:lnTo>
                    <a:pt x="814" y="662"/>
                  </a:lnTo>
                  <a:lnTo>
                    <a:pt x="808" y="662"/>
                  </a:lnTo>
                  <a:lnTo>
                    <a:pt x="800" y="666"/>
                  </a:lnTo>
                  <a:lnTo>
                    <a:pt x="800" y="666"/>
                  </a:lnTo>
                  <a:lnTo>
                    <a:pt x="798" y="666"/>
                  </a:lnTo>
                  <a:lnTo>
                    <a:pt x="796" y="664"/>
                  </a:lnTo>
                  <a:lnTo>
                    <a:pt x="796" y="664"/>
                  </a:lnTo>
                  <a:lnTo>
                    <a:pt x="790" y="662"/>
                  </a:lnTo>
                  <a:lnTo>
                    <a:pt x="782" y="662"/>
                  </a:lnTo>
                  <a:lnTo>
                    <a:pt x="782" y="662"/>
                  </a:lnTo>
                  <a:lnTo>
                    <a:pt x="778" y="662"/>
                  </a:lnTo>
                  <a:lnTo>
                    <a:pt x="776" y="662"/>
                  </a:lnTo>
                  <a:lnTo>
                    <a:pt x="776" y="660"/>
                  </a:lnTo>
                  <a:lnTo>
                    <a:pt x="776" y="660"/>
                  </a:lnTo>
                  <a:lnTo>
                    <a:pt x="770" y="652"/>
                  </a:lnTo>
                  <a:lnTo>
                    <a:pt x="766" y="652"/>
                  </a:lnTo>
                  <a:lnTo>
                    <a:pt x="760" y="654"/>
                  </a:lnTo>
                  <a:lnTo>
                    <a:pt x="754" y="656"/>
                  </a:lnTo>
                  <a:lnTo>
                    <a:pt x="754" y="656"/>
                  </a:lnTo>
                  <a:lnTo>
                    <a:pt x="752" y="658"/>
                  </a:lnTo>
                  <a:lnTo>
                    <a:pt x="750" y="658"/>
                  </a:lnTo>
                  <a:lnTo>
                    <a:pt x="748" y="656"/>
                  </a:lnTo>
                  <a:lnTo>
                    <a:pt x="748" y="656"/>
                  </a:lnTo>
                  <a:lnTo>
                    <a:pt x="746" y="652"/>
                  </a:lnTo>
                  <a:lnTo>
                    <a:pt x="746" y="650"/>
                  </a:lnTo>
                  <a:lnTo>
                    <a:pt x="750" y="648"/>
                  </a:lnTo>
                  <a:lnTo>
                    <a:pt x="750" y="648"/>
                  </a:lnTo>
                  <a:lnTo>
                    <a:pt x="752" y="646"/>
                  </a:lnTo>
                  <a:lnTo>
                    <a:pt x="750" y="642"/>
                  </a:lnTo>
                  <a:lnTo>
                    <a:pt x="750" y="642"/>
                  </a:lnTo>
                  <a:lnTo>
                    <a:pt x="738" y="652"/>
                  </a:lnTo>
                  <a:lnTo>
                    <a:pt x="730" y="656"/>
                  </a:lnTo>
                  <a:lnTo>
                    <a:pt x="722" y="658"/>
                  </a:lnTo>
                  <a:lnTo>
                    <a:pt x="722" y="658"/>
                  </a:lnTo>
                  <a:lnTo>
                    <a:pt x="720" y="662"/>
                  </a:lnTo>
                  <a:lnTo>
                    <a:pt x="720" y="662"/>
                  </a:lnTo>
                  <a:lnTo>
                    <a:pt x="718" y="668"/>
                  </a:lnTo>
                  <a:lnTo>
                    <a:pt x="716" y="674"/>
                  </a:lnTo>
                  <a:lnTo>
                    <a:pt x="710" y="680"/>
                  </a:lnTo>
                  <a:lnTo>
                    <a:pt x="708" y="686"/>
                  </a:lnTo>
                  <a:lnTo>
                    <a:pt x="708" y="686"/>
                  </a:lnTo>
                  <a:lnTo>
                    <a:pt x="698" y="676"/>
                  </a:lnTo>
                  <a:lnTo>
                    <a:pt x="692" y="672"/>
                  </a:lnTo>
                  <a:lnTo>
                    <a:pt x="688" y="674"/>
                  </a:lnTo>
                  <a:lnTo>
                    <a:pt x="684" y="674"/>
                  </a:lnTo>
                  <a:lnTo>
                    <a:pt x="684" y="674"/>
                  </a:lnTo>
                  <a:lnTo>
                    <a:pt x="678" y="678"/>
                  </a:lnTo>
                  <a:lnTo>
                    <a:pt x="672" y="678"/>
                  </a:lnTo>
                  <a:lnTo>
                    <a:pt x="666" y="676"/>
                  </a:lnTo>
                  <a:lnTo>
                    <a:pt x="662" y="670"/>
                  </a:lnTo>
                  <a:lnTo>
                    <a:pt x="662" y="670"/>
                  </a:lnTo>
                  <a:lnTo>
                    <a:pt x="658" y="664"/>
                  </a:lnTo>
                  <a:lnTo>
                    <a:pt x="656" y="660"/>
                  </a:lnTo>
                  <a:lnTo>
                    <a:pt x="654" y="648"/>
                  </a:lnTo>
                  <a:lnTo>
                    <a:pt x="658" y="626"/>
                  </a:lnTo>
                  <a:lnTo>
                    <a:pt x="658" y="626"/>
                  </a:lnTo>
                  <a:lnTo>
                    <a:pt x="656" y="616"/>
                  </a:lnTo>
                  <a:lnTo>
                    <a:pt x="652" y="610"/>
                  </a:lnTo>
                  <a:lnTo>
                    <a:pt x="646" y="606"/>
                  </a:lnTo>
                  <a:lnTo>
                    <a:pt x="638" y="606"/>
                  </a:lnTo>
                  <a:lnTo>
                    <a:pt x="638" y="606"/>
                  </a:lnTo>
                  <a:lnTo>
                    <a:pt x="626" y="606"/>
                  </a:lnTo>
                  <a:lnTo>
                    <a:pt x="616" y="608"/>
                  </a:lnTo>
                  <a:lnTo>
                    <a:pt x="616" y="608"/>
                  </a:lnTo>
                  <a:lnTo>
                    <a:pt x="614" y="602"/>
                  </a:lnTo>
                  <a:lnTo>
                    <a:pt x="614" y="602"/>
                  </a:lnTo>
                  <a:lnTo>
                    <a:pt x="616" y="600"/>
                  </a:lnTo>
                  <a:lnTo>
                    <a:pt x="618" y="598"/>
                  </a:lnTo>
                  <a:lnTo>
                    <a:pt x="618" y="592"/>
                  </a:lnTo>
                  <a:lnTo>
                    <a:pt x="618" y="592"/>
                  </a:lnTo>
                  <a:lnTo>
                    <a:pt x="626" y="560"/>
                  </a:lnTo>
                  <a:lnTo>
                    <a:pt x="626" y="560"/>
                  </a:lnTo>
                  <a:lnTo>
                    <a:pt x="630" y="554"/>
                  </a:lnTo>
                  <a:lnTo>
                    <a:pt x="630" y="552"/>
                  </a:lnTo>
                  <a:lnTo>
                    <a:pt x="630" y="550"/>
                  </a:lnTo>
                  <a:lnTo>
                    <a:pt x="630" y="550"/>
                  </a:lnTo>
                  <a:lnTo>
                    <a:pt x="626" y="548"/>
                  </a:lnTo>
                  <a:lnTo>
                    <a:pt x="622" y="548"/>
                  </a:lnTo>
                  <a:lnTo>
                    <a:pt x="616" y="548"/>
                  </a:lnTo>
                  <a:lnTo>
                    <a:pt x="616" y="548"/>
                  </a:lnTo>
                  <a:lnTo>
                    <a:pt x="610" y="550"/>
                  </a:lnTo>
                  <a:lnTo>
                    <a:pt x="606" y="552"/>
                  </a:lnTo>
                  <a:lnTo>
                    <a:pt x="604" y="556"/>
                  </a:lnTo>
                  <a:lnTo>
                    <a:pt x="602" y="562"/>
                  </a:lnTo>
                  <a:lnTo>
                    <a:pt x="602" y="562"/>
                  </a:lnTo>
                  <a:lnTo>
                    <a:pt x="600" y="568"/>
                  </a:lnTo>
                  <a:lnTo>
                    <a:pt x="598" y="572"/>
                  </a:lnTo>
                  <a:lnTo>
                    <a:pt x="594" y="576"/>
                  </a:lnTo>
                  <a:lnTo>
                    <a:pt x="588" y="580"/>
                  </a:lnTo>
                  <a:lnTo>
                    <a:pt x="582" y="580"/>
                  </a:lnTo>
                  <a:lnTo>
                    <a:pt x="576" y="582"/>
                  </a:lnTo>
                  <a:lnTo>
                    <a:pt x="572" y="580"/>
                  </a:lnTo>
                  <a:lnTo>
                    <a:pt x="566" y="578"/>
                  </a:lnTo>
                  <a:lnTo>
                    <a:pt x="566" y="578"/>
                  </a:lnTo>
                  <a:lnTo>
                    <a:pt x="556" y="568"/>
                  </a:lnTo>
                  <a:lnTo>
                    <a:pt x="550" y="558"/>
                  </a:lnTo>
                  <a:lnTo>
                    <a:pt x="546" y="546"/>
                  </a:lnTo>
                  <a:lnTo>
                    <a:pt x="544" y="532"/>
                  </a:lnTo>
                  <a:lnTo>
                    <a:pt x="544" y="532"/>
                  </a:lnTo>
                  <a:lnTo>
                    <a:pt x="546" y="516"/>
                  </a:lnTo>
                  <a:lnTo>
                    <a:pt x="548" y="500"/>
                  </a:lnTo>
                  <a:lnTo>
                    <a:pt x="548" y="500"/>
                  </a:lnTo>
                  <a:lnTo>
                    <a:pt x="550" y="490"/>
                  </a:lnTo>
                  <a:lnTo>
                    <a:pt x="552" y="480"/>
                  </a:lnTo>
                  <a:lnTo>
                    <a:pt x="556" y="472"/>
                  </a:lnTo>
                  <a:lnTo>
                    <a:pt x="562" y="468"/>
                  </a:lnTo>
                  <a:lnTo>
                    <a:pt x="570" y="464"/>
                  </a:lnTo>
                  <a:lnTo>
                    <a:pt x="578" y="462"/>
                  </a:lnTo>
                  <a:lnTo>
                    <a:pt x="586" y="462"/>
                  </a:lnTo>
                  <a:lnTo>
                    <a:pt x="598" y="466"/>
                  </a:lnTo>
                  <a:lnTo>
                    <a:pt x="598" y="466"/>
                  </a:lnTo>
                  <a:lnTo>
                    <a:pt x="602" y="466"/>
                  </a:lnTo>
                  <a:lnTo>
                    <a:pt x="604" y="466"/>
                  </a:lnTo>
                  <a:lnTo>
                    <a:pt x="608" y="464"/>
                  </a:lnTo>
                  <a:lnTo>
                    <a:pt x="608" y="460"/>
                  </a:lnTo>
                  <a:lnTo>
                    <a:pt x="608" y="460"/>
                  </a:lnTo>
                  <a:lnTo>
                    <a:pt x="610" y="456"/>
                  </a:lnTo>
                  <a:lnTo>
                    <a:pt x="612" y="454"/>
                  </a:lnTo>
                  <a:lnTo>
                    <a:pt x="614" y="454"/>
                  </a:lnTo>
                  <a:lnTo>
                    <a:pt x="614" y="454"/>
                  </a:lnTo>
                  <a:lnTo>
                    <a:pt x="628" y="454"/>
                  </a:lnTo>
                  <a:lnTo>
                    <a:pt x="636" y="456"/>
                  </a:lnTo>
                  <a:lnTo>
                    <a:pt x="640" y="458"/>
                  </a:lnTo>
                  <a:lnTo>
                    <a:pt x="642" y="460"/>
                  </a:lnTo>
                  <a:lnTo>
                    <a:pt x="642" y="460"/>
                  </a:lnTo>
                  <a:lnTo>
                    <a:pt x="644" y="462"/>
                  </a:lnTo>
                  <a:lnTo>
                    <a:pt x="646" y="462"/>
                  </a:lnTo>
                  <a:lnTo>
                    <a:pt x="646" y="462"/>
                  </a:lnTo>
                  <a:lnTo>
                    <a:pt x="652" y="460"/>
                  </a:lnTo>
                  <a:lnTo>
                    <a:pt x="658" y="464"/>
                  </a:lnTo>
                  <a:lnTo>
                    <a:pt x="662" y="468"/>
                  </a:lnTo>
                  <a:lnTo>
                    <a:pt x="664" y="474"/>
                  </a:lnTo>
                  <a:lnTo>
                    <a:pt x="664" y="474"/>
                  </a:lnTo>
                  <a:lnTo>
                    <a:pt x="664" y="484"/>
                  </a:lnTo>
                  <a:lnTo>
                    <a:pt x="668" y="492"/>
                  </a:lnTo>
                  <a:lnTo>
                    <a:pt x="678" y="510"/>
                  </a:lnTo>
                  <a:lnTo>
                    <a:pt x="678" y="510"/>
                  </a:lnTo>
                  <a:lnTo>
                    <a:pt x="682" y="502"/>
                  </a:lnTo>
                  <a:lnTo>
                    <a:pt x="682" y="496"/>
                  </a:lnTo>
                  <a:lnTo>
                    <a:pt x="682" y="488"/>
                  </a:lnTo>
                  <a:lnTo>
                    <a:pt x="680" y="482"/>
                  </a:lnTo>
                  <a:lnTo>
                    <a:pt x="680" y="482"/>
                  </a:lnTo>
                  <a:lnTo>
                    <a:pt x="674" y="460"/>
                  </a:lnTo>
                  <a:lnTo>
                    <a:pt x="672" y="452"/>
                  </a:lnTo>
                  <a:lnTo>
                    <a:pt x="672" y="444"/>
                  </a:lnTo>
                  <a:lnTo>
                    <a:pt x="676" y="438"/>
                  </a:lnTo>
                  <a:lnTo>
                    <a:pt x="682" y="432"/>
                  </a:lnTo>
                  <a:lnTo>
                    <a:pt x="700" y="416"/>
                  </a:lnTo>
                  <a:lnTo>
                    <a:pt x="700" y="416"/>
                  </a:lnTo>
                  <a:lnTo>
                    <a:pt x="706" y="410"/>
                  </a:lnTo>
                  <a:lnTo>
                    <a:pt x="712" y="402"/>
                  </a:lnTo>
                  <a:lnTo>
                    <a:pt x="714" y="398"/>
                  </a:lnTo>
                  <a:lnTo>
                    <a:pt x="714" y="394"/>
                  </a:lnTo>
                  <a:lnTo>
                    <a:pt x="714" y="388"/>
                  </a:lnTo>
                  <a:lnTo>
                    <a:pt x="712" y="382"/>
                  </a:lnTo>
                  <a:lnTo>
                    <a:pt x="712" y="382"/>
                  </a:lnTo>
                  <a:lnTo>
                    <a:pt x="712" y="378"/>
                  </a:lnTo>
                  <a:lnTo>
                    <a:pt x="712" y="378"/>
                  </a:lnTo>
                  <a:lnTo>
                    <a:pt x="710" y="376"/>
                  </a:lnTo>
                  <a:lnTo>
                    <a:pt x="710" y="376"/>
                  </a:lnTo>
                  <a:lnTo>
                    <a:pt x="712" y="370"/>
                  </a:lnTo>
                  <a:lnTo>
                    <a:pt x="712" y="364"/>
                  </a:lnTo>
                  <a:lnTo>
                    <a:pt x="712" y="364"/>
                  </a:lnTo>
                  <a:lnTo>
                    <a:pt x="712" y="362"/>
                  </a:lnTo>
                  <a:lnTo>
                    <a:pt x="712" y="362"/>
                  </a:lnTo>
                  <a:lnTo>
                    <a:pt x="714" y="360"/>
                  </a:lnTo>
                  <a:lnTo>
                    <a:pt x="714" y="360"/>
                  </a:lnTo>
                  <a:lnTo>
                    <a:pt x="714" y="368"/>
                  </a:lnTo>
                  <a:lnTo>
                    <a:pt x="714" y="372"/>
                  </a:lnTo>
                  <a:lnTo>
                    <a:pt x="716" y="376"/>
                  </a:lnTo>
                  <a:lnTo>
                    <a:pt x="716" y="376"/>
                  </a:lnTo>
                  <a:lnTo>
                    <a:pt x="722" y="372"/>
                  </a:lnTo>
                  <a:lnTo>
                    <a:pt x="722" y="368"/>
                  </a:lnTo>
                  <a:lnTo>
                    <a:pt x="720" y="364"/>
                  </a:lnTo>
                  <a:lnTo>
                    <a:pt x="720" y="362"/>
                  </a:lnTo>
                  <a:lnTo>
                    <a:pt x="720" y="362"/>
                  </a:lnTo>
                  <a:lnTo>
                    <a:pt x="726" y="362"/>
                  </a:lnTo>
                  <a:lnTo>
                    <a:pt x="728" y="360"/>
                  </a:lnTo>
                  <a:lnTo>
                    <a:pt x="730" y="356"/>
                  </a:lnTo>
                  <a:lnTo>
                    <a:pt x="730" y="352"/>
                  </a:lnTo>
                  <a:lnTo>
                    <a:pt x="730" y="352"/>
                  </a:lnTo>
                  <a:lnTo>
                    <a:pt x="730" y="350"/>
                  </a:lnTo>
                  <a:lnTo>
                    <a:pt x="732" y="348"/>
                  </a:lnTo>
                  <a:lnTo>
                    <a:pt x="736" y="348"/>
                  </a:lnTo>
                  <a:lnTo>
                    <a:pt x="736" y="348"/>
                  </a:lnTo>
                  <a:lnTo>
                    <a:pt x="734" y="344"/>
                  </a:lnTo>
                  <a:lnTo>
                    <a:pt x="736" y="342"/>
                  </a:lnTo>
                  <a:lnTo>
                    <a:pt x="744" y="342"/>
                  </a:lnTo>
                  <a:lnTo>
                    <a:pt x="744" y="342"/>
                  </a:lnTo>
                  <a:lnTo>
                    <a:pt x="754" y="338"/>
                  </a:lnTo>
                  <a:lnTo>
                    <a:pt x="754" y="338"/>
                  </a:lnTo>
                  <a:lnTo>
                    <a:pt x="756" y="338"/>
                  </a:lnTo>
                  <a:lnTo>
                    <a:pt x="756" y="334"/>
                  </a:lnTo>
                  <a:lnTo>
                    <a:pt x="756" y="334"/>
                  </a:lnTo>
                  <a:lnTo>
                    <a:pt x="754" y="328"/>
                  </a:lnTo>
                  <a:lnTo>
                    <a:pt x="756" y="322"/>
                  </a:lnTo>
                  <a:lnTo>
                    <a:pt x="760" y="318"/>
                  </a:lnTo>
                  <a:lnTo>
                    <a:pt x="764" y="314"/>
                  </a:lnTo>
                  <a:lnTo>
                    <a:pt x="764" y="314"/>
                  </a:lnTo>
                  <a:lnTo>
                    <a:pt x="776" y="308"/>
                  </a:lnTo>
                  <a:lnTo>
                    <a:pt x="786" y="302"/>
                  </a:lnTo>
                  <a:lnTo>
                    <a:pt x="786" y="302"/>
                  </a:lnTo>
                  <a:lnTo>
                    <a:pt x="790" y="300"/>
                  </a:lnTo>
                  <a:lnTo>
                    <a:pt x="796" y="298"/>
                  </a:lnTo>
                  <a:lnTo>
                    <a:pt x="802" y="298"/>
                  </a:lnTo>
                  <a:lnTo>
                    <a:pt x="810" y="302"/>
                  </a:lnTo>
                  <a:lnTo>
                    <a:pt x="810" y="302"/>
                  </a:lnTo>
                  <a:lnTo>
                    <a:pt x="804" y="302"/>
                  </a:lnTo>
                  <a:lnTo>
                    <a:pt x="800" y="302"/>
                  </a:lnTo>
                  <a:lnTo>
                    <a:pt x="794" y="308"/>
                  </a:lnTo>
                  <a:lnTo>
                    <a:pt x="794" y="308"/>
                  </a:lnTo>
                  <a:lnTo>
                    <a:pt x="792" y="312"/>
                  </a:lnTo>
                  <a:lnTo>
                    <a:pt x="794" y="316"/>
                  </a:lnTo>
                  <a:lnTo>
                    <a:pt x="794" y="316"/>
                  </a:lnTo>
                  <a:lnTo>
                    <a:pt x="798" y="318"/>
                  </a:lnTo>
                  <a:lnTo>
                    <a:pt x="800" y="316"/>
                  </a:lnTo>
                  <a:lnTo>
                    <a:pt x="800" y="316"/>
                  </a:lnTo>
                  <a:lnTo>
                    <a:pt x="804" y="310"/>
                  </a:lnTo>
                  <a:lnTo>
                    <a:pt x="810" y="308"/>
                  </a:lnTo>
                  <a:lnTo>
                    <a:pt x="822" y="304"/>
                  </a:lnTo>
                  <a:lnTo>
                    <a:pt x="822" y="304"/>
                  </a:lnTo>
                  <a:lnTo>
                    <a:pt x="826" y="302"/>
                  </a:lnTo>
                  <a:lnTo>
                    <a:pt x="828" y="300"/>
                  </a:lnTo>
                  <a:lnTo>
                    <a:pt x="828" y="298"/>
                  </a:lnTo>
                  <a:lnTo>
                    <a:pt x="828" y="298"/>
                  </a:lnTo>
                  <a:lnTo>
                    <a:pt x="826" y="296"/>
                  </a:lnTo>
                  <a:lnTo>
                    <a:pt x="824" y="296"/>
                  </a:lnTo>
                  <a:lnTo>
                    <a:pt x="820" y="296"/>
                  </a:lnTo>
                  <a:lnTo>
                    <a:pt x="820" y="296"/>
                  </a:lnTo>
                  <a:lnTo>
                    <a:pt x="814" y="294"/>
                  </a:lnTo>
                  <a:lnTo>
                    <a:pt x="808" y="292"/>
                  </a:lnTo>
                  <a:lnTo>
                    <a:pt x="802" y="288"/>
                  </a:lnTo>
                  <a:lnTo>
                    <a:pt x="800" y="282"/>
                  </a:lnTo>
                  <a:lnTo>
                    <a:pt x="800" y="282"/>
                  </a:lnTo>
                  <a:lnTo>
                    <a:pt x="800" y="278"/>
                  </a:lnTo>
                  <a:lnTo>
                    <a:pt x="798" y="276"/>
                  </a:lnTo>
                  <a:lnTo>
                    <a:pt x="792" y="274"/>
                  </a:lnTo>
                  <a:lnTo>
                    <a:pt x="792" y="274"/>
                  </a:lnTo>
                  <a:lnTo>
                    <a:pt x="796" y="272"/>
                  </a:lnTo>
                  <a:lnTo>
                    <a:pt x="796" y="272"/>
                  </a:lnTo>
                  <a:lnTo>
                    <a:pt x="802" y="268"/>
                  </a:lnTo>
                  <a:lnTo>
                    <a:pt x="804" y="266"/>
                  </a:lnTo>
                  <a:lnTo>
                    <a:pt x="806" y="264"/>
                  </a:lnTo>
                  <a:lnTo>
                    <a:pt x="806" y="264"/>
                  </a:lnTo>
                  <a:lnTo>
                    <a:pt x="804" y="260"/>
                  </a:lnTo>
                  <a:lnTo>
                    <a:pt x="800" y="260"/>
                  </a:lnTo>
                  <a:lnTo>
                    <a:pt x="794" y="260"/>
                  </a:lnTo>
                  <a:lnTo>
                    <a:pt x="794" y="260"/>
                  </a:lnTo>
                  <a:lnTo>
                    <a:pt x="786" y="262"/>
                  </a:lnTo>
                  <a:lnTo>
                    <a:pt x="786" y="262"/>
                  </a:lnTo>
                  <a:lnTo>
                    <a:pt x="766" y="270"/>
                  </a:lnTo>
                  <a:lnTo>
                    <a:pt x="766" y="270"/>
                  </a:lnTo>
                  <a:lnTo>
                    <a:pt x="778" y="258"/>
                  </a:lnTo>
                  <a:lnTo>
                    <a:pt x="790" y="250"/>
                  </a:lnTo>
                  <a:lnTo>
                    <a:pt x="796" y="248"/>
                  </a:lnTo>
                  <a:lnTo>
                    <a:pt x="804" y="246"/>
                  </a:lnTo>
                  <a:lnTo>
                    <a:pt x="810" y="246"/>
                  </a:lnTo>
                  <a:lnTo>
                    <a:pt x="818" y="248"/>
                  </a:lnTo>
                  <a:lnTo>
                    <a:pt x="818" y="248"/>
                  </a:lnTo>
                  <a:lnTo>
                    <a:pt x="826" y="248"/>
                  </a:lnTo>
                  <a:lnTo>
                    <a:pt x="834" y="248"/>
                  </a:lnTo>
                  <a:lnTo>
                    <a:pt x="846" y="242"/>
                  </a:lnTo>
                  <a:lnTo>
                    <a:pt x="858" y="236"/>
                  </a:lnTo>
                  <a:lnTo>
                    <a:pt x="864" y="232"/>
                  </a:lnTo>
                  <a:lnTo>
                    <a:pt x="870" y="232"/>
                  </a:lnTo>
                  <a:lnTo>
                    <a:pt x="870" y="232"/>
                  </a:lnTo>
                  <a:lnTo>
                    <a:pt x="870" y="230"/>
                  </a:lnTo>
                  <a:lnTo>
                    <a:pt x="872" y="230"/>
                  </a:lnTo>
                  <a:lnTo>
                    <a:pt x="872" y="226"/>
                  </a:lnTo>
                  <a:lnTo>
                    <a:pt x="872" y="226"/>
                  </a:lnTo>
                  <a:lnTo>
                    <a:pt x="870" y="218"/>
                  </a:lnTo>
                  <a:lnTo>
                    <a:pt x="866" y="214"/>
                  </a:lnTo>
                  <a:lnTo>
                    <a:pt x="854" y="208"/>
                  </a:lnTo>
                  <a:lnTo>
                    <a:pt x="854" y="208"/>
                  </a:lnTo>
                  <a:lnTo>
                    <a:pt x="856" y="206"/>
                  </a:lnTo>
                  <a:lnTo>
                    <a:pt x="856" y="206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58" y="204"/>
                  </a:lnTo>
                  <a:lnTo>
                    <a:pt x="842" y="198"/>
                  </a:lnTo>
                  <a:lnTo>
                    <a:pt x="842" y="198"/>
                  </a:lnTo>
                  <a:lnTo>
                    <a:pt x="832" y="192"/>
                  </a:lnTo>
                  <a:lnTo>
                    <a:pt x="828" y="188"/>
                  </a:lnTo>
                  <a:lnTo>
                    <a:pt x="826" y="184"/>
                  </a:lnTo>
                  <a:lnTo>
                    <a:pt x="826" y="184"/>
                  </a:lnTo>
                  <a:lnTo>
                    <a:pt x="824" y="174"/>
                  </a:lnTo>
                  <a:lnTo>
                    <a:pt x="818" y="166"/>
                  </a:lnTo>
                  <a:lnTo>
                    <a:pt x="812" y="158"/>
                  </a:lnTo>
                  <a:lnTo>
                    <a:pt x="808" y="150"/>
                  </a:lnTo>
                  <a:lnTo>
                    <a:pt x="808" y="150"/>
                  </a:lnTo>
                  <a:lnTo>
                    <a:pt x="806" y="146"/>
                  </a:lnTo>
                  <a:lnTo>
                    <a:pt x="802" y="146"/>
                  </a:lnTo>
                  <a:lnTo>
                    <a:pt x="800" y="148"/>
                  </a:lnTo>
                  <a:lnTo>
                    <a:pt x="798" y="152"/>
                  </a:lnTo>
                  <a:lnTo>
                    <a:pt x="798" y="152"/>
                  </a:lnTo>
                  <a:lnTo>
                    <a:pt x="796" y="158"/>
                  </a:lnTo>
                  <a:lnTo>
                    <a:pt x="790" y="162"/>
                  </a:lnTo>
                  <a:lnTo>
                    <a:pt x="786" y="164"/>
                  </a:lnTo>
                  <a:lnTo>
                    <a:pt x="780" y="164"/>
                  </a:lnTo>
                  <a:lnTo>
                    <a:pt x="780" y="164"/>
                  </a:lnTo>
                  <a:lnTo>
                    <a:pt x="776" y="164"/>
                  </a:lnTo>
                  <a:lnTo>
                    <a:pt x="770" y="160"/>
                  </a:lnTo>
                  <a:lnTo>
                    <a:pt x="766" y="156"/>
                  </a:lnTo>
                  <a:lnTo>
                    <a:pt x="764" y="150"/>
                  </a:lnTo>
                  <a:lnTo>
                    <a:pt x="764" y="150"/>
                  </a:lnTo>
                  <a:lnTo>
                    <a:pt x="762" y="144"/>
                  </a:lnTo>
                  <a:lnTo>
                    <a:pt x="760" y="138"/>
                  </a:lnTo>
                  <a:lnTo>
                    <a:pt x="756" y="136"/>
                  </a:lnTo>
                  <a:lnTo>
                    <a:pt x="750" y="134"/>
                  </a:lnTo>
                  <a:lnTo>
                    <a:pt x="750" y="134"/>
                  </a:lnTo>
                  <a:lnTo>
                    <a:pt x="746" y="130"/>
                  </a:lnTo>
                  <a:lnTo>
                    <a:pt x="740" y="126"/>
                  </a:lnTo>
                  <a:lnTo>
                    <a:pt x="736" y="124"/>
                  </a:lnTo>
                  <a:lnTo>
                    <a:pt x="730" y="124"/>
                  </a:lnTo>
                  <a:lnTo>
                    <a:pt x="718" y="124"/>
                  </a:lnTo>
                  <a:lnTo>
                    <a:pt x="706" y="122"/>
                  </a:lnTo>
                  <a:lnTo>
                    <a:pt x="706" y="122"/>
                  </a:lnTo>
                  <a:lnTo>
                    <a:pt x="704" y="120"/>
                  </a:lnTo>
                  <a:lnTo>
                    <a:pt x="702" y="122"/>
                  </a:lnTo>
                  <a:lnTo>
                    <a:pt x="700" y="124"/>
                  </a:lnTo>
                  <a:lnTo>
                    <a:pt x="700" y="130"/>
                  </a:lnTo>
                  <a:lnTo>
                    <a:pt x="700" y="130"/>
                  </a:lnTo>
                  <a:lnTo>
                    <a:pt x="702" y="136"/>
                  </a:lnTo>
                  <a:lnTo>
                    <a:pt x="704" y="142"/>
                  </a:lnTo>
                  <a:lnTo>
                    <a:pt x="704" y="148"/>
                  </a:lnTo>
                  <a:lnTo>
                    <a:pt x="704" y="150"/>
                  </a:lnTo>
                  <a:lnTo>
                    <a:pt x="700" y="154"/>
                  </a:lnTo>
                  <a:lnTo>
                    <a:pt x="700" y="154"/>
                  </a:lnTo>
                  <a:lnTo>
                    <a:pt x="698" y="156"/>
                  </a:lnTo>
                  <a:lnTo>
                    <a:pt x="698" y="160"/>
                  </a:lnTo>
                  <a:lnTo>
                    <a:pt x="698" y="162"/>
                  </a:lnTo>
                  <a:lnTo>
                    <a:pt x="702" y="166"/>
                  </a:lnTo>
                  <a:lnTo>
                    <a:pt x="702" y="166"/>
                  </a:lnTo>
                  <a:lnTo>
                    <a:pt x="710" y="172"/>
                  </a:lnTo>
                  <a:lnTo>
                    <a:pt x="712" y="180"/>
                  </a:lnTo>
                  <a:lnTo>
                    <a:pt x="712" y="184"/>
                  </a:lnTo>
                  <a:lnTo>
                    <a:pt x="710" y="188"/>
                  </a:lnTo>
                  <a:lnTo>
                    <a:pt x="706" y="192"/>
                  </a:lnTo>
                  <a:lnTo>
                    <a:pt x="702" y="194"/>
                  </a:lnTo>
                  <a:lnTo>
                    <a:pt x="702" y="194"/>
                  </a:lnTo>
                  <a:lnTo>
                    <a:pt x="694" y="200"/>
                  </a:lnTo>
                  <a:lnTo>
                    <a:pt x="692" y="204"/>
                  </a:lnTo>
                  <a:lnTo>
                    <a:pt x="690" y="206"/>
                  </a:lnTo>
                  <a:lnTo>
                    <a:pt x="692" y="214"/>
                  </a:lnTo>
                  <a:lnTo>
                    <a:pt x="694" y="222"/>
                  </a:lnTo>
                  <a:lnTo>
                    <a:pt x="694" y="222"/>
                  </a:lnTo>
                  <a:lnTo>
                    <a:pt x="696" y="226"/>
                  </a:lnTo>
                  <a:lnTo>
                    <a:pt x="696" y="226"/>
                  </a:lnTo>
                  <a:lnTo>
                    <a:pt x="694" y="230"/>
                  </a:lnTo>
                  <a:lnTo>
                    <a:pt x="692" y="232"/>
                  </a:lnTo>
                  <a:lnTo>
                    <a:pt x="686" y="238"/>
                  </a:lnTo>
                  <a:lnTo>
                    <a:pt x="686" y="238"/>
                  </a:lnTo>
                  <a:lnTo>
                    <a:pt x="684" y="238"/>
                  </a:lnTo>
                  <a:lnTo>
                    <a:pt x="682" y="238"/>
                  </a:lnTo>
                  <a:lnTo>
                    <a:pt x="678" y="234"/>
                  </a:lnTo>
                  <a:lnTo>
                    <a:pt x="678" y="234"/>
                  </a:lnTo>
                  <a:lnTo>
                    <a:pt x="672" y="228"/>
                  </a:lnTo>
                  <a:lnTo>
                    <a:pt x="668" y="220"/>
                  </a:lnTo>
                  <a:lnTo>
                    <a:pt x="666" y="212"/>
                  </a:lnTo>
                  <a:lnTo>
                    <a:pt x="666" y="204"/>
                  </a:lnTo>
                  <a:lnTo>
                    <a:pt x="666" y="204"/>
                  </a:lnTo>
                  <a:lnTo>
                    <a:pt x="664" y="200"/>
                  </a:lnTo>
                  <a:lnTo>
                    <a:pt x="664" y="198"/>
                  </a:lnTo>
                  <a:lnTo>
                    <a:pt x="658" y="198"/>
                  </a:lnTo>
                  <a:lnTo>
                    <a:pt x="658" y="198"/>
                  </a:lnTo>
                  <a:lnTo>
                    <a:pt x="648" y="196"/>
                  </a:lnTo>
                  <a:lnTo>
                    <a:pt x="638" y="192"/>
                  </a:lnTo>
                  <a:lnTo>
                    <a:pt x="618" y="184"/>
                  </a:lnTo>
                  <a:lnTo>
                    <a:pt x="618" y="184"/>
                  </a:lnTo>
                  <a:lnTo>
                    <a:pt x="606" y="178"/>
                  </a:lnTo>
                  <a:lnTo>
                    <a:pt x="598" y="176"/>
                  </a:lnTo>
                  <a:lnTo>
                    <a:pt x="592" y="178"/>
                  </a:lnTo>
                  <a:lnTo>
                    <a:pt x="592" y="178"/>
                  </a:lnTo>
                  <a:lnTo>
                    <a:pt x="588" y="174"/>
                  </a:lnTo>
                  <a:lnTo>
                    <a:pt x="580" y="166"/>
                  </a:lnTo>
                  <a:lnTo>
                    <a:pt x="568" y="150"/>
                  </a:lnTo>
                  <a:lnTo>
                    <a:pt x="568" y="150"/>
                  </a:lnTo>
                  <a:lnTo>
                    <a:pt x="570" y="140"/>
                  </a:lnTo>
                  <a:lnTo>
                    <a:pt x="576" y="130"/>
                  </a:lnTo>
                  <a:lnTo>
                    <a:pt x="586" y="122"/>
                  </a:lnTo>
                  <a:lnTo>
                    <a:pt x="596" y="116"/>
                  </a:lnTo>
                  <a:lnTo>
                    <a:pt x="596" y="116"/>
                  </a:lnTo>
                  <a:lnTo>
                    <a:pt x="598" y="116"/>
                  </a:lnTo>
                  <a:lnTo>
                    <a:pt x="600" y="114"/>
                  </a:lnTo>
                  <a:lnTo>
                    <a:pt x="600" y="114"/>
                  </a:lnTo>
                  <a:lnTo>
                    <a:pt x="604" y="108"/>
                  </a:lnTo>
                  <a:lnTo>
                    <a:pt x="606" y="104"/>
                  </a:lnTo>
                  <a:lnTo>
                    <a:pt x="610" y="104"/>
                  </a:lnTo>
                  <a:lnTo>
                    <a:pt x="610" y="104"/>
                  </a:lnTo>
                  <a:lnTo>
                    <a:pt x="616" y="104"/>
                  </a:lnTo>
                  <a:lnTo>
                    <a:pt x="620" y="102"/>
                  </a:lnTo>
                  <a:lnTo>
                    <a:pt x="624" y="98"/>
                  </a:lnTo>
                  <a:lnTo>
                    <a:pt x="628" y="94"/>
                  </a:lnTo>
                  <a:lnTo>
                    <a:pt x="628" y="94"/>
                  </a:lnTo>
                  <a:lnTo>
                    <a:pt x="628" y="92"/>
                  </a:lnTo>
                  <a:lnTo>
                    <a:pt x="628" y="92"/>
                  </a:lnTo>
                  <a:lnTo>
                    <a:pt x="630" y="90"/>
                  </a:lnTo>
                  <a:lnTo>
                    <a:pt x="632" y="86"/>
                  </a:lnTo>
                  <a:lnTo>
                    <a:pt x="634" y="82"/>
                  </a:lnTo>
                  <a:lnTo>
                    <a:pt x="638" y="78"/>
                  </a:lnTo>
                  <a:lnTo>
                    <a:pt x="638" y="78"/>
                  </a:lnTo>
                  <a:lnTo>
                    <a:pt x="642" y="80"/>
                  </a:lnTo>
                  <a:lnTo>
                    <a:pt x="644" y="82"/>
                  </a:lnTo>
                  <a:lnTo>
                    <a:pt x="648" y="82"/>
                  </a:lnTo>
                  <a:lnTo>
                    <a:pt x="652" y="80"/>
                  </a:lnTo>
                  <a:lnTo>
                    <a:pt x="652" y="80"/>
                  </a:lnTo>
                  <a:lnTo>
                    <a:pt x="656" y="80"/>
                  </a:lnTo>
                  <a:lnTo>
                    <a:pt x="656" y="80"/>
                  </a:lnTo>
                  <a:lnTo>
                    <a:pt x="664" y="78"/>
                  </a:lnTo>
                  <a:lnTo>
                    <a:pt x="668" y="74"/>
                  </a:lnTo>
                  <a:lnTo>
                    <a:pt x="668" y="70"/>
                  </a:lnTo>
                  <a:lnTo>
                    <a:pt x="666" y="62"/>
                  </a:lnTo>
                  <a:lnTo>
                    <a:pt x="666" y="62"/>
                  </a:lnTo>
                  <a:lnTo>
                    <a:pt x="666" y="60"/>
                  </a:lnTo>
                  <a:lnTo>
                    <a:pt x="666" y="60"/>
                  </a:lnTo>
                  <a:lnTo>
                    <a:pt x="672" y="54"/>
                  </a:lnTo>
                  <a:lnTo>
                    <a:pt x="672" y="54"/>
                  </a:lnTo>
                  <a:lnTo>
                    <a:pt x="670" y="52"/>
                  </a:lnTo>
                  <a:lnTo>
                    <a:pt x="666" y="50"/>
                  </a:lnTo>
                  <a:lnTo>
                    <a:pt x="662" y="48"/>
                  </a:lnTo>
                  <a:lnTo>
                    <a:pt x="662" y="48"/>
                  </a:lnTo>
                  <a:lnTo>
                    <a:pt x="662" y="44"/>
                  </a:lnTo>
                  <a:lnTo>
                    <a:pt x="662" y="44"/>
                  </a:lnTo>
                  <a:lnTo>
                    <a:pt x="676" y="44"/>
                  </a:lnTo>
                  <a:lnTo>
                    <a:pt x="690" y="42"/>
                  </a:lnTo>
                  <a:lnTo>
                    <a:pt x="704" y="44"/>
                  </a:lnTo>
                  <a:lnTo>
                    <a:pt x="710" y="46"/>
                  </a:lnTo>
                  <a:lnTo>
                    <a:pt x="716" y="50"/>
                  </a:lnTo>
                  <a:lnTo>
                    <a:pt x="716" y="50"/>
                  </a:lnTo>
                  <a:lnTo>
                    <a:pt x="716" y="52"/>
                  </a:lnTo>
                  <a:lnTo>
                    <a:pt x="714" y="52"/>
                  </a:lnTo>
                  <a:lnTo>
                    <a:pt x="712" y="54"/>
                  </a:lnTo>
                  <a:lnTo>
                    <a:pt x="712" y="56"/>
                  </a:lnTo>
                  <a:lnTo>
                    <a:pt x="712" y="56"/>
                  </a:lnTo>
                  <a:lnTo>
                    <a:pt x="720" y="54"/>
                  </a:lnTo>
                  <a:lnTo>
                    <a:pt x="720" y="54"/>
                  </a:lnTo>
                  <a:lnTo>
                    <a:pt x="726" y="56"/>
                  </a:lnTo>
                  <a:lnTo>
                    <a:pt x="732" y="58"/>
                  </a:lnTo>
                  <a:lnTo>
                    <a:pt x="738" y="62"/>
                  </a:lnTo>
                  <a:lnTo>
                    <a:pt x="742" y="68"/>
                  </a:lnTo>
                  <a:lnTo>
                    <a:pt x="742" y="68"/>
                  </a:lnTo>
                  <a:lnTo>
                    <a:pt x="742" y="70"/>
                  </a:lnTo>
                  <a:lnTo>
                    <a:pt x="742" y="74"/>
                  </a:lnTo>
                  <a:lnTo>
                    <a:pt x="742" y="74"/>
                  </a:lnTo>
                  <a:lnTo>
                    <a:pt x="738" y="76"/>
                  </a:lnTo>
                  <a:lnTo>
                    <a:pt x="734" y="80"/>
                  </a:lnTo>
                  <a:lnTo>
                    <a:pt x="730" y="82"/>
                  </a:lnTo>
                  <a:lnTo>
                    <a:pt x="730" y="86"/>
                  </a:lnTo>
                  <a:lnTo>
                    <a:pt x="732" y="88"/>
                  </a:lnTo>
                  <a:lnTo>
                    <a:pt x="732" y="88"/>
                  </a:lnTo>
                  <a:lnTo>
                    <a:pt x="728" y="90"/>
                  </a:lnTo>
                  <a:lnTo>
                    <a:pt x="728" y="90"/>
                  </a:lnTo>
                  <a:lnTo>
                    <a:pt x="724" y="92"/>
                  </a:lnTo>
                  <a:lnTo>
                    <a:pt x="722" y="92"/>
                  </a:lnTo>
                  <a:lnTo>
                    <a:pt x="722" y="94"/>
                  </a:lnTo>
                  <a:lnTo>
                    <a:pt x="722" y="94"/>
                  </a:lnTo>
                  <a:lnTo>
                    <a:pt x="718" y="94"/>
                  </a:lnTo>
                  <a:lnTo>
                    <a:pt x="716" y="94"/>
                  </a:lnTo>
                  <a:lnTo>
                    <a:pt x="710" y="92"/>
                  </a:lnTo>
                  <a:lnTo>
                    <a:pt x="710" y="92"/>
                  </a:lnTo>
                  <a:lnTo>
                    <a:pt x="702" y="92"/>
                  </a:lnTo>
                  <a:lnTo>
                    <a:pt x="700" y="94"/>
                  </a:lnTo>
                  <a:lnTo>
                    <a:pt x="700" y="98"/>
                  </a:lnTo>
                  <a:lnTo>
                    <a:pt x="700" y="98"/>
                  </a:lnTo>
                  <a:lnTo>
                    <a:pt x="700" y="100"/>
                  </a:lnTo>
                  <a:lnTo>
                    <a:pt x="702" y="102"/>
                  </a:lnTo>
                  <a:lnTo>
                    <a:pt x="708" y="102"/>
                  </a:lnTo>
                  <a:lnTo>
                    <a:pt x="708" y="102"/>
                  </a:lnTo>
                  <a:lnTo>
                    <a:pt x="732" y="98"/>
                  </a:lnTo>
                  <a:lnTo>
                    <a:pt x="732" y="98"/>
                  </a:lnTo>
                  <a:lnTo>
                    <a:pt x="742" y="108"/>
                  </a:lnTo>
                  <a:lnTo>
                    <a:pt x="754" y="116"/>
                  </a:lnTo>
                  <a:lnTo>
                    <a:pt x="754" y="116"/>
                  </a:lnTo>
                  <a:lnTo>
                    <a:pt x="772" y="122"/>
                  </a:lnTo>
                  <a:lnTo>
                    <a:pt x="792" y="126"/>
                  </a:lnTo>
                  <a:lnTo>
                    <a:pt x="792" y="126"/>
                  </a:lnTo>
                  <a:lnTo>
                    <a:pt x="788" y="122"/>
                  </a:lnTo>
                  <a:lnTo>
                    <a:pt x="782" y="118"/>
                  </a:lnTo>
                  <a:lnTo>
                    <a:pt x="778" y="114"/>
                  </a:lnTo>
                  <a:lnTo>
                    <a:pt x="774" y="110"/>
                  </a:lnTo>
                  <a:lnTo>
                    <a:pt x="774" y="110"/>
                  </a:lnTo>
                  <a:lnTo>
                    <a:pt x="780" y="110"/>
                  </a:lnTo>
                  <a:lnTo>
                    <a:pt x="784" y="112"/>
                  </a:lnTo>
                  <a:lnTo>
                    <a:pt x="788" y="114"/>
                  </a:lnTo>
                  <a:lnTo>
                    <a:pt x="792" y="116"/>
                  </a:lnTo>
                  <a:lnTo>
                    <a:pt x="792" y="116"/>
                  </a:lnTo>
                  <a:lnTo>
                    <a:pt x="798" y="118"/>
                  </a:lnTo>
                  <a:lnTo>
                    <a:pt x="800" y="118"/>
                  </a:lnTo>
                  <a:lnTo>
                    <a:pt x="800" y="116"/>
                  </a:lnTo>
                  <a:lnTo>
                    <a:pt x="800" y="116"/>
                  </a:lnTo>
                  <a:lnTo>
                    <a:pt x="802" y="110"/>
                  </a:lnTo>
                  <a:lnTo>
                    <a:pt x="802" y="108"/>
                  </a:lnTo>
                  <a:lnTo>
                    <a:pt x="802" y="106"/>
                  </a:lnTo>
                  <a:lnTo>
                    <a:pt x="802" y="106"/>
                  </a:lnTo>
                  <a:lnTo>
                    <a:pt x="796" y="102"/>
                  </a:lnTo>
                  <a:lnTo>
                    <a:pt x="794" y="98"/>
                  </a:lnTo>
                  <a:lnTo>
                    <a:pt x="790" y="96"/>
                  </a:lnTo>
                  <a:lnTo>
                    <a:pt x="790" y="96"/>
                  </a:lnTo>
                  <a:lnTo>
                    <a:pt x="786" y="94"/>
                  </a:lnTo>
                  <a:lnTo>
                    <a:pt x="782" y="92"/>
                  </a:lnTo>
                  <a:lnTo>
                    <a:pt x="780" y="88"/>
                  </a:lnTo>
                  <a:lnTo>
                    <a:pt x="782" y="82"/>
                  </a:lnTo>
                  <a:lnTo>
                    <a:pt x="782" y="82"/>
                  </a:lnTo>
                  <a:lnTo>
                    <a:pt x="782" y="80"/>
                  </a:lnTo>
                  <a:lnTo>
                    <a:pt x="784" y="78"/>
                  </a:lnTo>
                  <a:lnTo>
                    <a:pt x="788" y="80"/>
                  </a:lnTo>
                  <a:lnTo>
                    <a:pt x="792" y="82"/>
                  </a:lnTo>
                  <a:lnTo>
                    <a:pt x="796" y="84"/>
                  </a:lnTo>
                  <a:lnTo>
                    <a:pt x="796" y="84"/>
                  </a:lnTo>
                  <a:lnTo>
                    <a:pt x="798" y="84"/>
                  </a:lnTo>
                  <a:lnTo>
                    <a:pt x="798" y="84"/>
                  </a:lnTo>
                  <a:lnTo>
                    <a:pt x="802" y="92"/>
                  </a:lnTo>
                  <a:lnTo>
                    <a:pt x="806" y="94"/>
                  </a:lnTo>
                  <a:lnTo>
                    <a:pt x="812" y="92"/>
                  </a:lnTo>
                  <a:lnTo>
                    <a:pt x="816" y="88"/>
                  </a:lnTo>
                  <a:lnTo>
                    <a:pt x="816" y="88"/>
                  </a:lnTo>
                  <a:lnTo>
                    <a:pt x="822" y="84"/>
                  </a:lnTo>
                  <a:lnTo>
                    <a:pt x="826" y="80"/>
                  </a:lnTo>
                  <a:lnTo>
                    <a:pt x="826" y="78"/>
                  </a:lnTo>
                  <a:lnTo>
                    <a:pt x="826" y="78"/>
                  </a:lnTo>
                  <a:lnTo>
                    <a:pt x="824" y="76"/>
                  </a:lnTo>
                  <a:lnTo>
                    <a:pt x="822" y="76"/>
                  </a:lnTo>
                  <a:lnTo>
                    <a:pt x="820" y="76"/>
                  </a:lnTo>
                  <a:lnTo>
                    <a:pt x="816" y="76"/>
                  </a:lnTo>
                  <a:lnTo>
                    <a:pt x="816" y="76"/>
                  </a:lnTo>
                  <a:lnTo>
                    <a:pt x="810" y="72"/>
                  </a:lnTo>
                  <a:lnTo>
                    <a:pt x="810" y="72"/>
                  </a:lnTo>
                  <a:lnTo>
                    <a:pt x="802" y="66"/>
                  </a:lnTo>
                  <a:lnTo>
                    <a:pt x="794" y="64"/>
                  </a:lnTo>
                  <a:lnTo>
                    <a:pt x="784" y="62"/>
                  </a:lnTo>
                  <a:lnTo>
                    <a:pt x="776" y="60"/>
                  </a:lnTo>
                  <a:lnTo>
                    <a:pt x="776" y="60"/>
                  </a:lnTo>
                  <a:lnTo>
                    <a:pt x="774" y="54"/>
                  </a:lnTo>
                  <a:lnTo>
                    <a:pt x="774" y="54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2" y="52"/>
                  </a:lnTo>
                  <a:lnTo>
                    <a:pt x="774" y="48"/>
                  </a:lnTo>
                  <a:lnTo>
                    <a:pt x="774" y="48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0" y="42"/>
                  </a:lnTo>
                  <a:lnTo>
                    <a:pt x="774" y="40"/>
                  </a:lnTo>
                  <a:lnTo>
                    <a:pt x="774" y="40"/>
                  </a:lnTo>
                  <a:lnTo>
                    <a:pt x="772" y="38"/>
                  </a:lnTo>
                  <a:lnTo>
                    <a:pt x="768" y="36"/>
                  </a:lnTo>
                  <a:lnTo>
                    <a:pt x="762" y="36"/>
                  </a:lnTo>
                  <a:lnTo>
                    <a:pt x="762" y="36"/>
                  </a:lnTo>
                  <a:lnTo>
                    <a:pt x="756" y="36"/>
                  </a:lnTo>
                  <a:lnTo>
                    <a:pt x="754" y="36"/>
                  </a:lnTo>
                  <a:lnTo>
                    <a:pt x="752" y="32"/>
                  </a:lnTo>
                  <a:lnTo>
                    <a:pt x="752" y="32"/>
                  </a:lnTo>
                  <a:lnTo>
                    <a:pt x="750" y="28"/>
                  </a:lnTo>
                  <a:lnTo>
                    <a:pt x="746" y="26"/>
                  </a:lnTo>
                  <a:lnTo>
                    <a:pt x="742" y="26"/>
                  </a:lnTo>
                  <a:lnTo>
                    <a:pt x="738" y="28"/>
                  </a:lnTo>
                  <a:lnTo>
                    <a:pt x="738" y="28"/>
                  </a:lnTo>
                  <a:lnTo>
                    <a:pt x="734" y="30"/>
                  </a:lnTo>
                  <a:lnTo>
                    <a:pt x="732" y="28"/>
                  </a:lnTo>
                  <a:lnTo>
                    <a:pt x="728" y="26"/>
                  </a:lnTo>
                  <a:lnTo>
                    <a:pt x="724" y="28"/>
                  </a:lnTo>
                  <a:lnTo>
                    <a:pt x="724" y="28"/>
                  </a:lnTo>
                  <a:lnTo>
                    <a:pt x="722" y="20"/>
                  </a:lnTo>
                  <a:lnTo>
                    <a:pt x="718" y="18"/>
                  </a:lnTo>
                  <a:lnTo>
                    <a:pt x="708" y="14"/>
                  </a:lnTo>
                  <a:lnTo>
                    <a:pt x="708" y="14"/>
                  </a:lnTo>
                  <a:lnTo>
                    <a:pt x="706" y="14"/>
                  </a:lnTo>
                  <a:lnTo>
                    <a:pt x="706" y="14"/>
                  </a:lnTo>
                  <a:lnTo>
                    <a:pt x="710" y="12"/>
                  </a:lnTo>
                  <a:lnTo>
                    <a:pt x="710" y="10"/>
                  </a:lnTo>
                  <a:lnTo>
                    <a:pt x="708" y="8"/>
                  </a:lnTo>
                  <a:lnTo>
                    <a:pt x="708" y="8"/>
                  </a:lnTo>
                  <a:lnTo>
                    <a:pt x="700" y="6"/>
                  </a:lnTo>
                  <a:lnTo>
                    <a:pt x="694" y="4"/>
                  </a:lnTo>
                  <a:lnTo>
                    <a:pt x="680" y="6"/>
                  </a:lnTo>
                  <a:lnTo>
                    <a:pt x="680" y="6"/>
                  </a:lnTo>
                  <a:lnTo>
                    <a:pt x="678" y="6"/>
                  </a:lnTo>
                  <a:lnTo>
                    <a:pt x="678" y="8"/>
                  </a:lnTo>
                  <a:lnTo>
                    <a:pt x="680" y="10"/>
                  </a:lnTo>
                  <a:lnTo>
                    <a:pt x="680" y="10"/>
                  </a:lnTo>
                  <a:lnTo>
                    <a:pt x="672" y="6"/>
                  </a:lnTo>
                  <a:lnTo>
                    <a:pt x="666" y="4"/>
                  </a:lnTo>
                  <a:lnTo>
                    <a:pt x="658" y="6"/>
                  </a:lnTo>
                  <a:lnTo>
                    <a:pt x="650" y="8"/>
                  </a:lnTo>
                  <a:lnTo>
                    <a:pt x="650" y="8"/>
                  </a:lnTo>
                  <a:lnTo>
                    <a:pt x="646" y="10"/>
                  </a:lnTo>
                  <a:lnTo>
                    <a:pt x="644" y="14"/>
                  </a:lnTo>
                  <a:lnTo>
                    <a:pt x="640" y="24"/>
                  </a:lnTo>
                  <a:lnTo>
                    <a:pt x="640" y="24"/>
                  </a:lnTo>
                  <a:lnTo>
                    <a:pt x="644" y="24"/>
                  </a:lnTo>
                  <a:lnTo>
                    <a:pt x="646" y="26"/>
                  </a:lnTo>
                  <a:lnTo>
                    <a:pt x="646" y="26"/>
                  </a:lnTo>
                  <a:lnTo>
                    <a:pt x="648" y="30"/>
                  </a:lnTo>
                  <a:lnTo>
                    <a:pt x="646" y="32"/>
                  </a:lnTo>
                  <a:lnTo>
                    <a:pt x="646" y="32"/>
                  </a:lnTo>
                  <a:lnTo>
                    <a:pt x="642" y="32"/>
                  </a:lnTo>
                  <a:lnTo>
                    <a:pt x="642" y="30"/>
                  </a:lnTo>
                  <a:lnTo>
                    <a:pt x="642" y="28"/>
                  </a:lnTo>
                  <a:lnTo>
                    <a:pt x="640" y="26"/>
                  </a:lnTo>
                  <a:lnTo>
                    <a:pt x="640" y="26"/>
                  </a:lnTo>
                  <a:lnTo>
                    <a:pt x="634" y="20"/>
                  </a:lnTo>
                  <a:lnTo>
                    <a:pt x="632" y="16"/>
                  </a:lnTo>
                  <a:lnTo>
                    <a:pt x="634" y="10"/>
                  </a:lnTo>
                  <a:lnTo>
                    <a:pt x="642" y="4"/>
                  </a:lnTo>
                  <a:lnTo>
                    <a:pt x="642" y="4"/>
                  </a:lnTo>
                  <a:lnTo>
                    <a:pt x="636" y="2"/>
                  </a:lnTo>
                  <a:lnTo>
                    <a:pt x="630" y="2"/>
                  </a:lnTo>
                  <a:lnTo>
                    <a:pt x="620" y="6"/>
                  </a:lnTo>
                  <a:lnTo>
                    <a:pt x="620" y="6"/>
                  </a:lnTo>
                  <a:lnTo>
                    <a:pt x="614" y="10"/>
                  </a:lnTo>
                  <a:lnTo>
                    <a:pt x="610" y="14"/>
                  </a:lnTo>
                  <a:lnTo>
                    <a:pt x="606" y="20"/>
                  </a:lnTo>
                  <a:lnTo>
                    <a:pt x="606" y="26"/>
                  </a:lnTo>
                  <a:lnTo>
                    <a:pt x="606" y="26"/>
                  </a:lnTo>
                  <a:lnTo>
                    <a:pt x="608" y="30"/>
                  </a:lnTo>
                  <a:lnTo>
                    <a:pt x="612" y="30"/>
                  </a:lnTo>
                  <a:lnTo>
                    <a:pt x="618" y="30"/>
                  </a:lnTo>
                  <a:lnTo>
                    <a:pt x="622" y="30"/>
                  </a:lnTo>
                  <a:lnTo>
                    <a:pt x="622" y="30"/>
                  </a:lnTo>
                  <a:lnTo>
                    <a:pt x="620" y="32"/>
                  </a:lnTo>
                  <a:lnTo>
                    <a:pt x="618" y="32"/>
                  </a:lnTo>
                  <a:lnTo>
                    <a:pt x="618" y="32"/>
                  </a:lnTo>
                  <a:lnTo>
                    <a:pt x="612" y="32"/>
                  </a:lnTo>
                  <a:lnTo>
                    <a:pt x="612" y="32"/>
                  </a:lnTo>
                  <a:lnTo>
                    <a:pt x="612" y="34"/>
                  </a:lnTo>
                  <a:lnTo>
                    <a:pt x="614" y="36"/>
                  </a:lnTo>
                  <a:lnTo>
                    <a:pt x="616" y="38"/>
                  </a:lnTo>
                  <a:lnTo>
                    <a:pt x="616" y="38"/>
                  </a:lnTo>
                  <a:lnTo>
                    <a:pt x="622" y="40"/>
                  </a:lnTo>
                  <a:lnTo>
                    <a:pt x="626" y="40"/>
                  </a:lnTo>
                  <a:lnTo>
                    <a:pt x="632" y="40"/>
                  </a:lnTo>
                  <a:lnTo>
                    <a:pt x="638" y="42"/>
                  </a:lnTo>
                  <a:lnTo>
                    <a:pt x="638" y="42"/>
                  </a:lnTo>
                  <a:lnTo>
                    <a:pt x="640" y="48"/>
                  </a:lnTo>
                  <a:lnTo>
                    <a:pt x="640" y="50"/>
                  </a:lnTo>
                  <a:lnTo>
                    <a:pt x="642" y="52"/>
                  </a:lnTo>
                  <a:lnTo>
                    <a:pt x="642" y="52"/>
                  </a:lnTo>
                  <a:lnTo>
                    <a:pt x="646" y="54"/>
                  </a:lnTo>
                  <a:lnTo>
                    <a:pt x="646" y="54"/>
                  </a:lnTo>
                  <a:lnTo>
                    <a:pt x="644" y="56"/>
                  </a:lnTo>
                  <a:lnTo>
                    <a:pt x="644" y="56"/>
                  </a:lnTo>
                  <a:lnTo>
                    <a:pt x="640" y="58"/>
                  </a:lnTo>
                  <a:lnTo>
                    <a:pt x="638" y="60"/>
                  </a:lnTo>
                  <a:lnTo>
                    <a:pt x="632" y="66"/>
                  </a:lnTo>
                  <a:lnTo>
                    <a:pt x="632" y="66"/>
                  </a:lnTo>
                  <a:lnTo>
                    <a:pt x="630" y="70"/>
                  </a:lnTo>
                  <a:lnTo>
                    <a:pt x="628" y="72"/>
                  </a:lnTo>
                  <a:lnTo>
                    <a:pt x="626" y="70"/>
                  </a:lnTo>
                  <a:lnTo>
                    <a:pt x="626" y="70"/>
                  </a:lnTo>
                  <a:lnTo>
                    <a:pt x="620" y="68"/>
                  </a:lnTo>
                  <a:lnTo>
                    <a:pt x="618" y="64"/>
                  </a:lnTo>
                  <a:lnTo>
                    <a:pt x="620" y="60"/>
                  </a:lnTo>
                  <a:lnTo>
                    <a:pt x="620" y="60"/>
                  </a:lnTo>
                  <a:lnTo>
                    <a:pt x="622" y="58"/>
                  </a:lnTo>
                  <a:lnTo>
                    <a:pt x="620" y="56"/>
                  </a:lnTo>
                  <a:lnTo>
                    <a:pt x="616" y="54"/>
                  </a:lnTo>
                  <a:lnTo>
                    <a:pt x="616" y="54"/>
                  </a:lnTo>
                  <a:lnTo>
                    <a:pt x="612" y="52"/>
                  </a:lnTo>
                  <a:lnTo>
                    <a:pt x="610" y="52"/>
                  </a:lnTo>
                  <a:lnTo>
                    <a:pt x="608" y="54"/>
                  </a:lnTo>
                  <a:lnTo>
                    <a:pt x="608" y="54"/>
                  </a:lnTo>
                  <a:lnTo>
                    <a:pt x="606" y="58"/>
                  </a:lnTo>
                  <a:lnTo>
                    <a:pt x="602" y="60"/>
                  </a:lnTo>
                  <a:lnTo>
                    <a:pt x="602" y="60"/>
                  </a:lnTo>
                  <a:lnTo>
                    <a:pt x="598" y="52"/>
                  </a:lnTo>
                  <a:lnTo>
                    <a:pt x="594" y="48"/>
                  </a:lnTo>
                  <a:lnTo>
                    <a:pt x="588" y="48"/>
                  </a:lnTo>
                  <a:lnTo>
                    <a:pt x="588" y="48"/>
                  </a:lnTo>
                  <a:lnTo>
                    <a:pt x="586" y="46"/>
                  </a:lnTo>
                  <a:lnTo>
                    <a:pt x="586" y="44"/>
                  </a:lnTo>
                  <a:lnTo>
                    <a:pt x="586" y="44"/>
                  </a:lnTo>
                  <a:lnTo>
                    <a:pt x="586" y="36"/>
                  </a:lnTo>
                  <a:lnTo>
                    <a:pt x="584" y="32"/>
                  </a:lnTo>
                  <a:lnTo>
                    <a:pt x="578" y="28"/>
                  </a:lnTo>
                  <a:lnTo>
                    <a:pt x="570" y="24"/>
                  </a:lnTo>
                  <a:lnTo>
                    <a:pt x="570" y="24"/>
                  </a:lnTo>
                  <a:lnTo>
                    <a:pt x="576" y="18"/>
                  </a:lnTo>
                  <a:lnTo>
                    <a:pt x="578" y="14"/>
                  </a:lnTo>
                  <a:lnTo>
                    <a:pt x="580" y="14"/>
                  </a:lnTo>
                  <a:lnTo>
                    <a:pt x="580" y="14"/>
                  </a:lnTo>
                  <a:lnTo>
                    <a:pt x="588" y="14"/>
                  </a:lnTo>
                  <a:lnTo>
                    <a:pt x="592" y="12"/>
                  </a:lnTo>
                  <a:lnTo>
                    <a:pt x="602" y="2"/>
                  </a:lnTo>
                  <a:lnTo>
                    <a:pt x="602" y="2"/>
                  </a:lnTo>
                  <a:lnTo>
                    <a:pt x="578" y="0"/>
                  </a:lnTo>
                  <a:lnTo>
                    <a:pt x="578" y="0"/>
                  </a:lnTo>
                  <a:lnTo>
                    <a:pt x="568" y="0"/>
                  </a:lnTo>
                  <a:lnTo>
                    <a:pt x="564" y="4"/>
                  </a:lnTo>
                  <a:lnTo>
                    <a:pt x="562" y="8"/>
                  </a:lnTo>
                  <a:lnTo>
                    <a:pt x="566" y="18"/>
                  </a:lnTo>
                  <a:lnTo>
                    <a:pt x="566" y="18"/>
                  </a:lnTo>
                  <a:lnTo>
                    <a:pt x="566" y="24"/>
                  </a:lnTo>
                  <a:lnTo>
                    <a:pt x="566" y="24"/>
                  </a:lnTo>
                  <a:lnTo>
                    <a:pt x="560" y="28"/>
                  </a:lnTo>
                  <a:lnTo>
                    <a:pt x="556" y="32"/>
                  </a:lnTo>
                  <a:lnTo>
                    <a:pt x="556" y="38"/>
                  </a:lnTo>
                  <a:lnTo>
                    <a:pt x="558" y="44"/>
                  </a:lnTo>
                  <a:lnTo>
                    <a:pt x="558" y="44"/>
                  </a:lnTo>
                  <a:lnTo>
                    <a:pt x="568" y="46"/>
                  </a:lnTo>
                  <a:lnTo>
                    <a:pt x="572" y="50"/>
                  </a:lnTo>
                  <a:lnTo>
                    <a:pt x="576" y="54"/>
                  </a:lnTo>
                  <a:lnTo>
                    <a:pt x="576" y="54"/>
                  </a:lnTo>
                  <a:lnTo>
                    <a:pt x="576" y="56"/>
                  </a:lnTo>
                  <a:lnTo>
                    <a:pt x="574" y="60"/>
                  </a:lnTo>
                  <a:lnTo>
                    <a:pt x="574" y="60"/>
                  </a:lnTo>
                  <a:lnTo>
                    <a:pt x="568" y="64"/>
                  </a:lnTo>
                  <a:lnTo>
                    <a:pt x="564" y="66"/>
                  </a:lnTo>
                  <a:lnTo>
                    <a:pt x="562" y="70"/>
                  </a:lnTo>
                  <a:lnTo>
                    <a:pt x="562" y="70"/>
                  </a:lnTo>
                  <a:lnTo>
                    <a:pt x="562" y="72"/>
                  </a:lnTo>
                  <a:lnTo>
                    <a:pt x="558" y="72"/>
                  </a:lnTo>
                  <a:lnTo>
                    <a:pt x="558" y="72"/>
                  </a:lnTo>
                  <a:lnTo>
                    <a:pt x="556" y="70"/>
                  </a:lnTo>
                  <a:lnTo>
                    <a:pt x="556" y="68"/>
                  </a:lnTo>
                  <a:lnTo>
                    <a:pt x="556" y="64"/>
                  </a:lnTo>
                  <a:lnTo>
                    <a:pt x="556" y="64"/>
                  </a:lnTo>
                  <a:lnTo>
                    <a:pt x="558" y="64"/>
                  </a:lnTo>
                  <a:lnTo>
                    <a:pt x="558" y="64"/>
                  </a:lnTo>
                  <a:lnTo>
                    <a:pt x="556" y="62"/>
                  </a:lnTo>
                  <a:lnTo>
                    <a:pt x="556" y="62"/>
                  </a:lnTo>
                  <a:lnTo>
                    <a:pt x="554" y="62"/>
                  </a:lnTo>
                  <a:lnTo>
                    <a:pt x="552" y="62"/>
                  </a:lnTo>
                  <a:lnTo>
                    <a:pt x="552" y="60"/>
                  </a:lnTo>
                  <a:lnTo>
                    <a:pt x="552" y="60"/>
                  </a:lnTo>
                  <a:lnTo>
                    <a:pt x="562" y="56"/>
                  </a:lnTo>
                  <a:lnTo>
                    <a:pt x="562" y="56"/>
                  </a:lnTo>
                  <a:lnTo>
                    <a:pt x="556" y="50"/>
                  </a:lnTo>
                  <a:lnTo>
                    <a:pt x="550" y="48"/>
                  </a:lnTo>
                  <a:lnTo>
                    <a:pt x="550" y="48"/>
                  </a:lnTo>
                  <a:lnTo>
                    <a:pt x="548" y="46"/>
                  </a:lnTo>
                  <a:lnTo>
                    <a:pt x="544" y="44"/>
                  </a:lnTo>
                  <a:lnTo>
                    <a:pt x="540" y="48"/>
                  </a:lnTo>
                  <a:lnTo>
                    <a:pt x="536" y="52"/>
                  </a:lnTo>
                  <a:lnTo>
                    <a:pt x="534" y="52"/>
                  </a:lnTo>
                  <a:lnTo>
                    <a:pt x="530" y="52"/>
                  </a:lnTo>
                  <a:lnTo>
                    <a:pt x="530" y="52"/>
                  </a:lnTo>
                  <a:lnTo>
                    <a:pt x="538" y="54"/>
                  </a:lnTo>
                  <a:lnTo>
                    <a:pt x="542" y="56"/>
                  </a:lnTo>
                  <a:lnTo>
                    <a:pt x="544" y="60"/>
                  </a:lnTo>
                  <a:lnTo>
                    <a:pt x="544" y="60"/>
                  </a:lnTo>
                  <a:lnTo>
                    <a:pt x="542" y="60"/>
                  </a:lnTo>
                  <a:lnTo>
                    <a:pt x="540" y="62"/>
                  </a:lnTo>
                  <a:lnTo>
                    <a:pt x="538" y="66"/>
                  </a:lnTo>
                  <a:lnTo>
                    <a:pt x="538" y="66"/>
                  </a:lnTo>
                  <a:lnTo>
                    <a:pt x="510" y="66"/>
                  </a:lnTo>
                  <a:lnTo>
                    <a:pt x="498" y="64"/>
                  </a:lnTo>
                  <a:lnTo>
                    <a:pt x="484" y="60"/>
                  </a:lnTo>
                  <a:lnTo>
                    <a:pt x="484" y="60"/>
                  </a:lnTo>
                  <a:lnTo>
                    <a:pt x="482" y="56"/>
                  </a:lnTo>
                  <a:lnTo>
                    <a:pt x="480" y="54"/>
                  </a:lnTo>
                  <a:lnTo>
                    <a:pt x="474" y="56"/>
                  </a:lnTo>
                  <a:lnTo>
                    <a:pt x="474" y="56"/>
                  </a:lnTo>
                  <a:lnTo>
                    <a:pt x="464" y="58"/>
                  </a:lnTo>
                  <a:lnTo>
                    <a:pt x="464" y="58"/>
                  </a:lnTo>
                  <a:lnTo>
                    <a:pt x="462" y="58"/>
                  </a:lnTo>
                  <a:lnTo>
                    <a:pt x="462" y="60"/>
                  </a:lnTo>
                  <a:lnTo>
                    <a:pt x="462" y="60"/>
                  </a:lnTo>
                  <a:lnTo>
                    <a:pt x="466" y="62"/>
                  </a:lnTo>
                  <a:lnTo>
                    <a:pt x="466" y="62"/>
                  </a:lnTo>
                  <a:lnTo>
                    <a:pt x="468" y="64"/>
                  </a:lnTo>
                  <a:lnTo>
                    <a:pt x="468" y="64"/>
                  </a:lnTo>
                  <a:lnTo>
                    <a:pt x="468" y="68"/>
                  </a:lnTo>
                  <a:lnTo>
                    <a:pt x="468" y="68"/>
                  </a:lnTo>
                  <a:lnTo>
                    <a:pt x="464" y="72"/>
                  </a:lnTo>
                  <a:lnTo>
                    <a:pt x="464" y="72"/>
                  </a:lnTo>
                  <a:lnTo>
                    <a:pt x="452" y="66"/>
                  </a:lnTo>
                  <a:lnTo>
                    <a:pt x="446" y="66"/>
                  </a:lnTo>
                  <a:lnTo>
                    <a:pt x="440" y="66"/>
                  </a:lnTo>
                  <a:lnTo>
                    <a:pt x="440" y="66"/>
                  </a:lnTo>
                  <a:lnTo>
                    <a:pt x="424" y="68"/>
                  </a:lnTo>
                  <a:lnTo>
                    <a:pt x="408" y="66"/>
                  </a:lnTo>
                  <a:lnTo>
                    <a:pt x="408" y="66"/>
                  </a:lnTo>
                  <a:lnTo>
                    <a:pt x="410" y="62"/>
                  </a:lnTo>
                  <a:lnTo>
                    <a:pt x="412" y="62"/>
                  </a:lnTo>
                  <a:lnTo>
                    <a:pt x="414" y="60"/>
                  </a:lnTo>
                  <a:lnTo>
                    <a:pt x="416" y="60"/>
                  </a:lnTo>
                  <a:lnTo>
                    <a:pt x="416" y="60"/>
                  </a:lnTo>
                  <a:lnTo>
                    <a:pt x="412" y="56"/>
                  </a:lnTo>
                  <a:lnTo>
                    <a:pt x="406" y="54"/>
                  </a:lnTo>
                  <a:lnTo>
                    <a:pt x="406" y="54"/>
                  </a:lnTo>
                  <a:lnTo>
                    <a:pt x="398" y="54"/>
                  </a:lnTo>
                  <a:lnTo>
                    <a:pt x="390" y="54"/>
                  </a:lnTo>
                  <a:lnTo>
                    <a:pt x="374" y="50"/>
                  </a:lnTo>
                  <a:lnTo>
                    <a:pt x="374" y="50"/>
                  </a:lnTo>
                  <a:lnTo>
                    <a:pt x="358" y="46"/>
                  </a:lnTo>
                  <a:lnTo>
                    <a:pt x="350" y="46"/>
                  </a:lnTo>
                  <a:lnTo>
                    <a:pt x="348" y="46"/>
                  </a:lnTo>
                  <a:lnTo>
                    <a:pt x="344" y="50"/>
                  </a:lnTo>
                  <a:lnTo>
                    <a:pt x="344" y="50"/>
                  </a:lnTo>
                  <a:lnTo>
                    <a:pt x="340" y="50"/>
                  </a:lnTo>
                  <a:lnTo>
                    <a:pt x="338" y="48"/>
                  </a:lnTo>
                  <a:lnTo>
                    <a:pt x="338" y="48"/>
                  </a:lnTo>
                  <a:lnTo>
                    <a:pt x="336" y="44"/>
                  </a:lnTo>
                  <a:lnTo>
                    <a:pt x="334" y="44"/>
                  </a:lnTo>
                  <a:lnTo>
                    <a:pt x="330" y="48"/>
                  </a:lnTo>
                  <a:lnTo>
                    <a:pt x="330" y="48"/>
                  </a:lnTo>
                  <a:lnTo>
                    <a:pt x="326" y="50"/>
                  </a:lnTo>
                  <a:lnTo>
                    <a:pt x="324" y="48"/>
                  </a:lnTo>
                  <a:lnTo>
                    <a:pt x="324" y="48"/>
                  </a:lnTo>
                  <a:lnTo>
                    <a:pt x="318" y="44"/>
                  </a:lnTo>
                  <a:lnTo>
                    <a:pt x="314" y="42"/>
                  </a:lnTo>
                  <a:lnTo>
                    <a:pt x="308" y="42"/>
                  </a:lnTo>
                  <a:lnTo>
                    <a:pt x="302" y="46"/>
                  </a:lnTo>
                  <a:lnTo>
                    <a:pt x="302" y="46"/>
                  </a:lnTo>
                  <a:lnTo>
                    <a:pt x="296" y="44"/>
                  </a:lnTo>
                  <a:lnTo>
                    <a:pt x="296" y="44"/>
                  </a:lnTo>
                  <a:lnTo>
                    <a:pt x="294" y="48"/>
                  </a:lnTo>
                  <a:lnTo>
                    <a:pt x="290" y="48"/>
                  </a:lnTo>
                  <a:lnTo>
                    <a:pt x="290" y="48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6" y="46"/>
                  </a:lnTo>
                  <a:lnTo>
                    <a:pt x="280" y="46"/>
                  </a:lnTo>
                  <a:lnTo>
                    <a:pt x="278" y="44"/>
                  </a:lnTo>
                  <a:lnTo>
                    <a:pt x="274" y="46"/>
                  </a:lnTo>
                  <a:lnTo>
                    <a:pt x="274" y="46"/>
                  </a:lnTo>
                  <a:lnTo>
                    <a:pt x="268" y="48"/>
                  </a:lnTo>
                  <a:lnTo>
                    <a:pt x="264" y="48"/>
                  </a:lnTo>
                  <a:lnTo>
                    <a:pt x="258" y="48"/>
                  </a:lnTo>
                  <a:lnTo>
                    <a:pt x="254" y="50"/>
                  </a:lnTo>
                  <a:lnTo>
                    <a:pt x="254" y="50"/>
                  </a:lnTo>
                  <a:lnTo>
                    <a:pt x="246" y="54"/>
                  </a:lnTo>
                  <a:lnTo>
                    <a:pt x="238" y="54"/>
                  </a:lnTo>
                  <a:lnTo>
                    <a:pt x="224" y="50"/>
                  </a:lnTo>
                  <a:lnTo>
                    <a:pt x="224" y="50"/>
                  </a:lnTo>
                  <a:lnTo>
                    <a:pt x="202" y="46"/>
                  </a:lnTo>
                  <a:lnTo>
                    <a:pt x="192" y="44"/>
                  </a:lnTo>
                  <a:lnTo>
                    <a:pt x="180" y="42"/>
                  </a:lnTo>
                  <a:lnTo>
                    <a:pt x="180" y="42"/>
                  </a:lnTo>
                  <a:lnTo>
                    <a:pt x="166" y="42"/>
                  </a:lnTo>
                  <a:lnTo>
                    <a:pt x="152" y="42"/>
                  </a:lnTo>
                  <a:lnTo>
                    <a:pt x="124" y="38"/>
                  </a:lnTo>
                  <a:lnTo>
                    <a:pt x="124" y="38"/>
                  </a:lnTo>
                  <a:lnTo>
                    <a:pt x="96" y="32"/>
                  </a:lnTo>
                  <a:lnTo>
                    <a:pt x="82" y="32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52" y="38"/>
                  </a:lnTo>
                  <a:lnTo>
                    <a:pt x="44" y="40"/>
                  </a:lnTo>
                  <a:lnTo>
                    <a:pt x="38" y="46"/>
                  </a:lnTo>
                  <a:lnTo>
                    <a:pt x="38" y="46"/>
                  </a:lnTo>
                  <a:lnTo>
                    <a:pt x="34" y="50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2" y="60"/>
                  </a:lnTo>
                  <a:lnTo>
                    <a:pt x="12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46" y="84"/>
                  </a:lnTo>
                  <a:lnTo>
                    <a:pt x="40" y="86"/>
                  </a:lnTo>
                  <a:lnTo>
                    <a:pt x="34" y="84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26" y="80"/>
                  </a:lnTo>
                  <a:lnTo>
                    <a:pt x="22" y="80"/>
                  </a:lnTo>
                  <a:lnTo>
                    <a:pt x="22" y="80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6" y="90"/>
                  </a:lnTo>
                  <a:lnTo>
                    <a:pt x="8" y="94"/>
                  </a:lnTo>
                  <a:lnTo>
                    <a:pt x="10" y="98"/>
                  </a:lnTo>
                  <a:lnTo>
                    <a:pt x="14" y="100"/>
                  </a:lnTo>
                  <a:lnTo>
                    <a:pt x="14" y="100"/>
                  </a:lnTo>
                  <a:lnTo>
                    <a:pt x="30" y="100"/>
                  </a:lnTo>
                  <a:lnTo>
                    <a:pt x="44" y="98"/>
                  </a:lnTo>
                  <a:lnTo>
                    <a:pt x="44" y="98"/>
                  </a:lnTo>
                  <a:lnTo>
                    <a:pt x="48" y="96"/>
                  </a:lnTo>
                  <a:lnTo>
                    <a:pt x="50" y="96"/>
                  </a:lnTo>
                  <a:lnTo>
                    <a:pt x="52" y="100"/>
                  </a:lnTo>
                  <a:lnTo>
                    <a:pt x="52" y="100"/>
                  </a:lnTo>
                  <a:lnTo>
                    <a:pt x="52" y="108"/>
                  </a:lnTo>
                  <a:lnTo>
                    <a:pt x="52" y="110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36" y="114"/>
                  </a:lnTo>
                  <a:lnTo>
                    <a:pt x="24" y="116"/>
                  </a:lnTo>
                  <a:lnTo>
                    <a:pt x="24" y="116"/>
                  </a:lnTo>
                  <a:lnTo>
                    <a:pt x="22" y="118"/>
                  </a:lnTo>
                  <a:lnTo>
                    <a:pt x="18" y="122"/>
                  </a:lnTo>
                  <a:lnTo>
                    <a:pt x="14" y="130"/>
                  </a:lnTo>
                  <a:lnTo>
                    <a:pt x="14" y="130"/>
                  </a:lnTo>
                  <a:lnTo>
                    <a:pt x="18" y="134"/>
                  </a:lnTo>
                  <a:lnTo>
                    <a:pt x="20" y="140"/>
                  </a:lnTo>
                  <a:lnTo>
                    <a:pt x="22" y="144"/>
                  </a:lnTo>
                  <a:lnTo>
                    <a:pt x="28" y="146"/>
                  </a:lnTo>
                  <a:lnTo>
                    <a:pt x="28" y="146"/>
                  </a:lnTo>
                  <a:lnTo>
                    <a:pt x="40" y="148"/>
                  </a:lnTo>
                  <a:lnTo>
                    <a:pt x="46" y="152"/>
                  </a:lnTo>
                  <a:lnTo>
                    <a:pt x="46" y="154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52" y="158"/>
                  </a:lnTo>
                  <a:lnTo>
                    <a:pt x="56" y="158"/>
                  </a:lnTo>
                  <a:lnTo>
                    <a:pt x="66" y="160"/>
                  </a:lnTo>
                  <a:lnTo>
                    <a:pt x="74" y="160"/>
                  </a:lnTo>
                  <a:lnTo>
                    <a:pt x="78" y="160"/>
                  </a:lnTo>
                  <a:lnTo>
                    <a:pt x="82" y="158"/>
                  </a:lnTo>
                  <a:lnTo>
                    <a:pt x="82" y="158"/>
                  </a:lnTo>
                  <a:lnTo>
                    <a:pt x="80" y="166"/>
                  </a:lnTo>
                  <a:lnTo>
                    <a:pt x="74" y="174"/>
                  </a:lnTo>
                  <a:lnTo>
                    <a:pt x="68" y="180"/>
                  </a:lnTo>
                  <a:lnTo>
                    <a:pt x="60" y="184"/>
                  </a:lnTo>
                  <a:lnTo>
                    <a:pt x="60" y="184"/>
                  </a:lnTo>
                  <a:lnTo>
                    <a:pt x="58" y="186"/>
                  </a:lnTo>
                  <a:lnTo>
                    <a:pt x="56" y="188"/>
                  </a:lnTo>
                  <a:lnTo>
                    <a:pt x="56" y="190"/>
                  </a:lnTo>
                  <a:lnTo>
                    <a:pt x="56" y="190"/>
                  </a:lnTo>
                  <a:lnTo>
                    <a:pt x="58" y="190"/>
                  </a:lnTo>
                  <a:lnTo>
                    <a:pt x="60" y="190"/>
                  </a:lnTo>
                  <a:lnTo>
                    <a:pt x="64" y="190"/>
                  </a:lnTo>
                  <a:lnTo>
                    <a:pt x="64" y="190"/>
                  </a:lnTo>
                  <a:lnTo>
                    <a:pt x="70" y="188"/>
                  </a:lnTo>
                  <a:lnTo>
                    <a:pt x="70" y="188"/>
                  </a:lnTo>
                  <a:lnTo>
                    <a:pt x="98" y="168"/>
                  </a:lnTo>
                  <a:lnTo>
                    <a:pt x="98" y="168"/>
                  </a:lnTo>
                  <a:lnTo>
                    <a:pt x="104" y="164"/>
                  </a:lnTo>
                  <a:lnTo>
                    <a:pt x="106" y="160"/>
                  </a:lnTo>
                  <a:lnTo>
                    <a:pt x="106" y="156"/>
                  </a:lnTo>
                  <a:lnTo>
                    <a:pt x="106" y="156"/>
                  </a:lnTo>
                  <a:lnTo>
                    <a:pt x="106" y="154"/>
                  </a:lnTo>
                  <a:lnTo>
                    <a:pt x="106" y="154"/>
                  </a:lnTo>
                  <a:lnTo>
                    <a:pt x="112" y="150"/>
                  </a:lnTo>
                  <a:lnTo>
                    <a:pt x="118" y="144"/>
                  </a:lnTo>
                  <a:lnTo>
                    <a:pt x="122" y="140"/>
                  </a:lnTo>
                  <a:lnTo>
                    <a:pt x="128" y="136"/>
                  </a:lnTo>
                  <a:lnTo>
                    <a:pt x="128" y="136"/>
                  </a:lnTo>
                  <a:lnTo>
                    <a:pt x="130" y="138"/>
                  </a:lnTo>
                  <a:lnTo>
                    <a:pt x="130" y="138"/>
                  </a:lnTo>
                  <a:lnTo>
                    <a:pt x="128" y="140"/>
                  </a:lnTo>
                  <a:lnTo>
                    <a:pt x="128" y="142"/>
                  </a:lnTo>
                  <a:lnTo>
                    <a:pt x="126" y="146"/>
                  </a:lnTo>
                  <a:lnTo>
                    <a:pt x="126" y="146"/>
                  </a:lnTo>
                  <a:lnTo>
                    <a:pt x="124" y="148"/>
                  </a:lnTo>
                  <a:lnTo>
                    <a:pt x="124" y="150"/>
                  </a:lnTo>
                  <a:lnTo>
                    <a:pt x="126" y="152"/>
                  </a:lnTo>
                  <a:lnTo>
                    <a:pt x="124" y="156"/>
                  </a:lnTo>
                  <a:lnTo>
                    <a:pt x="124" y="156"/>
                  </a:lnTo>
                  <a:lnTo>
                    <a:pt x="128" y="156"/>
                  </a:lnTo>
                  <a:lnTo>
                    <a:pt x="128" y="154"/>
                  </a:lnTo>
                  <a:lnTo>
                    <a:pt x="130" y="152"/>
                  </a:lnTo>
                  <a:lnTo>
                    <a:pt x="132" y="150"/>
                  </a:lnTo>
                  <a:lnTo>
                    <a:pt x="132" y="150"/>
                  </a:lnTo>
                  <a:lnTo>
                    <a:pt x="142" y="148"/>
                  </a:lnTo>
                  <a:lnTo>
                    <a:pt x="148" y="146"/>
                  </a:lnTo>
                  <a:lnTo>
                    <a:pt x="150" y="142"/>
                  </a:lnTo>
                  <a:lnTo>
                    <a:pt x="150" y="142"/>
                  </a:lnTo>
                  <a:lnTo>
                    <a:pt x="152" y="138"/>
                  </a:lnTo>
                  <a:lnTo>
                    <a:pt x="152" y="136"/>
                  </a:lnTo>
                  <a:lnTo>
                    <a:pt x="160" y="138"/>
                  </a:lnTo>
                  <a:lnTo>
                    <a:pt x="160" y="138"/>
                  </a:lnTo>
                  <a:lnTo>
                    <a:pt x="180" y="144"/>
                  </a:lnTo>
                  <a:lnTo>
                    <a:pt x="190" y="146"/>
                  </a:lnTo>
                  <a:lnTo>
                    <a:pt x="200" y="146"/>
                  </a:lnTo>
                  <a:lnTo>
                    <a:pt x="200" y="146"/>
                  </a:lnTo>
                  <a:lnTo>
                    <a:pt x="210" y="148"/>
                  </a:lnTo>
                  <a:lnTo>
                    <a:pt x="220" y="150"/>
                  </a:lnTo>
                  <a:lnTo>
                    <a:pt x="220" y="150"/>
                  </a:lnTo>
                  <a:lnTo>
                    <a:pt x="230" y="156"/>
                  </a:lnTo>
                  <a:lnTo>
                    <a:pt x="240" y="164"/>
                  </a:lnTo>
                  <a:lnTo>
                    <a:pt x="240" y="164"/>
                  </a:lnTo>
                  <a:lnTo>
                    <a:pt x="244" y="168"/>
                  </a:lnTo>
                  <a:lnTo>
                    <a:pt x="244" y="168"/>
                  </a:lnTo>
                  <a:lnTo>
                    <a:pt x="246" y="166"/>
                  </a:lnTo>
                  <a:lnTo>
                    <a:pt x="250" y="166"/>
                  </a:lnTo>
                  <a:lnTo>
                    <a:pt x="250" y="166"/>
                  </a:lnTo>
                  <a:lnTo>
                    <a:pt x="252" y="166"/>
                  </a:lnTo>
                  <a:lnTo>
                    <a:pt x="252" y="166"/>
                  </a:lnTo>
                  <a:lnTo>
                    <a:pt x="258" y="164"/>
                  </a:lnTo>
                  <a:lnTo>
                    <a:pt x="258" y="164"/>
                  </a:lnTo>
                  <a:lnTo>
                    <a:pt x="262" y="164"/>
                  </a:lnTo>
                  <a:lnTo>
                    <a:pt x="264" y="168"/>
                  </a:lnTo>
                  <a:lnTo>
                    <a:pt x="264" y="168"/>
                  </a:lnTo>
                  <a:lnTo>
                    <a:pt x="266" y="170"/>
                  </a:lnTo>
                  <a:lnTo>
                    <a:pt x="268" y="172"/>
                  </a:lnTo>
                  <a:lnTo>
                    <a:pt x="270" y="178"/>
                  </a:lnTo>
                  <a:lnTo>
                    <a:pt x="270" y="178"/>
                  </a:lnTo>
                  <a:lnTo>
                    <a:pt x="272" y="180"/>
                  </a:lnTo>
                  <a:lnTo>
                    <a:pt x="272" y="180"/>
                  </a:lnTo>
                  <a:lnTo>
                    <a:pt x="276" y="182"/>
                  </a:lnTo>
                  <a:lnTo>
                    <a:pt x="276" y="186"/>
                  </a:lnTo>
                  <a:lnTo>
                    <a:pt x="276" y="186"/>
                  </a:lnTo>
                  <a:lnTo>
                    <a:pt x="282" y="190"/>
                  </a:lnTo>
                  <a:lnTo>
                    <a:pt x="282" y="194"/>
                  </a:lnTo>
                  <a:lnTo>
                    <a:pt x="282" y="194"/>
                  </a:lnTo>
                  <a:lnTo>
                    <a:pt x="284" y="194"/>
                  </a:lnTo>
                  <a:lnTo>
                    <a:pt x="286" y="196"/>
                  </a:lnTo>
                  <a:lnTo>
                    <a:pt x="286" y="200"/>
                  </a:lnTo>
                  <a:lnTo>
                    <a:pt x="286" y="200"/>
                  </a:lnTo>
                  <a:lnTo>
                    <a:pt x="288" y="202"/>
                  </a:lnTo>
                  <a:lnTo>
                    <a:pt x="292" y="206"/>
                  </a:lnTo>
                  <a:lnTo>
                    <a:pt x="292" y="206"/>
                  </a:lnTo>
                  <a:lnTo>
                    <a:pt x="294" y="208"/>
                  </a:lnTo>
                  <a:lnTo>
                    <a:pt x="294" y="210"/>
                  </a:lnTo>
                  <a:lnTo>
                    <a:pt x="296" y="214"/>
                  </a:lnTo>
                  <a:lnTo>
                    <a:pt x="298" y="216"/>
                  </a:lnTo>
                  <a:lnTo>
                    <a:pt x="298" y="216"/>
                  </a:lnTo>
                  <a:lnTo>
                    <a:pt x="304" y="218"/>
                  </a:lnTo>
                  <a:lnTo>
                    <a:pt x="310" y="224"/>
                  </a:lnTo>
                  <a:lnTo>
                    <a:pt x="312" y="230"/>
                  </a:lnTo>
                  <a:lnTo>
                    <a:pt x="312" y="234"/>
                  </a:lnTo>
                  <a:lnTo>
                    <a:pt x="312" y="238"/>
                  </a:lnTo>
                  <a:lnTo>
                    <a:pt x="312" y="238"/>
                  </a:lnTo>
                  <a:lnTo>
                    <a:pt x="314" y="240"/>
                  </a:lnTo>
                  <a:lnTo>
                    <a:pt x="316" y="242"/>
                  </a:lnTo>
                  <a:lnTo>
                    <a:pt x="322" y="242"/>
                  </a:lnTo>
                  <a:lnTo>
                    <a:pt x="322" y="242"/>
                  </a:lnTo>
                  <a:lnTo>
                    <a:pt x="324" y="242"/>
                  </a:lnTo>
                  <a:lnTo>
                    <a:pt x="328" y="244"/>
                  </a:lnTo>
                  <a:lnTo>
                    <a:pt x="334" y="246"/>
                  </a:lnTo>
                  <a:lnTo>
                    <a:pt x="334" y="246"/>
                  </a:lnTo>
                  <a:lnTo>
                    <a:pt x="336" y="250"/>
                  </a:lnTo>
                  <a:lnTo>
                    <a:pt x="338" y="252"/>
                  </a:lnTo>
                  <a:lnTo>
                    <a:pt x="344" y="256"/>
                  </a:lnTo>
                  <a:lnTo>
                    <a:pt x="344" y="256"/>
                  </a:lnTo>
                  <a:lnTo>
                    <a:pt x="348" y="260"/>
                  </a:lnTo>
                  <a:lnTo>
                    <a:pt x="352" y="264"/>
                  </a:lnTo>
                  <a:lnTo>
                    <a:pt x="354" y="268"/>
                  </a:lnTo>
                  <a:lnTo>
                    <a:pt x="354" y="274"/>
                  </a:lnTo>
                  <a:lnTo>
                    <a:pt x="354" y="274"/>
                  </a:lnTo>
                  <a:lnTo>
                    <a:pt x="348" y="272"/>
                  </a:lnTo>
                  <a:lnTo>
                    <a:pt x="348" y="272"/>
                  </a:lnTo>
                  <a:lnTo>
                    <a:pt x="346" y="272"/>
                  </a:lnTo>
                  <a:lnTo>
                    <a:pt x="342" y="270"/>
                  </a:lnTo>
                  <a:lnTo>
                    <a:pt x="338" y="270"/>
                  </a:lnTo>
                  <a:lnTo>
                    <a:pt x="336" y="272"/>
                  </a:lnTo>
                  <a:lnTo>
                    <a:pt x="336" y="272"/>
                  </a:lnTo>
                  <a:lnTo>
                    <a:pt x="338" y="278"/>
                  </a:lnTo>
                  <a:lnTo>
                    <a:pt x="340" y="284"/>
                  </a:lnTo>
                  <a:lnTo>
                    <a:pt x="342" y="292"/>
                  </a:lnTo>
                  <a:lnTo>
                    <a:pt x="342" y="298"/>
                  </a:lnTo>
                  <a:lnTo>
                    <a:pt x="342" y="298"/>
                  </a:lnTo>
                  <a:lnTo>
                    <a:pt x="340" y="314"/>
                  </a:lnTo>
                  <a:lnTo>
                    <a:pt x="338" y="330"/>
                  </a:lnTo>
                  <a:lnTo>
                    <a:pt x="340" y="346"/>
                  </a:lnTo>
                  <a:lnTo>
                    <a:pt x="342" y="362"/>
                  </a:lnTo>
                  <a:lnTo>
                    <a:pt x="342" y="362"/>
                  </a:lnTo>
                  <a:lnTo>
                    <a:pt x="346" y="368"/>
                  </a:lnTo>
                  <a:lnTo>
                    <a:pt x="348" y="372"/>
                  </a:lnTo>
                  <a:lnTo>
                    <a:pt x="352" y="376"/>
                  </a:lnTo>
                  <a:lnTo>
                    <a:pt x="354" y="380"/>
                  </a:lnTo>
                  <a:lnTo>
                    <a:pt x="354" y="380"/>
                  </a:lnTo>
                  <a:lnTo>
                    <a:pt x="358" y="392"/>
                  </a:lnTo>
                  <a:lnTo>
                    <a:pt x="364" y="402"/>
                  </a:lnTo>
                  <a:lnTo>
                    <a:pt x="372" y="412"/>
                  </a:lnTo>
                  <a:lnTo>
                    <a:pt x="376" y="414"/>
                  </a:lnTo>
                  <a:lnTo>
                    <a:pt x="382" y="418"/>
                  </a:lnTo>
                  <a:lnTo>
                    <a:pt x="382" y="418"/>
                  </a:lnTo>
                  <a:lnTo>
                    <a:pt x="386" y="420"/>
                  </a:lnTo>
                  <a:lnTo>
                    <a:pt x="390" y="422"/>
                  </a:lnTo>
                  <a:lnTo>
                    <a:pt x="394" y="432"/>
                  </a:lnTo>
                  <a:lnTo>
                    <a:pt x="394" y="432"/>
                  </a:lnTo>
                  <a:lnTo>
                    <a:pt x="402" y="452"/>
                  </a:lnTo>
                  <a:lnTo>
                    <a:pt x="408" y="462"/>
                  </a:lnTo>
                  <a:lnTo>
                    <a:pt x="414" y="470"/>
                  </a:lnTo>
                  <a:lnTo>
                    <a:pt x="414" y="470"/>
                  </a:lnTo>
                  <a:lnTo>
                    <a:pt x="416" y="472"/>
                  </a:lnTo>
                  <a:lnTo>
                    <a:pt x="418" y="476"/>
                  </a:lnTo>
                  <a:lnTo>
                    <a:pt x="418" y="478"/>
                  </a:lnTo>
                  <a:lnTo>
                    <a:pt x="416" y="482"/>
                  </a:lnTo>
                  <a:lnTo>
                    <a:pt x="416" y="482"/>
                  </a:lnTo>
                  <a:lnTo>
                    <a:pt x="414" y="484"/>
                  </a:lnTo>
                  <a:lnTo>
                    <a:pt x="414" y="486"/>
                  </a:lnTo>
                  <a:lnTo>
                    <a:pt x="414" y="486"/>
                  </a:lnTo>
                  <a:lnTo>
                    <a:pt x="424" y="492"/>
                  </a:lnTo>
                  <a:lnTo>
                    <a:pt x="430" y="500"/>
                  </a:lnTo>
                  <a:lnTo>
                    <a:pt x="440" y="518"/>
                  </a:lnTo>
                  <a:lnTo>
                    <a:pt x="440" y="518"/>
                  </a:lnTo>
                  <a:lnTo>
                    <a:pt x="442" y="520"/>
                  </a:lnTo>
                  <a:lnTo>
                    <a:pt x="442" y="520"/>
                  </a:lnTo>
                  <a:lnTo>
                    <a:pt x="448" y="528"/>
                  </a:lnTo>
                  <a:lnTo>
                    <a:pt x="448" y="528"/>
                  </a:lnTo>
                  <a:lnTo>
                    <a:pt x="450" y="530"/>
                  </a:lnTo>
                  <a:lnTo>
                    <a:pt x="450" y="532"/>
                  </a:lnTo>
                  <a:lnTo>
                    <a:pt x="452" y="530"/>
                  </a:lnTo>
                  <a:lnTo>
                    <a:pt x="452" y="530"/>
                  </a:lnTo>
                  <a:lnTo>
                    <a:pt x="454" y="528"/>
                  </a:lnTo>
                  <a:lnTo>
                    <a:pt x="454" y="528"/>
                  </a:lnTo>
                  <a:lnTo>
                    <a:pt x="452" y="524"/>
                  </a:lnTo>
                  <a:lnTo>
                    <a:pt x="452" y="524"/>
                  </a:lnTo>
                  <a:lnTo>
                    <a:pt x="448" y="520"/>
                  </a:lnTo>
                  <a:lnTo>
                    <a:pt x="444" y="514"/>
                  </a:lnTo>
                  <a:lnTo>
                    <a:pt x="444" y="514"/>
                  </a:lnTo>
                  <a:lnTo>
                    <a:pt x="442" y="512"/>
                  </a:lnTo>
                  <a:lnTo>
                    <a:pt x="442" y="512"/>
                  </a:lnTo>
                  <a:lnTo>
                    <a:pt x="432" y="486"/>
                  </a:lnTo>
                  <a:lnTo>
                    <a:pt x="418" y="464"/>
                  </a:lnTo>
                  <a:lnTo>
                    <a:pt x="418" y="464"/>
                  </a:lnTo>
                  <a:lnTo>
                    <a:pt x="414" y="458"/>
                  </a:lnTo>
                  <a:lnTo>
                    <a:pt x="412" y="452"/>
                  </a:lnTo>
                  <a:lnTo>
                    <a:pt x="412" y="442"/>
                  </a:lnTo>
                  <a:lnTo>
                    <a:pt x="412" y="442"/>
                  </a:lnTo>
                  <a:lnTo>
                    <a:pt x="418" y="442"/>
                  </a:lnTo>
                  <a:lnTo>
                    <a:pt x="424" y="446"/>
                  </a:lnTo>
                  <a:lnTo>
                    <a:pt x="426" y="450"/>
                  </a:lnTo>
                  <a:lnTo>
                    <a:pt x="428" y="456"/>
                  </a:lnTo>
                  <a:lnTo>
                    <a:pt x="428" y="456"/>
                  </a:lnTo>
                  <a:lnTo>
                    <a:pt x="430" y="462"/>
                  </a:lnTo>
                  <a:lnTo>
                    <a:pt x="434" y="470"/>
                  </a:lnTo>
                  <a:lnTo>
                    <a:pt x="442" y="480"/>
                  </a:lnTo>
                  <a:lnTo>
                    <a:pt x="452" y="492"/>
                  </a:lnTo>
                  <a:lnTo>
                    <a:pt x="458" y="504"/>
                  </a:lnTo>
                  <a:lnTo>
                    <a:pt x="458" y="504"/>
                  </a:lnTo>
                  <a:lnTo>
                    <a:pt x="462" y="510"/>
                  </a:lnTo>
                  <a:lnTo>
                    <a:pt x="468" y="518"/>
                  </a:lnTo>
                  <a:lnTo>
                    <a:pt x="478" y="530"/>
                  </a:lnTo>
                  <a:lnTo>
                    <a:pt x="478" y="530"/>
                  </a:lnTo>
                  <a:lnTo>
                    <a:pt x="482" y="536"/>
                  </a:lnTo>
                  <a:lnTo>
                    <a:pt x="486" y="544"/>
                  </a:lnTo>
                  <a:lnTo>
                    <a:pt x="486" y="550"/>
                  </a:lnTo>
                  <a:lnTo>
                    <a:pt x="486" y="558"/>
                  </a:lnTo>
                  <a:lnTo>
                    <a:pt x="486" y="558"/>
                  </a:lnTo>
                  <a:lnTo>
                    <a:pt x="484" y="562"/>
                  </a:lnTo>
                  <a:lnTo>
                    <a:pt x="486" y="566"/>
                  </a:lnTo>
                  <a:lnTo>
                    <a:pt x="492" y="570"/>
                  </a:lnTo>
                  <a:lnTo>
                    <a:pt x="492" y="570"/>
                  </a:lnTo>
                  <a:lnTo>
                    <a:pt x="504" y="580"/>
                  </a:lnTo>
                  <a:lnTo>
                    <a:pt x="516" y="588"/>
                  </a:lnTo>
                  <a:lnTo>
                    <a:pt x="516" y="588"/>
                  </a:lnTo>
                  <a:lnTo>
                    <a:pt x="534" y="598"/>
                  </a:lnTo>
                  <a:lnTo>
                    <a:pt x="550" y="606"/>
                  </a:lnTo>
                  <a:lnTo>
                    <a:pt x="550" y="606"/>
                  </a:lnTo>
                  <a:lnTo>
                    <a:pt x="556" y="608"/>
                  </a:lnTo>
                  <a:lnTo>
                    <a:pt x="560" y="606"/>
                  </a:lnTo>
                  <a:lnTo>
                    <a:pt x="560" y="606"/>
                  </a:lnTo>
                  <a:lnTo>
                    <a:pt x="566" y="602"/>
                  </a:lnTo>
                  <a:lnTo>
                    <a:pt x="572" y="602"/>
                  </a:lnTo>
                  <a:lnTo>
                    <a:pt x="578" y="606"/>
                  </a:lnTo>
                  <a:lnTo>
                    <a:pt x="582" y="612"/>
                  </a:lnTo>
                  <a:lnTo>
                    <a:pt x="582" y="612"/>
                  </a:lnTo>
                  <a:lnTo>
                    <a:pt x="592" y="622"/>
                  </a:lnTo>
                  <a:lnTo>
                    <a:pt x="596" y="624"/>
                  </a:lnTo>
                  <a:lnTo>
                    <a:pt x="604" y="628"/>
                  </a:lnTo>
                  <a:lnTo>
                    <a:pt x="604" y="628"/>
                  </a:lnTo>
                  <a:lnTo>
                    <a:pt x="614" y="630"/>
                  </a:lnTo>
                  <a:lnTo>
                    <a:pt x="622" y="634"/>
                  </a:lnTo>
                  <a:lnTo>
                    <a:pt x="630" y="642"/>
                  </a:lnTo>
                  <a:lnTo>
                    <a:pt x="636" y="652"/>
                  </a:lnTo>
                  <a:lnTo>
                    <a:pt x="636" y="652"/>
                  </a:lnTo>
                  <a:lnTo>
                    <a:pt x="638" y="652"/>
                  </a:lnTo>
                  <a:lnTo>
                    <a:pt x="638" y="652"/>
                  </a:lnTo>
                  <a:lnTo>
                    <a:pt x="638" y="656"/>
                  </a:lnTo>
                  <a:lnTo>
                    <a:pt x="638" y="656"/>
                  </a:lnTo>
                  <a:lnTo>
                    <a:pt x="638" y="662"/>
                  </a:lnTo>
                  <a:lnTo>
                    <a:pt x="640" y="666"/>
                  </a:lnTo>
                  <a:lnTo>
                    <a:pt x="640" y="666"/>
                  </a:lnTo>
                  <a:lnTo>
                    <a:pt x="678" y="694"/>
                  </a:lnTo>
                  <a:lnTo>
                    <a:pt x="678" y="694"/>
                  </a:lnTo>
                  <a:lnTo>
                    <a:pt x="682" y="694"/>
                  </a:lnTo>
                  <a:lnTo>
                    <a:pt x="682" y="694"/>
                  </a:lnTo>
                  <a:lnTo>
                    <a:pt x="682" y="692"/>
                  </a:lnTo>
                  <a:lnTo>
                    <a:pt x="682" y="692"/>
                  </a:lnTo>
                  <a:lnTo>
                    <a:pt x="680" y="686"/>
                  </a:lnTo>
                  <a:lnTo>
                    <a:pt x="682" y="684"/>
                  </a:lnTo>
                  <a:lnTo>
                    <a:pt x="686" y="680"/>
                  </a:lnTo>
                  <a:lnTo>
                    <a:pt x="688" y="676"/>
                  </a:lnTo>
                  <a:lnTo>
                    <a:pt x="688" y="676"/>
                  </a:lnTo>
                  <a:lnTo>
                    <a:pt x="692" y="678"/>
                  </a:lnTo>
                  <a:lnTo>
                    <a:pt x="694" y="678"/>
                  </a:lnTo>
                  <a:lnTo>
                    <a:pt x="696" y="684"/>
                  </a:lnTo>
                  <a:lnTo>
                    <a:pt x="698" y="690"/>
                  </a:lnTo>
                  <a:lnTo>
                    <a:pt x="700" y="694"/>
                  </a:lnTo>
                  <a:lnTo>
                    <a:pt x="700" y="694"/>
                  </a:lnTo>
                  <a:lnTo>
                    <a:pt x="702" y="702"/>
                  </a:lnTo>
                  <a:lnTo>
                    <a:pt x="704" y="710"/>
                  </a:lnTo>
                  <a:lnTo>
                    <a:pt x="706" y="720"/>
                  </a:lnTo>
                  <a:lnTo>
                    <a:pt x="704" y="728"/>
                  </a:lnTo>
                  <a:lnTo>
                    <a:pt x="702" y="738"/>
                  </a:lnTo>
                  <a:lnTo>
                    <a:pt x="700" y="746"/>
                  </a:lnTo>
                  <a:lnTo>
                    <a:pt x="696" y="754"/>
                  </a:lnTo>
                  <a:lnTo>
                    <a:pt x="690" y="760"/>
                  </a:lnTo>
                  <a:lnTo>
                    <a:pt x="690" y="760"/>
                  </a:lnTo>
                  <a:lnTo>
                    <a:pt x="684" y="766"/>
                  </a:lnTo>
                  <a:lnTo>
                    <a:pt x="680" y="774"/>
                  </a:lnTo>
                  <a:lnTo>
                    <a:pt x="678" y="784"/>
                  </a:lnTo>
                  <a:lnTo>
                    <a:pt x="678" y="792"/>
                  </a:lnTo>
                  <a:lnTo>
                    <a:pt x="678" y="792"/>
                  </a:lnTo>
                  <a:lnTo>
                    <a:pt x="678" y="796"/>
                  </a:lnTo>
                  <a:lnTo>
                    <a:pt x="680" y="798"/>
                  </a:lnTo>
                  <a:lnTo>
                    <a:pt x="680" y="798"/>
                  </a:lnTo>
                  <a:lnTo>
                    <a:pt x="684" y="800"/>
                  </a:lnTo>
                  <a:lnTo>
                    <a:pt x="686" y="802"/>
                  </a:lnTo>
                  <a:lnTo>
                    <a:pt x="682" y="806"/>
                  </a:lnTo>
                  <a:lnTo>
                    <a:pt x="682" y="806"/>
                  </a:lnTo>
                  <a:lnTo>
                    <a:pt x="678" y="812"/>
                  </a:lnTo>
                  <a:lnTo>
                    <a:pt x="676" y="816"/>
                  </a:lnTo>
                  <a:lnTo>
                    <a:pt x="676" y="826"/>
                  </a:lnTo>
                  <a:lnTo>
                    <a:pt x="676" y="826"/>
                  </a:lnTo>
                  <a:lnTo>
                    <a:pt x="676" y="832"/>
                  </a:lnTo>
                  <a:lnTo>
                    <a:pt x="680" y="836"/>
                  </a:lnTo>
                  <a:lnTo>
                    <a:pt x="684" y="840"/>
                  </a:lnTo>
                  <a:lnTo>
                    <a:pt x="686" y="846"/>
                  </a:lnTo>
                  <a:lnTo>
                    <a:pt x="686" y="846"/>
                  </a:lnTo>
                  <a:lnTo>
                    <a:pt x="700" y="876"/>
                  </a:lnTo>
                  <a:lnTo>
                    <a:pt x="706" y="892"/>
                  </a:lnTo>
                  <a:lnTo>
                    <a:pt x="712" y="908"/>
                  </a:lnTo>
                  <a:lnTo>
                    <a:pt x="712" y="908"/>
                  </a:lnTo>
                  <a:lnTo>
                    <a:pt x="716" y="920"/>
                  </a:lnTo>
                  <a:lnTo>
                    <a:pt x="722" y="930"/>
                  </a:lnTo>
                  <a:lnTo>
                    <a:pt x="730" y="938"/>
                  </a:lnTo>
                  <a:lnTo>
                    <a:pt x="740" y="944"/>
                  </a:lnTo>
                  <a:lnTo>
                    <a:pt x="740" y="944"/>
                  </a:lnTo>
                  <a:lnTo>
                    <a:pt x="748" y="950"/>
                  </a:lnTo>
                  <a:lnTo>
                    <a:pt x="754" y="958"/>
                  </a:lnTo>
                  <a:lnTo>
                    <a:pt x="760" y="966"/>
                  </a:lnTo>
                  <a:lnTo>
                    <a:pt x="760" y="976"/>
                  </a:lnTo>
                  <a:lnTo>
                    <a:pt x="760" y="976"/>
                  </a:lnTo>
                  <a:lnTo>
                    <a:pt x="760" y="1006"/>
                  </a:lnTo>
                  <a:lnTo>
                    <a:pt x="758" y="1038"/>
                  </a:lnTo>
                  <a:lnTo>
                    <a:pt x="758" y="1038"/>
                  </a:lnTo>
                  <a:lnTo>
                    <a:pt x="752" y="1066"/>
                  </a:lnTo>
                  <a:lnTo>
                    <a:pt x="750" y="1080"/>
                  </a:lnTo>
                  <a:lnTo>
                    <a:pt x="750" y="1094"/>
                  </a:lnTo>
                  <a:lnTo>
                    <a:pt x="750" y="1094"/>
                  </a:lnTo>
                  <a:lnTo>
                    <a:pt x="748" y="1118"/>
                  </a:lnTo>
                  <a:lnTo>
                    <a:pt x="746" y="1130"/>
                  </a:lnTo>
                  <a:lnTo>
                    <a:pt x="742" y="1140"/>
                  </a:lnTo>
                  <a:lnTo>
                    <a:pt x="742" y="1140"/>
                  </a:lnTo>
                  <a:lnTo>
                    <a:pt x="740" y="1148"/>
                  </a:lnTo>
                  <a:lnTo>
                    <a:pt x="738" y="1154"/>
                  </a:lnTo>
                  <a:lnTo>
                    <a:pt x="736" y="1170"/>
                  </a:lnTo>
                  <a:lnTo>
                    <a:pt x="734" y="1184"/>
                  </a:lnTo>
                  <a:lnTo>
                    <a:pt x="732" y="1198"/>
                  </a:lnTo>
                  <a:lnTo>
                    <a:pt x="732" y="1198"/>
                  </a:lnTo>
                  <a:lnTo>
                    <a:pt x="732" y="1202"/>
                  </a:lnTo>
                  <a:lnTo>
                    <a:pt x="734" y="1206"/>
                  </a:lnTo>
                  <a:lnTo>
                    <a:pt x="734" y="1206"/>
                  </a:lnTo>
                  <a:lnTo>
                    <a:pt x="738" y="1204"/>
                  </a:lnTo>
                  <a:lnTo>
                    <a:pt x="740" y="1204"/>
                  </a:lnTo>
                  <a:lnTo>
                    <a:pt x="742" y="1206"/>
                  </a:lnTo>
                  <a:lnTo>
                    <a:pt x="742" y="1210"/>
                  </a:lnTo>
                  <a:lnTo>
                    <a:pt x="742" y="1210"/>
                  </a:lnTo>
                  <a:lnTo>
                    <a:pt x="738" y="1232"/>
                  </a:lnTo>
                  <a:lnTo>
                    <a:pt x="736" y="1242"/>
                  </a:lnTo>
                  <a:lnTo>
                    <a:pt x="732" y="1252"/>
                  </a:lnTo>
                  <a:lnTo>
                    <a:pt x="732" y="1252"/>
                  </a:lnTo>
                  <a:lnTo>
                    <a:pt x="730" y="1252"/>
                  </a:lnTo>
                  <a:lnTo>
                    <a:pt x="728" y="1250"/>
                  </a:lnTo>
                  <a:lnTo>
                    <a:pt x="726" y="1248"/>
                  </a:lnTo>
                  <a:lnTo>
                    <a:pt x="722" y="1252"/>
                  </a:lnTo>
                  <a:lnTo>
                    <a:pt x="722" y="1252"/>
                  </a:lnTo>
                  <a:lnTo>
                    <a:pt x="722" y="1254"/>
                  </a:lnTo>
                  <a:lnTo>
                    <a:pt x="724" y="1258"/>
                  </a:lnTo>
                  <a:lnTo>
                    <a:pt x="724" y="1258"/>
                  </a:lnTo>
                  <a:lnTo>
                    <a:pt x="730" y="1262"/>
                  </a:lnTo>
                  <a:lnTo>
                    <a:pt x="730" y="1268"/>
                  </a:lnTo>
                  <a:lnTo>
                    <a:pt x="730" y="1274"/>
                  </a:lnTo>
                  <a:lnTo>
                    <a:pt x="726" y="1278"/>
                  </a:lnTo>
                  <a:lnTo>
                    <a:pt x="726" y="1278"/>
                  </a:lnTo>
                  <a:lnTo>
                    <a:pt x="724" y="1282"/>
                  </a:lnTo>
                  <a:lnTo>
                    <a:pt x="724" y="1284"/>
                  </a:lnTo>
                  <a:lnTo>
                    <a:pt x="724" y="1284"/>
                  </a:lnTo>
                  <a:lnTo>
                    <a:pt x="726" y="1290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28" y="1294"/>
                  </a:lnTo>
                  <a:lnTo>
                    <a:pt x="734" y="1316"/>
                  </a:lnTo>
                  <a:lnTo>
                    <a:pt x="734" y="1316"/>
                  </a:lnTo>
                  <a:lnTo>
                    <a:pt x="736" y="1320"/>
                  </a:lnTo>
                  <a:lnTo>
                    <a:pt x="736" y="1322"/>
                  </a:lnTo>
                  <a:lnTo>
                    <a:pt x="734" y="1324"/>
                  </a:lnTo>
                  <a:lnTo>
                    <a:pt x="734" y="1324"/>
                  </a:lnTo>
                  <a:lnTo>
                    <a:pt x="734" y="1328"/>
                  </a:lnTo>
                  <a:lnTo>
                    <a:pt x="736" y="1332"/>
                  </a:lnTo>
                  <a:lnTo>
                    <a:pt x="736" y="1332"/>
                  </a:lnTo>
                  <a:lnTo>
                    <a:pt x="740" y="1332"/>
                  </a:lnTo>
                  <a:lnTo>
                    <a:pt x="742" y="1332"/>
                  </a:lnTo>
                  <a:lnTo>
                    <a:pt x="744" y="1330"/>
                  </a:lnTo>
                  <a:lnTo>
                    <a:pt x="744" y="1330"/>
                  </a:lnTo>
                  <a:lnTo>
                    <a:pt x="746" y="1330"/>
                  </a:lnTo>
                  <a:lnTo>
                    <a:pt x="748" y="1332"/>
                  </a:lnTo>
                  <a:lnTo>
                    <a:pt x="748" y="1332"/>
                  </a:lnTo>
                  <a:lnTo>
                    <a:pt x="746" y="1334"/>
                  </a:lnTo>
                  <a:lnTo>
                    <a:pt x="748" y="1336"/>
                  </a:lnTo>
                  <a:lnTo>
                    <a:pt x="752" y="1338"/>
                  </a:lnTo>
                  <a:lnTo>
                    <a:pt x="752" y="1338"/>
                  </a:lnTo>
                  <a:lnTo>
                    <a:pt x="756" y="1342"/>
                  </a:lnTo>
                  <a:lnTo>
                    <a:pt x="758" y="1342"/>
                  </a:lnTo>
                  <a:lnTo>
                    <a:pt x="760" y="1340"/>
                  </a:lnTo>
                  <a:lnTo>
                    <a:pt x="760" y="1340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2"/>
                  </a:lnTo>
                  <a:lnTo>
                    <a:pt x="766" y="1346"/>
                  </a:lnTo>
                  <a:lnTo>
                    <a:pt x="768" y="1346"/>
                  </a:lnTo>
                  <a:lnTo>
                    <a:pt x="770" y="1348"/>
                  </a:lnTo>
                  <a:lnTo>
                    <a:pt x="772" y="1348"/>
                  </a:lnTo>
                  <a:lnTo>
                    <a:pt x="772" y="1348"/>
                  </a:lnTo>
                  <a:lnTo>
                    <a:pt x="782" y="1346"/>
                  </a:lnTo>
                  <a:lnTo>
                    <a:pt x="786" y="1346"/>
                  </a:lnTo>
                  <a:lnTo>
                    <a:pt x="788" y="1344"/>
                  </a:lnTo>
                  <a:lnTo>
                    <a:pt x="788" y="1344"/>
                  </a:lnTo>
                  <a:lnTo>
                    <a:pt x="792" y="1340"/>
                  </a:lnTo>
                  <a:lnTo>
                    <a:pt x="788" y="1338"/>
                  </a:lnTo>
                  <a:lnTo>
                    <a:pt x="788" y="1338"/>
                  </a:lnTo>
                  <a:lnTo>
                    <a:pt x="778" y="1330"/>
                  </a:lnTo>
                  <a:lnTo>
                    <a:pt x="774" y="1326"/>
                  </a:lnTo>
                  <a:lnTo>
                    <a:pt x="774" y="1320"/>
                  </a:lnTo>
                  <a:lnTo>
                    <a:pt x="774" y="1320"/>
                  </a:lnTo>
                  <a:lnTo>
                    <a:pt x="774" y="1314"/>
                  </a:lnTo>
                  <a:lnTo>
                    <a:pt x="772" y="1312"/>
                  </a:lnTo>
                  <a:lnTo>
                    <a:pt x="770" y="1310"/>
                  </a:lnTo>
                  <a:lnTo>
                    <a:pt x="770" y="1310"/>
                  </a:lnTo>
                  <a:lnTo>
                    <a:pt x="768" y="1302"/>
                  </a:lnTo>
                  <a:lnTo>
                    <a:pt x="768" y="1298"/>
                  </a:lnTo>
                  <a:lnTo>
                    <a:pt x="770" y="1296"/>
                  </a:lnTo>
                  <a:lnTo>
                    <a:pt x="770" y="1296"/>
                  </a:lnTo>
                  <a:lnTo>
                    <a:pt x="776" y="1292"/>
                  </a:lnTo>
                  <a:lnTo>
                    <a:pt x="780" y="1284"/>
                  </a:lnTo>
                  <a:lnTo>
                    <a:pt x="782" y="1278"/>
                  </a:lnTo>
                  <a:lnTo>
                    <a:pt x="788" y="1274"/>
                  </a:lnTo>
                  <a:lnTo>
                    <a:pt x="788" y="1274"/>
                  </a:lnTo>
                  <a:lnTo>
                    <a:pt x="792" y="1270"/>
                  </a:lnTo>
                  <a:lnTo>
                    <a:pt x="794" y="1268"/>
                  </a:lnTo>
                  <a:lnTo>
                    <a:pt x="794" y="1264"/>
                  </a:lnTo>
                  <a:lnTo>
                    <a:pt x="788" y="1260"/>
                  </a:lnTo>
                  <a:lnTo>
                    <a:pt x="788" y="1260"/>
                  </a:lnTo>
                  <a:lnTo>
                    <a:pt x="784" y="1258"/>
                  </a:lnTo>
                  <a:lnTo>
                    <a:pt x="782" y="1256"/>
                  </a:lnTo>
                  <a:lnTo>
                    <a:pt x="780" y="1252"/>
                  </a:lnTo>
                  <a:lnTo>
                    <a:pt x="780" y="1248"/>
                  </a:lnTo>
                  <a:lnTo>
                    <a:pt x="780" y="1248"/>
                  </a:lnTo>
                  <a:lnTo>
                    <a:pt x="784" y="1244"/>
                  </a:lnTo>
                  <a:lnTo>
                    <a:pt x="784" y="1244"/>
                  </a:lnTo>
                  <a:lnTo>
                    <a:pt x="794" y="1236"/>
                  </a:lnTo>
                  <a:lnTo>
                    <a:pt x="798" y="1230"/>
                  </a:lnTo>
                  <a:lnTo>
                    <a:pt x="800" y="1226"/>
                  </a:lnTo>
                  <a:lnTo>
                    <a:pt x="802" y="1214"/>
                  </a:lnTo>
                  <a:lnTo>
                    <a:pt x="800" y="1202"/>
                  </a:lnTo>
                  <a:lnTo>
                    <a:pt x="800" y="1202"/>
                  </a:lnTo>
                  <a:lnTo>
                    <a:pt x="800" y="1198"/>
                  </a:lnTo>
                  <a:lnTo>
                    <a:pt x="800" y="1196"/>
                  </a:lnTo>
                  <a:lnTo>
                    <a:pt x="806" y="1196"/>
                  </a:lnTo>
                  <a:lnTo>
                    <a:pt x="806" y="1196"/>
                  </a:lnTo>
                  <a:lnTo>
                    <a:pt x="814" y="1198"/>
                  </a:lnTo>
                  <a:lnTo>
                    <a:pt x="818" y="1198"/>
                  </a:lnTo>
                  <a:lnTo>
                    <a:pt x="820" y="1194"/>
                  </a:lnTo>
                  <a:lnTo>
                    <a:pt x="820" y="1194"/>
                  </a:lnTo>
                  <a:lnTo>
                    <a:pt x="822" y="1186"/>
                  </a:lnTo>
                  <a:lnTo>
                    <a:pt x="822" y="1180"/>
                  </a:lnTo>
                  <a:lnTo>
                    <a:pt x="820" y="1176"/>
                  </a:lnTo>
                  <a:lnTo>
                    <a:pt x="820" y="1176"/>
                  </a:lnTo>
                  <a:lnTo>
                    <a:pt x="844" y="1174"/>
                  </a:lnTo>
                  <a:lnTo>
                    <a:pt x="844" y="1174"/>
                  </a:lnTo>
                  <a:lnTo>
                    <a:pt x="852" y="1172"/>
                  </a:lnTo>
                  <a:lnTo>
                    <a:pt x="858" y="1168"/>
                  </a:lnTo>
                  <a:lnTo>
                    <a:pt x="862" y="1162"/>
                  </a:lnTo>
                  <a:lnTo>
                    <a:pt x="864" y="1154"/>
                  </a:lnTo>
                  <a:lnTo>
                    <a:pt x="864" y="1154"/>
                  </a:lnTo>
                  <a:lnTo>
                    <a:pt x="864" y="1148"/>
                  </a:lnTo>
                  <a:lnTo>
                    <a:pt x="862" y="1142"/>
                  </a:lnTo>
                  <a:lnTo>
                    <a:pt x="858" y="1136"/>
                  </a:lnTo>
                  <a:lnTo>
                    <a:pt x="852" y="1132"/>
                  </a:lnTo>
                  <a:lnTo>
                    <a:pt x="852" y="1132"/>
                  </a:lnTo>
                  <a:lnTo>
                    <a:pt x="852" y="1128"/>
                  </a:lnTo>
                  <a:lnTo>
                    <a:pt x="854" y="1126"/>
                  </a:lnTo>
                  <a:lnTo>
                    <a:pt x="854" y="1126"/>
                  </a:lnTo>
                  <a:lnTo>
                    <a:pt x="868" y="1132"/>
                  </a:lnTo>
                  <a:lnTo>
                    <a:pt x="868" y="1132"/>
                  </a:lnTo>
                  <a:lnTo>
                    <a:pt x="876" y="1134"/>
                  </a:lnTo>
                  <a:lnTo>
                    <a:pt x="884" y="1132"/>
                  </a:lnTo>
                  <a:lnTo>
                    <a:pt x="888" y="1128"/>
                  </a:lnTo>
                  <a:lnTo>
                    <a:pt x="892" y="1120"/>
                  </a:lnTo>
                  <a:lnTo>
                    <a:pt x="892" y="1120"/>
                  </a:lnTo>
                  <a:lnTo>
                    <a:pt x="894" y="1112"/>
                  </a:lnTo>
                  <a:lnTo>
                    <a:pt x="900" y="1104"/>
                  </a:lnTo>
                  <a:lnTo>
                    <a:pt x="910" y="1088"/>
                  </a:lnTo>
                  <a:lnTo>
                    <a:pt x="910" y="1088"/>
                  </a:lnTo>
                  <a:lnTo>
                    <a:pt x="908" y="1092"/>
                  </a:lnTo>
                  <a:lnTo>
                    <a:pt x="910" y="1096"/>
                  </a:lnTo>
                  <a:lnTo>
                    <a:pt x="910" y="1096"/>
                  </a:lnTo>
                  <a:lnTo>
                    <a:pt x="914" y="1090"/>
                  </a:lnTo>
                  <a:lnTo>
                    <a:pt x="916" y="1084"/>
                  </a:lnTo>
                  <a:lnTo>
                    <a:pt x="916" y="1084"/>
                  </a:lnTo>
                  <a:lnTo>
                    <a:pt x="918" y="1078"/>
                  </a:lnTo>
                  <a:lnTo>
                    <a:pt x="922" y="1072"/>
                  </a:lnTo>
                  <a:lnTo>
                    <a:pt x="922" y="1072"/>
                  </a:lnTo>
                  <a:lnTo>
                    <a:pt x="926" y="1068"/>
                  </a:lnTo>
                  <a:lnTo>
                    <a:pt x="928" y="1064"/>
                  </a:lnTo>
                  <a:lnTo>
                    <a:pt x="928" y="1054"/>
                  </a:lnTo>
                  <a:lnTo>
                    <a:pt x="928" y="1054"/>
                  </a:lnTo>
                  <a:lnTo>
                    <a:pt x="930" y="1046"/>
                  </a:lnTo>
                  <a:lnTo>
                    <a:pt x="932" y="1038"/>
                  </a:lnTo>
                  <a:lnTo>
                    <a:pt x="936" y="1030"/>
                  </a:lnTo>
                  <a:lnTo>
                    <a:pt x="940" y="1024"/>
                  </a:lnTo>
                  <a:lnTo>
                    <a:pt x="946" y="1018"/>
                  </a:lnTo>
                  <a:lnTo>
                    <a:pt x="954" y="1014"/>
                  </a:lnTo>
                  <a:lnTo>
                    <a:pt x="962" y="1012"/>
                  </a:lnTo>
                  <a:lnTo>
                    <a:pt x="968" y="1010"/>
                  </a:lnTo>
                  <a:lnTo>
                    <a:pt x="968" y="1010"/>
                  </a:lnTo>
                  <a:lnTo>
                    <a:pt x="976" y="1008"/>
                  </a:lnTo>
                  <a:lnTo>
                    <a:pt x="982" y="1004"/>
                  </a:lnTo>
                  <a:lnTo>
                    <a:pt x="982" y="1004"/>
                  </a:lnTo>
                  <a:lnTo>
                    <a:pt x="986" y="1000"/>
                  </a:lnTo>
                  <a:lnTo>
                    <a:pt x="988" y="994"/>
                  </a:lnTo>
                  <a:lnTo>
                    <a:pt x="990" y="986"/>
                  </a:lnTo>
                  <a:lnTo>
                    <a:pt x="990" y="986"/>
                  </a:lnTo>
                  <a:lnTo>
                    <a:pt x="996" y="972"/>
                  </a:lnTo>
                  <a:lnTo>
                    <a:pt x="1000" y="960"/>
                  </a:lnTo>
                  <a:lnTo>
                    <a:pt x="1002" y="946"/>
                  </a:lnTo>
                  <a:lnTo>
                    <a:pt x="1002" y="932"/>
                  </a:lnTo>
                  <a:lnTo>
                    <a:pt x="1002" y="932"/>
                  </a:lnTo>
                  <a:lnTo>
                    <a:pt x="1004" y="918"/>
                  </a:lnTo>
                  <a:lnTo>
                    <a:pt x="1008" y="904"/>
                  </a:lnTo>
                  <a:lnTo>
                    <a:pt x="1014" y="892"/>
                  </a:lnTo>
                  <a:lnTo>
                    <a:pt x="1022" y="880"/>
                  </a:lnTo>
                  <a:lnTo>
                    <a:pt x="1022" y="880"/>
                  </a:lnTo>
                  <a:lnTo>
                    <a:pt x="1030" y="870"/>
                  </a:lnTo>
                  <a:lnTo>
                    <a:pt x="1034" y="858"/>
                  </a:lnTo>
                  <a:lnTo>
                    <a:pt x="1036" y="846"/>
                  </a:lnTo>
                  <a:lnTo>
                    <a:pt x="1032" y="832"/>
                  </a:lnTo>
                  <a:lnTo>
                    <a:pt x="1032" y="832"/>
                  </a:lnTo>
                  <a:lnTo>
                    <a:pt x="1032" y="828"/>
                  </a:lnTo>
                  <a:lnTo>
                    <a:pt x="1030" y="826"/>
                  </a:lnTo>
                  <a:lnTo>
                    <a:pt x="1028" y="824"/>
                  </a:lnTo>
                  <a:lnTo>
                    <a:pt x="1028" y="824"/>
                  </a:lnTo>
                  <a:close/>
                  <a:moveTo>
                    <a:pt x="796" y="214"/>
                  </a:moveTo>
                  <a:lnTo>
                    <a:pt x="796" y="214"/>
                  </a:lnTo>
                  <a:lnTo>
                    <a:pt x="796" y="210"/>
                  </a:lnTo>
                  <a:lnTo>
                    <a:pt x="798" y="208"/>
                  </a:lnTo>
                  <a:lnTo>
                    <a:pt x="800" y="208"/>
                  </a:lnTo>
                  <a:lnTo>
                    <a:pt x="800" y="208"/>
                  </a:lnTo>
                  <a:lnTo>
                    <a:pt x="800" y="210"/>
                  </a:lnTo>
                  <a:lnTo>
                    <a:pt x="800" y="210"/>
                  </a:lnTo>
                  <a:lnTo>
                    <a:pt x="800" y="212"/>
                  </a:lnTo>
                  <a:lnTo>
                    <a:pt x="798" y="214"/>
                  </a:lnTo>
                  <a:lnTo>
                    <a:pt x="798" y="214"/>
                  </a:lnTo>
                  <a:lnTo>
                    <a:pt x="796" y="214"/>
                  </a:lnTo>
                  <a:lnTo>
                    <a:pt x="796" y="214"/>
                  </a:lnTo>
                  <a:lnTo>
                    <a:pt x="796" y="214"/>
                  </a:lnTo>
                  <a:close/>
                  <a:moveTo>
                    <a:pt x="772" y="232"/>
                  </a:moveTo>
                  <a:lnTo>
                    <a:pt x="772" y="232"/>
                  </a:lnTo>
                  <a:lnTo>
                    <a:pt x="776" y="234"/>
                  </a:lnTo>
                  <a:lnTo>
                    <a:pt x="776" y="238"/>
                  </a:lnTo>
                  <a:lnTo>
                    <a:pt x="776" y="238"/>
                  </a:lnTo>
                  <a:lnTo>
                    <a:pt x="774" y="240"/>
                  </a:lnTo>
                  <a:lnTo>
                    <a:pt x="772" y="240"/>
                  </a:lnTo>
                  <a:lnTo>
                    <a:pt x="772" y="240"/>
                  </a:lnTo>
                  <a:lnTo>
                    <a:pt x="768" y="238"/>
                  </a:lnTo>
                  <a:lnTo>
                    <a:pt x="768" y="236"/>
                  </a:lnTo>
                  <a:lnTo>
                    <a:pt x="768" y="236"/>
                  </a:lnTo>
                  <a:lnTo>
                    <a:pt x="770" y="232"/>
                  </a:lnTo>
                  <a:lnTo>
                    <a:pt x="772" y="232"/>
                  </a:lnTo>
                  <a:lnTo>
                    <a:pt x="772" y="232"/>
                  </a:lnTo>
                  <a:close/>
                  <a:moveTo>
                    <a:pt x="736" y="238"/>
                  </a:moveTo>
                  <a:lnTo>
                    <a:pt x="736" y="238"/>
                  </a:lnTo>
                  <a:lnTo>
                    <a:pt x="738" y="240"/>
                  </a:lnTo>
                  <a:lnTo>
                    <a:pt x="738" y="240"/>
                  </a:lnTo>
                  <a:lnTo>
                    <a:pt x="734" y="244"/>
                  </a:lnTo>
                  <a:lnTo>
                    <a:pt x="728" y="244"/>
                  </a:lnTo>
                  <a:lnTo>
                    <a:pt x="728" y="244"/>
                  </a:lnTo>
                  <a:lnTo>
                    <a:pt x="732" y="240"/>
                  </a:lnTo>
                  <a:lnTo>
                    <a:pt x="736" y="238"/>
                  </a:lnTo>
                  <a:lnTo>
                    <a:pt x="736" y="238"/>
                  </a:lnTo>
                  <a:close/>
                  <a:moveTo>
                    <a:pt x="658" y="336"/>
                  </a:moveTo>
                  <a:lnTo>
                    <a:pt x="658" y="336"/>
                  </a:lnTo>
                  <a:lnTo>
                    <a:pt x="676" y="328"/>
                  </a:lnTo>
                  <a:lnTo>
                    <a:pt x="682" y="326"/>
                  </a:lnTo>
                  <a:lnTo>
                    <a:pt x="690" y="328"/>
                  </a:lnTo>
                  <a:lnTo>
                    <a:pt x="690" y="328"/>
                  </a:lnTo>
                  <a:lnTo>
                    <a:pt x="680" y="334"/>
                  </a:lnTo>
                  <a:lnTo>
                    <a:pt x="672" y="338"/>
                  </a:lnTo>
                  <a:lnTo>
                    <a:pt x="664" y="338"/>
                  </a:lnTo>
                  <a:lnTo>
                    <a:pt x="658" y="336"/>
                  </a:lnTo>
                  <a:lnTo>
                    <a:pt x="658" y="336"/>
                  </a:lnTo>
                  <a:close/>
                  <a:moveTo>
                    <a:pt x="712" y="310"/>
                  </a:moveTo>
                  <a:lnTo>
                    <a:pt x="712" y="310"/>
                  </a:lnTo>
                  <a:lnTo>
                    <a:pt x="714" y="312"/>
                  </a:lnTo>
                  <a:lnTo>
                    <a:pt x="714" y="314"/>
                  </a:lnTo>
                  <a:lnTo>
                    <a:pt x="714" y="314"/>
                  </a:lnTo>
                  <a:lnTo>
                    <a:pt x="714" y="316"/>
                  </a:lnTo>
                  <a:lnTo>
                    <a:pt x="712" y="318"/>
                  </a:lnTo>
                  <a:lnTo>
                    <a:pt x="708" y="320"/>
                  </a:lnTo>
                  <a:lnTo>
                    <a:pt x="708" y="320"/>
                  </a:lnTo>
                  <a:lnTo>
                    <a:pt x="686" y="320"/>
                  </a:lnTo>
                  <a:lnTo>
                    <a:pt x="686" y="320"/>
                  </a:lnTo>
                  <a:lnTo>
                    <a:pt x="688" y="318"/>
                  </a:lnTo>
                  <a:lnTo>
                    <a:pt x="692" y="316"/>
                  </a:lnTo>
                  <a:lnTo>
                    <a:pt x="698" y="314"/>
                  </a:lnTo>
                  <a:lnTo>
                    <a:pt x="706" y="312"/>
                  </a:lnTo>
                  <a:lnTo>
                    <a:pt x="712" y="310"/>
                  </a:lnTo>
                  <a:lnTo>
                    <a:pt x="712" y="310"/>
                  </a:lnTo>
                  <a:close/>
                  <a:moveTo>
                    <a:pt x="628" y="264"/>
                  </a:moveTo>
                  <a:lnTo>
                    <a:pt x="628" y="264"/>
                  </a:lnTo>
                  <a:lnTo>
                    <a:pt x="634" y="266"/>
                  </a:lnTo>
                  <a:lnTo>
                    <a:pt x="640" y="270"/>
                  </a:lnTo>
                  <a:lnTo>
                    <a:pt x="646" y="274"/>
                  </a:lnTo>
                  <a:lnTo>
                    <a:pt x="648" y="284"/>
                  </a:lnTo>
                  <a:lnTo>
                    <a:pt x="648" y="284"/>
                  </a:lnTo>
                  <a:lnTo>
                    <a:pt x="652" y="290"/>
                  </a:lnTo>
                  <a:lnTo>
                    <a:pt x="652" y="290"/>
                  </a:lnTo>
                  <a:lnTo>
                    <a:pt x="668" y="290"/>
                  </a:lnTo>
                  <a:lnTo>
                    <a:pt x="676" y="292"/>
                  </a:lnTo>
                  <a:lnTo>
                    <a:pt x="682" y="298"/>
                  </a:lnTo>
                  <a:lnTo>
                    <a:pt x="682" y="298"/>
                  </a:lnTo>
                  <a:lnTo>
                    <a:pt x="684" y="302"/>
                  </a:lnTo>
                  <a:lnTo>
                    <a:pt x="684" y="306"/>
                  </a:lnTo>
                  <a:lnTo>
                    <a:pt x="684" y="306"/>
                  </a:lnTo>
                  <a:lnTo>
                    <a:pt x="682" y="308"/>
                  </a:lnTo>
                  <a:lnTo>
                    <a:pt x="682" y="308"/>
                  </a:lnTo>
                  <a:lnTo>
                    <a:pt x="678" y="306"/>
                  </a:lnTo>
                  <a:lnTo>
                    <a:pt x="678" y="306"/>
                  </a:lnTo>
                  <a:lnTo>
                    <a:pt x="674" y="308"/>
                  </a:lnTo>
                  <a:lnTo>
                    <a:pt x="672" y="310"/>
                  </a:lnTo>
                  <a:lnTo>
                    <a:pt x="670" y="316"/>
                  </a:lnTo>
                  <a:lnTo>
                    <a:pt x="670" y="316"/>
                  </a:lnTo>
                  <a:lnTo>
                    <a:pt x="670" y="320"/>
                  </a:lnTo>
                  <a:lnTo>
                    <a:pt x="666" y="322"/>
                  </a:lnTo>
                  <a:lnTo>
                    <a:pt x="666" y="322"/>
                  </a:lnTo>
                  <a:lnTo>
                    <a:pt x="664" y="322"/>
                  </a:lnTo>
                  <a:lnTo>
                    <a:pt x="664" y="322"/>
                  </a:lnTo>
                  <a:lnTo>
                    <a:pt x="662" y="318"/>
                  </a:lnTo>
                  <a:lnTo>
                    <a:pt x="662" y="318"/>
                  </a:lnTo>
                  <a:lnTo>
                    <a:pt x="662" y="314"/>
                  </a:lnTo>
                  <a:lnTo>
                    <a:pt x="658" y="314"/>
                  </a:lnTo>
                  <a:lnTo>
                    <a:pt x="656" y="316"/>
                  </a:lnTo>
                  <a:lnTo>
                    <a:pt x="654" y="316"/>
                  </a:lnTo>
                  <a:lnTo>
                    <a:pt x="654" y="316"/>
                  </a:lnTo>
                  <a:lnTo>
                    <a:pt x="656" y="310"/>
                  </a:lnTo>
                  <a:lnTo>
                    <a:pt x="658" y="304"/>
                  </a:lnTo>
                  <a:lnTo>
                    <a:pt x="656" y="300"/>
                  </a:lnTo>
                  <a:lnTo>
                    <a:pt x="650" y="296"/>
                  </a:lnTo>
                  <a:lnTo>
                    <a:pt x="650" y="296"/>
                  </a:lnTo>
                  <a:lnTo>
                    <a:pt x="642" y="300"/>
                  </a:lnTo>
                  <a:lnTo>
                    <a:pt x="638" y="306"/>
                  </a:lnTo>
                  <a:lnTo>
                    <a:pt x="634" y="312"/>
                  </a:lnTo>
                  <a:lnTo>
                    <a:pt x="634" y="320"/>
                  </a:lnTo>
                  <a:lnTo>
                    <a:pt x="634" y="320"/>
                  </a:lnTo>
                  <a:lnTo>
                    <a:pt x="636" y="326"/>
                  </a:lnTo>
                  <a:lnTo>
                    <a:pt x="636" y="326"/>
                  </a:lnTo>
                  <a:lnTo>
                    <a:pt x="634" y="334"/>
                  </a:lnTo>
                  <a:lnTo>
                    <a:pt x="632" y="336"/>
                  </a:lnTo>
                  <a:lnTo>
                    <a:pt x="628" y="338"/>
                  </a:lnTo>
                  <a:lnTo>
                    <a:pt x="628" y="338"/>
                  </a:lnTo>
                  <a:lnTo>
                    <a:pt x="624" y="336"/>
                  </a:lnTo>
                  <a:lnTo>
                    <a:pt x="624" y="334"/>
                  </a:lnTo>
                  <a:lnTo>
                    <a:pt x="622" y="326"/>
                  </a:lnTo>
                  <a:lnTo>
                    <a:pt x="622" y="326"/>
                  </a:lnTo>
                  <a:lnTo>
                    <a:pt x="622" y="320"/>
                  </a:lnTo>
                  <a:lnTo>
                    <a:pt x="622" y="314"/>
                  </a:lnTo>
                  <a:lnTo>
                    <a:pt x="624" y="304"/>
                  </a:lnTo>
                  <a:lnTo>
                    <a:pt x="624" y="304"/>
                  </a:lnTo>
                  <a:lnTo>
                    <a:pt x="626" y="298"/>
                  </a:lnTo>
                  <a:lnTo>
                    <a:pt x="630" y="294"/>
                  </a:lnTo>
                  <a:lnTo>
                    <a:pt x="636" y="292"/>
                  </a:lnTo>
                  <a:lnTo>
                    <a:pt x="644" y="292"/>
                  </a:lnTo>
                  <a:lnTo>
                    <a:pt x="644" y="292"/>
                  </a:lnTo>
                  <a:lnTo>
                    <a:pt x="648" y="292"/>
                  </a:lnTo>
                  <a:lnTo>
                    <a:pt x="650" y="290"/>
                  </a:lnTo>
                  <a:lnTo>
                    <a:pt x="648" y="286"/>
                  </a:lnTo>
                  <a:lnTo>
                    <a:pt x="648" y="286"/>
                  </a:lnTo>
                  <a:lnTo>
                    <a:pt x="620" y="284"/>
                  </a:lnTo>
                  <a:lnTo>
                    <a:pt x="604" y="284"/>
                  </a:lnTo>
                  <a:lnTo>
                    <a:pt x="590" y="284"/>
                  </a:lnTo>
                  <a:lnTo>
                    <a:pt x="590" y="284"/>
                  </a:lnTo>
                  <a:lnTo>
                    <a:pt x="600" y="278"/>
                  </a:lnTo>
                  <a:lnTo>
                    <a:pt x="608" y="270"/>
                  </a:lnTo>
                  <a:lnTo>
                    <a:pt x="616" y="264"/>
                  </a:lnTo>
                  <a:lnTo>
                    <a:pt x="622" y="264"/>
                  </a:lnTo>
                  <a:lnTo>
                    <a:pt x="628" y="264"/>
                  </a:lnTo>
                  <a:lnTo>
                    <a:pt x="628" y="264"/>
                  </a:lnTo>
                  <a:close/>
                  <a:moveTo>
                    <a:pt x="682" y="10"/>
                  </a:moveTo>
                  <a:lnTo>
                    <a:pt x="682" y="10"/>
                  </a:lnTo>
                  <a:lnTo>
                    <a:pt x="682" y="10"/>
                  </a:lnTo>
                  <a:lnTo>
                    <a:pt x="682" y="10"/>
                  </a:lnTo>
                  <a:lnTo>
                    <a:pt x="686" y="14"/>
                  </a:lnTo>
                  <a:lnTo>
                    <a:pt x="690" y="14"/>
                  </a:lnTo>
                  <a:lnTo>
                    <a:pt x="694" y="12"/>
                  </a:lnTo>
                  <a:lnTo>
                    <a:pt x="694" y="12"/>
                  </a:lnTo>
                  <a:lnTo>
                    <a:pt x="698" y="12"/>
                  </a:lnTo>
                  <a:lnTo>
                    <a:pt x="702" y="12"/>
                  </a:lnTo>
                  <a:lnTo>
                    <a:pt x="704" y="14"/>
                  </a:lnTo>
                  <a:lnTo>
                    <a:pt x="704" y="14"/>
                  </a:lnTo>
                  <a:lnTo>
                    <a:pt x="690" y="20"/>
                  </a:lnTo>
                  <a:lnTo>
                    <a:pt x="678" y="22"/>
                  </a:lnTo>
                  <a:lnTo>
                    <a:pt x="678" y="22"/>
                  </a:lnTo>
                  <a:lnTo>
                    <a:pt x="676" y="18"/>
                  </a:lnTo>
                  <a:lnTo>
                    <a:pt x="678" y="16"/>
                  </a:lnTo>
                  <a:lnTo>
                    <a:pt x="682" y="10"/>
                  </a:lnTo>
                  <a:lnTo>
                    <a:pt x="682" y="10"/>
                  </a:lnTo>
                  <a:close/>
                  <a:moveTo>
                    <a:pt x="564" y="260"/>
                  </a:moveTo>
                  <a:lnTo>
                    <a:pt x="564" y="260"/>
                  </a:lnTo>
                  <a:lnTo>
                    <a:pt x="566" y="256"/>
                  </a:lnTo>
                  <a:lnTo>
                    <a:pt x="570" y="254"/>
                  </a:lnTo>
                  <a:lnTo>
                    <a:pt x="570" y="254"/>
                  </a:lnTo>
                  <a:lnTo>
                    <a:pt x="572" y="254"/>
                  </a:lnTo>
                  <a:lnTo>
                    <a:pt x="574" y="258"/>
                  </a:lnTo>
                  <a:lnTo>
                    <a:pt x="574" y="258"/>
                  </a:lnTo>
                  <a:lnTo>
                    <a:pt x="572" y="262"/>
                  </a:lnTo>
                  <a:lnTo>
                    <a:pt x="568" y="262"/>
                  </a:lnTo>
                  <a:lnTo>
                    <a:pt x="568" y="262"/>
                  </a:lnTo>
                  <a:lnTo>
                    <a:pt x="566" y="262"/>
                  </a:lnTo>
                  <a:lnTo>
                    <a:pt x="564" y="260"/>
                  </a:lnTo>
                  <a:lnTo>
                    <a:pt x="564" y="260"/>
                  </a:lnTo>
                  <a:close/>
                  <a:moveTo>
                    <a:pt x="378" y="86"/>
                  </a:moveTo>
                  <a:lnTo>
                    <a:pt x="378" y="86"/>
                  </a:lnTo>
                  <a:lnTo>
                    <a:pt x="376" y="86"/>
                  </a:lnTo>
                  <a:lnTo>
                    <a:pt x="374" y="88"/>
                  </a:lnTo>
                  <a:lnTo>
                    <a:pt x="374" y="88"/>
                  </a:lnTo>
                  <a:lnTo>
                    <a:pt x="368" y="94"/>
                  </a:lnTo>
                  <a:lnTo>
                    <a:pt x="362" y="96"/>
                  </a:lnTo>
                  <a:lnTo>
                    <a:pt x="350" y="94"/>
                  </a:lnTo>
                  <a:lnTo>
                    <a:pt x="350" y="94"/>
                  </a:lnTo>
                  <a:lnTo>
                    <a:pt x="346" y="94"/>
                  </a:lnTo>
                  <a:lnTo>
                    <a:pt x="348" y="92"/>
                  </a:lnTo>
                  <a:lnTo>
                    <a:pt x="350" y="88"/>
                  </a:lnTo>
                  <a:lnTo>
                    <a:pt x="350" y="88"/>
                  </a:lnTo>
                  <a:lnTo>
                    <a:pt x="358" y="82"/>
                  </a:lnTo>
                  <a:lnTo>
                    <a:pt x="358" y="82"/>
                  </a:lnTo>
                  <a:lnTo>
                    <a:pt x="348" y="82"/>
                  </a:lnTo>
                  <a:lnTo>
                    <a:pt x="348" y="82"/>
                  </a:lnTo>
                  <a:lnTo>
                    <a:pt x="346" y="80"/>
                  </a:lnTo>
                  <a:lnTo>
                    <a:pt x="346" y="80"/>
                  </a:lnTo>
                  <a:lnTo>
                    <a:pt x="354" y="78"/>
                  </a:lnTo>
                  <a:lnTo>
                    <a:pt x="360" y="76"/>
                  </a:lnTo>
                  <a:lnTo>
                    <a:pt x="368" y="74"/>
                  </a:lnTo>
                  <a:lnTo>
                    <a:pt x="376" y="74"/>
                  </a:lnTo>
                  <a:lnTo>
                    <a:pt x="376" y="74"/>
                  </a:lnTo>
                  <a:lnTo>
                    <a:pt x="376" y="76"/>
                  </a:lnTo>
                  <a:lnTo>
                    <a:pt x="374" y="78"/>
                  </a:lnTo>
                  <a:lnTo>
                    <a:pt x="372" y="78"/>
                  </a:lnTo>
                  <a:lnTo>
                    <a:pt x="374" y="80"/>
                  </a:lnTo>
                  <a:lnTo>
                    <a:pt x="374" y="80"/>
                  </a:lnTo>
                  <a:lnTo>
                    <a:pt x="376" y="82"/>
                  </a:lnTo>
                  <a:lnTo>
                    <a:pt x="382" y="80"/>
                  </a:lnTo>
                  <a:lnTo>
                    <a:pt x="392" y="78"/>
                  </a:lnTo>
                  <a:lnTo>
                    <a:pt x="392" y="78"/>
                  </a:lnTo>
                  <a:lnTo>
                    <a:pt x="390" y="82"/>
                  </a:lnTo>
                  <a:lnTo>
                    <a:pt x="388" y="86"/>
                  </a:lnTo>
                  <a:lnTo>
                    <a:pt x="384" y="88"/>
                  </a:lnTo>
                  <a:lnTo>
                    <a:pt x="378" y="86"/>
                  </a:lnTo>
                  <a:lnTo>
                    <a:pt x="378" y="86"/>
                  </a:lnTo>
                  <a:close/>
                  <a:moveTo>
                    <a:pt x="442" y="124"/>
                  </a:moveTo>
                  <a:lnTo>
                    <a:pt x="442" y="124"/>
                  </a:lnTo>
                  <a:lnTo>
                    <a:pt x="440" y="124"/>
                  </a:lnTo>
                  <a:lnTo>
                    <a:pt x="440" y="124"/>
                  </a:lnTo>
                  <a:lnTo>
                    <a:pt x="428" y="132"/>
                  </a:lnTo>
                  <a:lnTo>
                    <a:pt x="418" y="138"/>
                  </a:lnTo>
                  <a:lnTo>
                    <a:pt x="406" y="138"/>
                  </a:lnTo>
                  <a:lnTo>
                    <a:pt x="394" y="134"/>
                  </a:lnTo>
                  <a:lnTo>
                    <a:pt x="394" y="134"/>
                  </a:lnTo>
                  <a:lnTo>
                    <a:pt x="402" y="132"/>
                  </a:lnTo>
                  <a:lnTo>
                    <a:pt x="408" y="128"/>
                  </a:lnTo>
                  <a:lnTo>
                    <a:pt x="408" y="128"/>
                  </a:lnTo>
                  <a:lnTo>
                    <a:pt x="410" y="128"/>
                  </a:lnTo>
                  <a:lnTo>
                    <a:pt x="410" y="128"/>
                  </a:lnTo>
                  <a:lnTo>
                    <a:pt x="410" y="124"/>
                  </a:lnTo>
                  <a:lnTo>
                    <a:pt x="408" y="122"/>
                  </a:lnTo>
                  <a:lnTo>
                    <a:pt x="412" y="122"/>
                  </a:lnTo>
                  <a:lnTo>
                    <a:pt x="412" y="122"/>
                  </a:lnTo>
                  <a:lnTo>
                    <a:pt x="426" y="126"/>
                  </a:lnTo>
                  <a:lnTo>
                    <a:pt x="426" y="126"/>
                  </a:lnTo>
                  <a:lnTo>
                    <a:pt x="428" y="126"/>
                  </a:lnTo>
                  <a:lnTo>
                    <a:pt x="432" y="124"/>
                  </a:lnTo>
                  <a:lnTo>
                    <a:pt x="438" y="122"/>
                  </a:lnTo>
                  <a:lnTo>
                    <a:pt x="438" y="122"/>
                  </a:lnTo>
                  <a:lnTo>
                    <a:pt x="442" y="118"/>
                  </a:lnTo>
                  <a:lnTo>
                    <a:pt x="442" y="118"/>
                  </a:lnTo>
                  <a:lnTo>
                    <a:pt x="446" y="116"/>
                  </a:lnTo>
                  <a:lnTo>
                    <a:pt x="448" y="116"/>
                  </a:lnTo>
                  <a:lnTo>
                    <a:pt x="450" y="118"/>
                  </a:lnTo>
                  <a:lnTo>
                    <a:pt x="450" y="118"/>
                  </a:lnTo>
                  <a:lnTo>
                    <a:pt x="450" y="120"/>
                  </a:lnTo>
                  <a:lnTo>
                    <a:pt x="448" y="122"/>
                  </a:lnTo>
                  <a:lnTo>
                    <a:pt x="442" y="124"/>
                  </a:lnTo>
                  <a:lnTo>
                    <a:pt x="442" y="124"/>
                  </a:lnTo>
                  <a:close/>
                  <a:moveTo>
                    <a:pt x="456" y="156"/>
                  </a:moveTo>
                  <a:lnTo>
                    <a:pt x="456" y="156"/>
                  </a:lnTo>
                  <a:lnTo>
                    <a:pt x="450" y="154"/>
                  </a:lnTo>
                  <a:lnTo>
                    <a:pt x="450" y="154"/>
                  </a:lnTo>
                  <a:lnTo>
                    <a:pt x="454" y="152"/>
                  </a:lnTo>
                  <a:lnTo>
                    <a:pt x="458" y="152"/>
                  </a:lnTo>
                  <a:lnTo>
                    <a:pt x="462" y="154"/>
                  </a:lnTo>
                  <a:lnTo>
                    <a:pt x="466" y="154"/>
                  </a:lnTo>
                  <a:lnTo>
                    <a:pt x="466" y="154"/>
                  </a:lnTo>
                  <a:lnTo>
                    <a:pt x="460" y="156"/>
                  </a:lnTo>
                  <a:lnTo>
                    <a:pt x="456" y="156"/>
                  </a:lnTo>
                  <a:lnTo>
                    <a:pt x="456" y="156"/>
                  </a:lnTo>
                  <a:close/>
                  <a:moveTo>
                    <a:pt x="508" y="180"/>
                  </a:moveTo>
                  <a:lnTo>
                    <a:pt x="508" y="180"/>
                  </a:lnTo>
                  <a:lnTo>
                    <a:pt x="506" y="176"/>
                  </a:lnTo>
                  <a:lnTo>
                    <a:pt x="506" y="172"/>
                  </a:lnTo>
                  <a:lnTo>
                    <a:pt x="510" y="170"/>
                  </a:lnTo>
                  <a:lnTo>
                    <a:pt x="516" y="168"/>
                  </a:lnTo>
                  <a:lnTo>
                    <a:pt x="516" y="168"/>
                  </a:lnTo>
                  <a:lnTo>
                    <a:pt x="512" y="176"/>
                  </a:lnTo>
                  <a:lnTo>
                    <a:pt x="510" y="178"/>
                  </a:lnTo>
                  <a:lnTo>
                    <a:pt x="508" y="180"/>
                  </a:lnTo>
                  <a:lnTo>
                    <a:pt x="508" y="180"/>
                  </a:lnTo>
                  <a:close/>
                  <a:moveTo>
                    <a:pt x="516" y="118"/>
                  </a:moveTo>
                  <a:lnTo>
                    <a:pt x="516" y="118"/>
                  </a:lnTo>
                  <a:lnTo>
                    <a:pt x="514" y="118"/>
                  </a:lnTo>
                  <a:lnTo>
                    <a:pt x="512" y="116"/>
                  </a:lnTo>
                  <a:lnTo>
                    <a:pt x="512" y="116"/>
                  </a:lnTo>
                  <a:lnTo>
                    <a:pt x="512" y="114"/>
                  </a:lnTo>
                  <a:lnTo>
                    <a:pt x="514" y="112"/>
                  </a:lnTo>
                  <a:lnTo>
                    <a:pt x="518" y="110"/>
                  </a:lnTo>
                  <a:lnTo>
                    <a:pt x="518" y="110"/>
                  </a:lnTo>
                  <a:lnTo>
                    <a:pt x="520" y="110"/>
                  </a:lnTo>
                  <a:lnTo>
                    <a:pt x="522" y="114"/>
                  </a:lnTo>
                  <a:lnTo>
                    <a:pt x="522" y="114"/>
                  </a:lnTo>
                  <a:lnTo>
                    <a:pt x="520" y="116"/>
                  </a:lnTo>
                  <a:lnTo>
                    <a:pt x="518" y="118"/>
                  </a:lnTo>
                  <a:lnTo>
                    <a:pt x="516" y="118"/>
                  </a:lnTo>
                  <a:lnTo>
                    <a:pt x="516" y="118"/>
                  </a:lnTo>
                  <a:close/>
                  <a:moveTo>
                    <a:pt x="526" y="208"/>
                  </a:moveTo>
                  <a:lnTo>
                    <a:pt x="526" y="208"/>
                  </a:lnTo>
                  <a:lnTo>
                    <a:pt x="528" y="210"/>
                  </a:lnTo>
                  <a:lnTo>
                    <a:pt x="530" y="214"/>
                  </a:lnTo>
                  <a:lnTo>
                    <a:pt x="530" y="222"/>
                  </a:lnTo>
                  <a:lnTo>
                    <a:pt x="532" y="230"/>
                  </a:lnTo>
                  <a:lnTo>
                    <a:pt x="534" y="232"/>
                  </a:lnTo>
                  <a:lnTo>
                    <a:pt x="536" y="236"/>
                  </a:lnTo>
                  <a:lnTo>
                    <a:pt x="536" y="236"/>
                  </a:lnTo>
                  <a:lnTo>
                    <a:pt x="528" y="230"/>
                  </a:lnTo>
                  <a:lnTo>
                    <a:pt x="522" y="224"/>
                  </a:lnTo>
                  <a:lnTo>
                    <a:pt x="522" y="216"/>
                  </a:lnTo>
                  <a:lnTo>
                    <a:pt x="526" y="208"/>
                  </a:lnTo>
                  <a:lnTo>
                    <a:pt x="526" y="208"/>
                  </a:lnTo>
                  <a:close/>
                  <a:moveTo>
                    <a:pt x="542" y="208"/>
                  </a:moveTo>
                  <a:lnTo>
                    <a:pt x="542" y="208"/>
                  </a:lnTo>
                  <a:lnTo>
                    <a:pt x="544" y="208"/>
                  </a:lnTo>
                  <a:lnTo>
                    <a:pt x="544" y="208"/>
                  </a:lnTo>
                  <a:lnTo>
                    <a:pt x="554" y="234"/>
                  </a:lnTo>
                  <a:lnTo>
                    <a:pt x="554" y="234"/>
                  </a:lnTo>
                  <a:lnTo>
                    <a:pt x="556" y="238"/>
                  </a:lnTo>
                  <a:lnTo>
                    <a:pt x="556" y="240"/>
                  </a:lnTo>
                  <a:lnTo>
                    <a:pt x="552" y="248"/>
                  </a:lnTo>
                  <a:lnTo>
                    <a:pt x="552" y="248"/>
                  </a:lnTo>
                  <a:lnTo>
                    <a:pt x="550" y="236"/>
                  </a:lnTo>
                  <a:lnTo>
                    <a:pt x="546" y="232"/>
                  </a:lnTo>
                  <a:lnTo>
                    <a:pt x="542" y="228"/>
                  </a:lnTo>
                  <a:lnTo>
                    <a:pt x="542" y="228"/>
                  </a:lnTo>
                  <a:lnTo>
                    <a:pt x="536" y="222"/>
                  </a:lnTo>
                  <a:lnTo>
                    <a:pt x="534" y="218"/>
                  </a:lnTo>
                  <a:lnTo>
                    <a:pt x="536" y="212"/>
                  </a:lnTo>
                  <a:lnTo>
                    <a:pt x="542" y="208"/>
                  </a:lnTo>
                  <a:lnTo>
                    <a:pt x="542" y="208"/>
                  </a:lnTo>
                  <a:close/>
                  <a:moveTo>
                    <a:pt x="752" y="676"/>
                  </a:moveTo>
                  <a:lnTo>
                    <a:pt x="752" y="676"/>
                  </a:lnTo>
                  <a:lnTo>
                    <a:pt x="750" y="676"/>
                  </a:lnTo>
                  <a:lnTo>
                    <a:pt x="748" y="676"/>
                  </a:lnTo>
                  <a:lnTo>
                    <a:pt x="748" y="676"/>
                  </a:lnTo>
                  <a:lnTo>
                    <a:pt x="746" y="672"/>
                  </a:lnTo>
                  <a:lnTo>
                    <a:pt x="746" y="668"/>
                  </a:lnTo>
                  <a:lnTo>
                    <a:pt x="746" y="664"/>
                  </a:lnTo>
                  <a:lnTo>
                    <a:pt x="750" y="662"/>
                  </a:lnTo>
                  <a:lnTo>
                    <a:pt x="750" y="662"/>
                  </a:lnTo>
                  <a:lnTo>
                    <a:pt x="754" y="668"/>
                  </a:lnTo>
                  <a:lnTo>
                    <a:pt x="754" y="672"/>
                  </a:lnTo>
                  <a:lnTo>
                    <a:pt x="752" y="676"/>
                  </a:lnTo>
                  <a:lnTo>
                    <a:pt x="752" y="67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75"/>
            <p:cNvSpPr/>
            <p:nvPr/>
          </p:nvSpPr>
          <p:spPr bwMode="auto">
            <a:xfrm>
              <a:off x="5556250" y="2251075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76"/>
            <p:cNvSpPr/>
            <p:nvPr/>
          </p:nvSpPr>
          <p:spPr bwMode="auto">
            <a:xfrm>
              <a:off x="7816850" y="1447800"/>
              <a:ext cx="123825" cy="177800"/>
            </a:xfrm>
            <a:custGeom>
              <a:cxnLst>
                <a:cxn ang="0">
                  <a:pos x="0" y="64"/>
                </a:cxn>
                <a:cxn ang="0">
                  <a:pos x="6" y="82"/>
                </a:cxn>
                <a:cxn ang="0">
                  <a:pos x="10" y="98"/>
                </a:cxn>
                <a:cxn ang="0">
                  <a:pos x="12" y="100"/>
                </a:cxn>
                <a:cxn ang="0">
                  <a:pos x="22" y="104"/>
                </a:cxn>
                <a:cxn ang="0">
                  <a:pos x="40" y="106"/>
                </a:cxn>
                <a:cxn ang="0">
                  <a:pos x="46" y="112"/>
                </a:cxn>
                <a:cxn ang="0">
                  <a:pos x="50" y="110"/>
                </a:cxn>
                <a:cxn ang="0">
                  <a:pos x="54" y="108"/>
                </a:cxn>
                <a:cxn ang="0">
                  <a:pos x="58" y="96"/>
                </a:cxn>
                <a:cxn ang="0">
                  <a:pos x="60" y="88"/>
                </a:cxn>
                <a:cxn ang="0">
                  <a:pos x="66" y="74"/>
                </a:cxn>
                <a:cxn ang="0">
                  <a:pos x="68" y="66"/>
                </a:cxn>
                <a:cxn ang="0">
                  <a:pos x="72" y="62"/>
                </a:cxn>
                <a:cxn ang="0">
                  <a:pos x="78" y="60"/>
                </a:cxn>
                <a:cxn ang="0">
                  <a:pos x="70" y="50"/>
                </a:cxn>
                <a:cxn ang="0">
                  <a:pos x="66" y="38"/>
                </a:cxn>
                <a:cxn ang="0">
                  <a:pos x="66" y="32"/>
                </a:cxn>
                <a:cxn ang="0">
                  <a:pos x="68" y="26"/>
                </a:cxn>
                <a:cxn ang="0">
                  <a:pos x="78" y="16"/>
                </a:cxn>
                <a:cxn ang="0">
                  <a:pos x="70" y="10"/>
                </a:cxn>
                <a:cxn ang="0">
                  <a:pos x="68" y="8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58" y="6"/>
                </a:cxn>
                <a:cxn ang="0">
                  <a:pos x="48" y="20"/>
                </a:cxn>
                <a:cxn ang="0">
                  <a:pos x="40" y="28"/>
                </a:cxn>
                <a:cxn ang="0">
                  <a:pos x="24" y="44"/>
                </a:cxn>
                <a:cxn ang="0">
                  <a:pos x="18" y="52"/>
                </a:cxn>
                <a:cxn ang="0">
                  <a:pos x="12" y="54"/>
                </a:cxn>
                <a:cxn ang="0">
                  <a:pos x="6" y="52"/>
                </a:cxn>
                <a:cxn ang="0">
                  <a:pos x="0" y="58"/>
                </a:cxn>
                <a:cxn ang="0">
                  <a:pos x="0" y="64"/>
                </a:cxn>
              </a:cxnLst>
              <a:rect b="b" l="0" r="r" t="0"/>
              <a:pathLst>
                <a:path h="112" w="78">
                  <a:moveTo>
                    <a:pt x="0" y="64"/>
                  </a:moveTo>
                  <a:lnTo>
                    <a:pt x="0" y="64"/>
                  </a:lnTo>
                  <a:lnTo>
                    <a:pt x="2" y="74"/>
                  </a:lnTo>
                  <a:lnTo>
                    <a:pt x="6" y="82"/>
                  </a:lnTo>
                  <a:lnTo>
                    <a:pt x="8" y="90"/>
                  </a:lnTo>
                  <a:lnTo>
                    <a:pt x="10" y="98"/>
                  </a:lnTo>
                  <a:lnTo>
                    <a:pt x="10" y="98"/>
                  </a:lnTo>
                  <a:lnTo>
                    <a:pt x="12" y="100"/>
                  </a:lnTo>
                  <a:lnTo>
                    <a:pt x="12" y="100"/>
                  </a:lnTo>
                  <a:lnTo>
                    <a:pt x="22" y="104"/>
                  </a:lnTo>
                  <a:lnTo>
                    <a:pt x="30" y="104"/>
                  </a:lnTo>
                  <a:lnTo>
                    <a:pt x="40" y="106"/>
                  </a:lnTo>
                  <a:lnTo>
                    <a:pt x="44" y="108"/>
                  </a:lnTo>
                  <a:lnTo>
                    <a:pt x="46" y="112"/>
                  </a:lnTo>
                  <a:lnTo>
                    <a:pt x="46" y="112"/>
                  </a:lnTo>
                  <a:lnTo>
                    <a:pt x="50" y="110"/>
                  </a:lnTo>
                  <a:lnTo>
                    <a:pt x="54" y="108"/>
                  </a:lnTo>
                  <a:lnTo>
                    <a:pt x="54" y="108"/>
                  </a:lnTo>
                  <a:lnTo>
                    <a:pt x="56" y="102"/>
                  </a:lnTo>
                  <a:lnTo>
                    <a:pt x="58" y="96"/>
                  </a:lnTo>
                  <a:lnTo>
                    <a:pt x="58" y="96"/>
                  </a:lnTo>
                  <a:lnTo>
                    <a:pt x="60" y="88"/>
                  </a:lnTo>
                  <a:lnTo>
                    <a:pt x="62" y="80"/>
                  </a:lnTo>
                  <a:lnTo>
                    <a:pt x="66" y="74"/>
                  </a:lnTo>
                  <a:lnTo>
                    <a:pt x="68" y="66"/>
                  </a:lnTo>
                  <a:lnTo>
                    <a:pt x="68" y="66"/>
                  </a:lnTo>
                  <a:lnTo>
                    <a:pt x="68" y="62"/>
                  </a:lnTo>
                  <a:lnTo>
                    <a:pt x="72" y="62"/>
                  </a:lnTo>
                  <a:lnTo>
                    <a:pt x="78" y="60"/>
                  </a:lnTo>
                  <a:lnTo>
                    <a:pt x="78" y="60"/>
                  </a:lnTo>
                  <a:lnTo>
                    <a:pt x="72" y="56"/>
                  </a:lnTo>
                  <a:lnTo>
                    <a:pt x="70" y="50"/>
                  </a:lnTo>
                  <a:lnTo>
                    <a:pt x="66" y="38"/>
                  </a:lnTo>
                  <a:lnTo>
                    <a:pt x="66" y="38"/>
                  </a:lnTo>
                  <a:lnTo>
                    <a:pt x="66" y="36"/>
                  </a:lnTo>
                  <a:lnTo>
                    <a:pt x="66" y="32"/>
                  </a:lnTo>
                  <a:lnTo>
                    <a:pt x="68" y="26"/>
                  </a:lnTo>
                  <a:lnTo>
                    <a:pt x="68" y="26"/>
                  </a:lnTo>
                  <a:lnTo>
                    <a:pt x="76" y="18"/>
                  </a:lnTo>
                  <a:lnTo>
                    <a:pt x="78" y="16"/>
                  </a:lnTo>
                  <a:lnTo>
                    <a:pt x="76" y="14"/>
                  </a:lnTo>
                  <a:lnTo>
                    <a:pt x="70" y="10"/>
                  </a:lnTo>
                  <a:lnTo>
                    <a:pt x="70" y="10"/>
                  </a:lnTo>
                  <a:lnTo>
                    <a:pt x="68" y="8"/>
                  </a:lnTo>
                  <a:lnTo>
                    <a:pt x="68" y="6"/>
                  </a:lnTo>
                  <a:lnTo>
                    <a:pt x="68" y="6"/>
                  </a:lnTo>
                  <a:lnTo>
                    <a:pt x="66" y="2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58" y="6"/>
                  </a:lnTo>
                  <a:lnTo>
                    <a:pt x="58" y="6"/>
                  </a:lnTo>
                  <a:lnTo>
                    <a:pt x="48" y="20"/>
                  </a:lnTo>
                  <a:lnTo>
                    <a:pt x="48" y="20"/>
                  </a:lnTo>
                  <a:lnTo>
                    <a:pt x="40" y="28"/>
                  </a:lnTo>
                  <a:lnTo>
                    <a:pt x="30" y="36"/>
                  </a:lnTo>
                  <a:lnTo>
                    <a:pt x="24" y="44"/>
                  </a:lnTo>
                  <a:lnTo>
                    <a:pt x="18" y="52"/>
                  </a:lnTo>
                  <a:lnTo>
                    <a:pt x="18" y="52"/>
                  </a:lnTo>
                  <a:lnTo>
                    <a:pt x="16" y="56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6" y="52"/>
                  </a:lnTo>
                  <a:lnTo>
                    <a:pt x="2" y="54"/>
                  </a:lnTo>
                  <a:lnTo>
                    <a:pt x="0" y="58"/>
                  </a:lnTo>
                  <a:lnTo>
                    <a:pt x="0" y="64"/>
                  </a:lnTo>
                  <a:lnTo>
                    <a:pt x="0" y="6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77"/>
            <p:cNvSpPr/>
            <p:nvPr/>
          </p:nvSpPr>
          <p:spPr bwMode="auto">
            <a:xfrm>
              <a:off x="7648575" y="1470025"/>
              <a:ext cx="133350" cy="184150"/>
            </a:xfrm>
            <a:custGeom>
              <a:cxnLst>
                <a:cxn ang="0">
                  <a:pos x="82" y="108"/>
                </a:cxn>
                <a:cxn ang="0">
                  <a:pos x="82" y="108"/>
                </a:cxn>
                <a:cxn ang="0">
                  <a:pos x="82" y="9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2" y="88"/>
                </a:cxn>
                <a:cxn ang="0">
                  <a:pos x="84" y="88"/>
                </a:cxn>
                <a:cxn ang="0">
                  <a:pos x="84" y="88"/>
                </a:cxn>
                <a:cxn ang="0">
                  <a:pos x="76" y="82"/>
                </a:cxn>
                <a:cxn ang="0">
                  <a:pos x="76" y="82"/>
                </a:cxn>
                <a:cxn ang="0">
                  <a:pos x="72" y="78"/>
                </a:cxn>
                <a:cxn ang="0">
                  <a:pos x="68" y="72"/>
                </a:cxn>
                <a:cxn ang="0">
                  <a:pos x="64" y="66"/>
                </a:cxn>
                <a:cxn ang="0">
                  <a:pos x="64" y="64"/>
                </a:cxn>
                <a:cxn ang="0">
                  <a:pos x="64" y="64"/>
                </a:cxn>
                <a:cxn ang="0">
                  <a:pos x="64" y="56"/>
                </a:cxn>
                <a:cxn ang="0">
                  <a:pos x="62" y="52"/>
                </a:cxn>
                <a:cxn ang="0">
                  <a:pos x="54" y="44"/>
                </a:cxn>
                <a:cxn ang="0">
                  <a:pos x="54" y="44"/>
                </a:cxn>
                <a:cxn ang="0">
                  <a:pos x="38" y="30"/>
                </a:cxn>
                <a:cxn ang="0">
                  <a:pos x="32" y="24"/>
                </a:cxn>
                <a:cxn ang="0">
                  <a:pos x="26" y="16"/>
                </a:cxn>
                <a:cxn ang="0">
                  <a:pos x="26" y="16"/>
                </a:cxn>
                <a:cxn ang="0">
                  <a:pos x="20" y="10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2" y="8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8" y="26"/>
                </a:cxn>
                <a:cxn ang="0">
                  <a:pos x="26" y="42"/>
                </a:cxn>
                <a:cxn ang="0">
                  <a:pos x="34" y="56"/>
                </a:cxn>
                <a:cxn ang="0">
                  <a:pos x="40" y="72"/>
                </a:cxn>
                <a:cxn ang="0">
                  <a:pos x="40" y="72"/>
                </a:cxn>
                <a:cxn ang="0">
                  <a:pos x="46" y="84"/>
                </a:cxn>
                <a:cxn ang="0">
                  <a:pos x="54" y="94"/>
                </a:cxn>
                <a:cxn ang="0">
                  <a:pos x="70" y="114"/>
                </a:cxn>
                <a:cxn ang="0">
                  <a:pos x="70" y="114"/>
                </a:cxn>
                <a:cxn ang="0">
                  <a:pos x="72" y="116"/>
                </a:cxn>
                <a:cxn ang="0">
                  <a:pos x="74" y="116"/>
                </a:cxn>
                <a:cxn ang="0">
                  <a:pos x="78" y="114"/>
                </a:cxn>
                <a:cxn ang="0">
                  <a:pos x="78" y="114"/>
                </a:cxn>
                <a:cxn ang="0">
                  <a:pos x="80" y="114"/>
                </a:cxn>
                <a:cxn ang="0">
                  <a:pos x="82" y="112"/>
                </a:cxn>
                <a:cxn ang="0">
                  <a:pos x="82" y="108"/>
                </a:cxn>
                <a:cxn ang="0">
                  <a:pos x="82" y="108"/>
                </a:cxn>
              </a:cxnLst>
              <a:rect b="b" l="0" r="r" t="0"/>
              <a:pathLst>
                <a:path h="115" w="84">
                  <a:moveTo>
                    <a:pt x="82" y="108"/>
                  </a:moveTo>
                  <a:lnTo>
                    <a:pt x="82" y="108"/>
                  </a:lnTo>
                  <a:lnTo>
                    <a:pt x="82" y="9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2" y="88"/>
                  </a:lnTo>
                  <a:lnTo>
                    <a:pt x="84" y="88"/>
                  </a:lnTo>
                  <a:lnTo>
                    <a:pt x="84" y="88"/>
                  </a:lnTo>
                  <a:lnTo>
                    <a:pt x="76" y="82"/>
                  </a:lnTo>
                  <a:lnTo>
                    <a:pt x="76" y="82"/>
                  </a:lnTo>
                  <a:lnTo>
                    <a:pt x="72" y="78"/>
                  </a:lnTo>
                  <a:lnTo>
                    <a:pt x="68" y="72"/>
                  </a:lnTo>
                  <a:lnTo>
                    <a:pt x="64" y="66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4" y="56"/>
                  </a:lnTo>
                  <a:lnTo>
                    <a:pt x="62" y="52"/>
                  </a:lnTo>
                  <a:lnTo>
                    <a:pt x="54" y="44"/>
                  </a:lnTo>
                  <a:lnTo>
                    <a:pt x="54" y="44"/>
                  </a:lnTo>
                  <a:lnTo>
                    <a:pt x="38" y="30"/>
                  </a:lnTo>
                  <a:lnTo>
                    <a:pt x="32" y="24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0" y="10"/>
                  </a:lnTo>
                  <a:lnTo>
                    <a:pt x="14" y="4"/>
                  </a:lnTo>
                  <a:lnTo>
                    <a:pt x="8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2" y="8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8" y="26"/>
                  </a:lnTo>
                  <a:lnTo>
                    <a:pt x="26" y="42"/>
                  </a:lnTo>
                  <a:lnTo>
                    <a:pt x="34" y="56"/>
                  </a:lnTo>
                  <a:lnTo>
                    <a:pt x="40" y="72"/>
                  </a:lnTo>
                  <a:lnTo>
                    <a:pt x="40" y="72"/>
                  </a:lnTo>
                  <a:lnTo>
                    <a:pt x="46" y="84"/>
                  </a:lnTo>
                  <a:lnTo>
                    <a:pt x="54" y="94"/>
                  </a:lnTo>
                  <a:lnTo>
                    <a:pt x="70" y="114"/>
                  </a:lnTo>
                  <a:lnTo>
                    <a:pt x="70" y="114"/>
                  </a:lnTo>
                  <a:lnTo>
                    <a:pt x="72" y="116"/>
                  </a:lnTo>
                  <a:lnTo>
                    <a:pt x="74" y="116"/>
                  </a:lnTo>
                  <a:lnTo>
                    <a:pt x="78" y="114"/>
                  </a:lnTo>
                  <a:lnTo>
                    <a:pt x="78" y="114"/>
                  </a:lnTo>
                  <a:lnTo>
                    <a:pt x="80" y="114"/>
                  </a:lnTo>
                  <a:lnTo>
                    <a:pt x="82" y="112"/>
                  </a:lnTo>
                  <a:lnTo>
                    <a:pt x="82" y="108"/>
                  </a:lnTo>
                  <a:lnTo>
                    <a:pt x="82" y="10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78"/>
            <p:cNvSpPr/>
            <p:nvPr/>
          </p:nvSpPr>
          <p:spPr bwMode="auto">
            <a:xfrm>
              <a:off x="8086725" y="882650"/>
              <a:ext cx="139700" cy="123825"/>
            </a:xfrm>
            <a:custGeom>
              <a:cxnLst>
                <a:cxn ang="0">
                  <a:pos x="38" y="58"/>
                </a:cxn>
                <a:cxn ang="0">
                  <a:pos x="36" y="58"/>
                </a:cxn>
                <a:cxn ang="0">
                  <a:pos x="16" y="60"/>
                </a:cxn>
                <a:cxn ang="0">
                  <a:pos x="0" y="74"/>
                </a:cxn>
                <a:cxn ang="0">
                  <a:pos x="8" y="72"/>
                </a:cxn>
                <a:cxn ang="0">
                  <a:pos x="26" y="68"/>
                </a:cxn>
                <a:cxn ang="0">
                  <a:pos x="32" y="64"/>
                </a:cxn>
                <a:cxn ang="0">
                  <a:pos x="36" y="72"/>
                </a:cxn>
                <a:cxn ang="0">
                  <a:pos x="36" y="76"/>
                </a:cxn>
                <a:cxn ang="0">
                  <a:pos x="38" y="78"/>
                </a:cxn>
                <a:cxn ang="0">
                  <a:pos x="42" y="76"/>
                </a:cxn>
                <a:cxn ang="0">
                  <a:pos x="42" y="72"/>
                </a:cxn>
                <a:cxn ang="0">
                  <a:pos x="46" y="68"/>
                </a:cxn>
                <a:cxn ang="0">
                  <a:pos x="46" y="64"/>
                </a:cxn>
                <a:cxn ang="0">
                  <a:pos x="54" y="66"/>
                </a:cxn>
                <a:cxn ang="0">
                  <a:pos x="66" y="60"/>
                </a:cxn>
                <a:cxn ang="0">
                  <a:pos x="70" y="58"/>
                </a:cxn>
                <a:cxn ang="0">
                  <a:pos x="78" y="54"/>
                </a:cxn>
                <a:cxn ang="0">
                  <a:pos x="78" y="46"/>
                </a:cxn>
                <a:cxn ang="0">
                  <a:pos x="82" y="28"/>
                </a:cxn>
                <a:cxn ang="0">
                  <a:pos x="86" y="20"/>
                </a:cxn>
                <a:cxn ang="0">
                  <a:pos x="88" y="14"/>
                </a:cxn>
                <a:cxn ang="0">
                  <a:pos x="84" y="8"/>
                </a:cxn>
                <a:cxn ang="0">
                  <a:pos x="80" y="2"/>
                </a:cxn>
                <a:cxn ang="0">
                  <a:pos x="78" y="0"/>
                </a:cxn>
                <a:cxn ang="0">
                  <a:pos x="74" y="4"/>
                </a:cxn>
                <a:cxn ang="0">
                  <a:pos x="72" y="10"/>
                </a:cxn>
                <a:cxn ang="0">
                  <a:pos x="70" y="26"/>
                </a:cxn>
                <a:cxn ang="0">
                  <a:pos x="68" y="32"/>
                </a:cxn>
                <a:cxn ang="0">
                  <a:pos x="54" y="42"/>
                </a:cxn>
                <a:cxn ang="0">
                  <a:pos x="42" y="52"/>
                </a:cxn>
                <a:cxn ang="0">
                  <a:pos x="38" y="58"/>
                </a:cxn>
              </a:cxnLst>
              <a:rect b="b" l="0" r="r" t="0"/>
              <a:pathLst>
                <a:path h="78" w="88">
                  <a:moveTo>
                    <a:pt x="38" y="58"/>
                  </a:moveTo>
                  <a:lnTo>
                    <a:pt x="38" y="58"/>
                  </a:lnTo>
                  <a:lnTo>
                    <a:pt x="36" y="58"/>
                  </a:lnTo>
                  <a:lnTo>
                    <a:pt x="36" y="58"/>
                  </a:lnTo>
                  <a:lnTo>
                    <a:pt x="26" y="58"/>
                  </a:lnTo>
                  <a:lnTo>
                    <a:pt x="16" y="60"/>
                  </a:lnTo>
                  <a:lnTo>
                    <a:pt x="8" y="66"/>
                  </a:lnTo>
                  <a:lnTo>
                    <a:pt x="0" y="74"/>
                  </a:lnTo>
                  <a:lnTo>
                    <a:pt x="0" y="74"/>
                  </a:lnTo>
                  <a:lnTo>
                    <a:pt x="8" y="72"/>
                  </a:lnTo>
                  <a:lnTo>
                    <a:pt x="14" y="72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32" y="64"/>
                  </a:lnTo>
                  <a:lnTo>
                    <a:pt x="34" y="66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36" y="76"/>
                  </a:lnTo>
                  <a:lnTo>
                    <a:pt x="38" y="78"/>
                  </a:lnTo>
                  <a:lnTo>
                    <a:pt x="38" y="78"/>
                  </a:lnTo>
                  <a:lnTo>
                    <a:pt x="40" y="78"/>
                  </a:lnTo>
                  <a:lnTo>
                    <a:pt x="42" y="76"/>
                  </a:lnTo>
                  <a:lnTo>
                    <a:pt x="42" y="72"/>
                  </a:lnTo>
                  <a:lnTo>
                    <a:pt x="42" y="72"/>
                  </a:lnTo>
                  <a:lnTo>
                    <a:pt x="46" y="70"/>
                  </a:lnTo>
                  <a:lnTo>
                    <a:pt x="46" y="68"/>
                  </a:lnTo>
                  <a:lnTo>
                    <a:pt x="46" y="64"/>
                  </a:lnTo>
                  <a:lnTo>
                    <a:pt x="46" y="64"/>
                  </a:lnTo>
                  <a:lnTo>
                    <a:pt x="50" y="66"/>
                  </a:lnTo>
                  <a:lnTo>
                    <a:pt x="54" y="66"/>
                  </a:lnTo>
                  <a:lnTo>
                    <a:pt x="60" y="64"/>
                  </a:lnTo>
                  <a:lnTo>
                    <a:pt x="66" y="60"/>
                  </a:lnTo>
                  <a:lnTo>
                    <a:pt x="70" y="58"/>
                  </a:lnTo>
                  <a:lnTo>
                    <a:pt x="70" y="58"/>
                  </a:lnTo>
                  <a:lnTo>
                    <a:pt x="76" y="58"/>
                  </a:lnTo>
                  <a:lnTo>
                    <a:pt x="78" y="54"/>
                  </a:lnTo>
                  <a:lnTo>
                    <a:pt x="78" y="54"/>
                  </a:lnTo>
                  <a:lnTo>
                    <a:pt x="78" y="46"/>
                  </a:lnTo>
                  <a:lnTo>
                    <a:pt x="80" y="36"/>
                  </a:lnTo>
                  <a:lnTo>
                    <a:pt x="82" y="28"/>
                  </a:lnTo>
                  <a:lnTo>
                    <a:pt x="86" y="20"/>
                  </a:lnTo>
                  <a:lnTo>
                    <a:pt x="86" y="20"/>
                  </a:lnTo>
                  <a:lnTo>
                    <a:pt x="88" y="16"/>
                  </a:lnTo>
                  <a:lnTo>
                    <a:pt x="88" y="14"/>
                  </a:lnTo>
                  <a:lnTo>
                    <a:pt x="84" y="8"/>
                  </a:lnTo>
                  <a:lnTo>
                    <a:pt x="84" y="8"/>
                  </a:lnTo>
                  <a:lnTo>
                    <a:pt x="82" y="2"/>
                  </a:lnTo>
                  <a:lnTo>
                    <a:pt x="80" y="2"/>
                  </a:lnTo>
                  <a:lnTo>
                    <a:pt x="78" y="0"/>
                  </a:lnTo>
                  <a:lnTo>
                    <a:pt x="78" y="0"/>
                  </a:lnTo>
                  <a:lnTo>
                    <a:pt x="74" y="2"/>
                  </a:lnTo>
                  <a:lnTo>
                    <a:pt x="74" y="4"/>
                  </a:lnTo>
                  <a:lnTo>
                    <a:pt x="72" y="10"/>
                  </a:lnTo>
                  <a:lnTo>
                    <a:pt x="72" y="10"/>
                  </a:lnTo>
                  <a:lnTo>
                    <a:pt x="72" y="18"/>
                  </a:lnTo>
                  <a:lnTo>
                    <a:pt x="70" y="26"/>
                  </a:lnTo>
                  <a:lnTo>
                    <a:pt x="70" y="26"/>
                  </a:lnTo>
                  <a:lnTo>
                    <a:pt x="68" y="32"/>
                  </a:lnTo>
                  <a:lnTo>
                    <a:pt x="64" y="36"/>
                  </a:lnTo>
                  <a:lnTo>
                    <a:pt x="54" y="42"/>
                  </a:lnTo>
                  <a:lnTo>
                    <a:pt x="46" y="48"/>
                  </a:lnTo>
                  <a:lnTo>
                    <a:pt x="42" y="52"/>
                  </a:lnTo>
                  <a:lnTo>
                    <a:pt x="38" y="58"/>
                  </a:lnTo>
                  <a:lnTo>
                    <a:pt x="38" y="5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79"/>
            <p:cNvSpPr/>
            <p:nvPr/>
          </p:nvSpPr>
          <p:spPr bwMode="auto">
            <a:xfrm>
              <a:off x="4911725" y="330200"/>
              <a:ext cx="301625" cy="98425"/>
            </a:xfrm>
            <a:custGeom>
              <a:cxnLst>
                <a:cxn ang="0">
                  <a:pos x="40" y="28"/>
                </a:cxn>
                <a:cxn ang="0">
                  <a:pos x="54" y="18"/>
                </a:cxn>
                <a:cxn ang="0">
                  <a:pos x="62" y="16"/>
                </a:cxn>
                <a:cxn ang="0">
                  <a:pos x="62" y="18"/>
                </a:cxn>
                <a:cxn ang="0">
                  <a:pos x="56" y="24"/>
                </a:cxn>
                <a:cxn ang="0">
                  <a:pos x="52" y="26"/>
                </a:cxn>
                <a:cxn ang="0">
                  <a:pos x="78" y="32"/>
                </a:cxn>
                <a:cxn ang="0">
                  <a:pos x="58" y="36"/>
                </a:cxn>
                <a:cxn ang="0">
                  <a:pos x="70" y="40"/>
                </a:cxn>
                <a:cxn ang="0">
                  <a:pos x="88" y="40"/>
                </a:cxn>
                <a:cxn ang="0">
                  <a:pos x="106" y="44"/>
                </a:cxn>
                <a:cxn ang="0">
                  <a:pos x="66" y="48"/>
                </a:cxn>
                <a:cxn ang="0">
                  <a:pos x="72" y="52"/>
                </a:cxn>
                <a:cxn ang="0">
                  <a:pos x="88" y="54"/>
                </a:cxn>
                <a:cxn ang="0">
                  <a:pos x="96" y="60"/>
                </a:cxn>
                <a:cxn ang="0">
                  <a:pos x="114" y="62"/>
                </a:cxn>
                <a:cxn ang="0">
                  <a:pos x="176" y="58"/>
                </a:cxn>
                <a:cxn ang="0">
                  <a:pos x="182" y="58"/>
                </a:cxn>
                <a:cxn ang="0">
                  <a:pos x="182" y="54"/>
                </a:cxn>
                <a:cxn ang="0">
                  <a:pos x="176" y="52"/>
                </a:cxn>
                <a:cxn ang="0">
                  <a:pos x="182" y="48"/>
                </a:cxn>
                <a:cxn ang="0">
                  <a:pos x="190" y="46"/>
                </a:cxn>
                <a:cxn ang="0">
                  <a:pos x="162" y="28"/>
                </a:cxn>
                <a:cxn ang="0">
                  <a:pos x="162" y="14"/>
                </a:cxn>
                <a:cxn ang="0">
                  <a:pos x="162" y="10"/>
                </a:cxn>
                <a:cxn ang="0">
                  <a:pos x="152" y="8"/>
                </a:cxn>
                <a:cxn ang="0">
                  <a:pos x="148" y="10"/>
                </a:cxn>
                <a:cxn ang="0">
                  <a:pos x="152" y="14"/>
                </a:cxn>
                <a:cxn ang="0">
                  <a:pos x="140" y="14"/>
                </a:cxn>
                <a:cxn ang="0">
                  <a:pos x="138" y="18"/>
                </a:cxn>
                <a:cxn ang="0">
                  <a:pos x="142" y="26"/>
                </a:cxn>
                <a:cxn ang="0">
                  <a:pos x="136" y="30"/>
                </a:cxn>
                <a:cxn ang="0">
                  <a:pos x="132" y="22"/>
                </a:cxn>
                <a:cxn ang="0">
                  <a:pos x="120" y="18"/>
                </a:cxn>
                <a:cxn ang="0">
                  <a:pos x="114" y="22"/>
                </a:cxn>
                <a:cxn ang="0">
                  <a:pos x="102" y="16"/>
                </a:cxn>
                <a:cxn ang="0">
                  <a:pos x="94" y="18"/>
                </a:cxn>
                <a:cxn ang="0">
                  <a:pos x="88" y="14"/>
                </a:cxn>
                <a:cxn ang="0">
                  <a:pos x="78" y="14"/>
                </a:cxn>
                <a:cxn ang="0">
                  <a:pos x="74" y="14"/>
                </a:cxn>
                <a:cxn ang="0">
                  <a:pos x="78" y="12"/>
                </a:cxn>
                <a:cxn ang="0">
                  <a:pos x="78" y="10"/>
                </a:cxn>
                <a:cxn ang="0">
                  <a:pos x="60" y="4"/>
                </a:cxn>
                <a:cxn ang="0">
                  <a:pos x="40" y="2"/>
                </a:cxn>
                <a:cxn ang="0">
                  <a:pos x="26" y="0"/>
                </a:cxn>
                <a:cxn ang="0">
                  <a:pos x="10" y="2"/>
                </a:cxn>
                <a:cxn ang="0">
                  <a:pos x="10" y="8"/>
                </a:cxn>
                <a:cxn ang="0">
                  <a:pos x="4" y="20"/>
                </a:cxn>
                <a:cxn ang="0">
                  <a:pos x="16" y="32"/>
                </a:cxn>
                <a:cxn ang="0">
                  <a:pos x="34" y="32"/>
                </a:cxn>
              </a:cxnLst>
              <a:rect b="b" l="0" r="r" t="0"/>
              <a:pathLst>
                <a:path h="62" w="190">
                  <a:moveTo>
                    <a:pt x="34" y="32"/>
                  </a:moveTo>
                  <a:lnTo>
                    <a:pt x="34" y="32"/>
                  </a:lnTo>
                  <a:lnTo>
                    <a:pt x="40" y="28"/>
                  </a:lnTo>
                  <a:lnTo>
                    <a:pt x="44" y="24"/>
                  </a:lnTo>
                  <a:lnTo>
                    <a:pt x="48" y="20"/>
                  </a:lnTo>
                  <a:lnTo>
                    <a:pt x="54" y="18"/>
                  </a:lnTo>
                  <a:lnTo>
                    <a:pt x="54" y="18"/>
                  </a:lnTo>
                  <a:lnTo>
                    <a:pt x="58" y="16"/>
                  </a:lnTo>
                  <a:lnTo>
                    <a:pt x="62" y="16"/>
                  </a:lnTo>
                  <a:lnTo>
                    <a:pt x="62" y="16"/>
                  </a:lnTo>
                  <a:lnTo>
                    <a:pt x="62" y="18"/>
                  </a:lnTo>
                  <a:lnTo>
                    <a:pt x="62" y="18"/>
                  </a:lnTo>
                  <a:lnTo>
                    <a:pt x="60" y="20"/>
                  </a:lnTo>
                  <a:lnTo>
                    <a:pt x="58" y="20"/>
                  </a:lnTo>
                  <a:lnTo>
                    <a:pt x="56" y="24"/>
                  </a:lnTo>
                  <a:lnTo>
                    <a:pt x="56" y="24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58" y="30"/>
                  </a:lnTo>
                  <a:lnTo>
                    <a:pt x="64" y="32"/>
                  </a:lnTo>
                  <a:lnTo>
                    <a:pt x="78" y="32"/>
                  </a:lnTo>
                  <a:lnTo>
                    <a:pt x="78" y="32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0" y="38"/>
                  </a:lnTo>
                  <a:lnTo>
                    <a:pt x="64" y="40"/>
                  </a:lnTo>
                  <a:lnTo>
                    <a:pt x="70" y="40"/>
                  </a:lnTo>
                  <a:lnTo>
                    <a:pt x="70" y="40"/>
                  </a:lnTo>
                  <a:lnTo>
                    <a:pt x="78" y="40"/>
                  </a:lnTo>
                  <a:lnTo>
                    <a:pt x="88" y="40"/>
                  </a:lnTo>
                  <a:lnTo>
                    <a:pt x="96" y="40"/>
                  </a:lnTo>
                  <a:lnTo>
                    <a:pt x="106" y="44"/>
                  </a:lnTo>
                  <a:lnTo>
                    <a:pt x="106" y="44"/>
                  </a:lnTo>
                  <a:lnTo>
                    <a:pt x="86" y="44"/>
                  </a:lnTo>
                  <a:lnTo>
                    <a:pt x="76" y="44"/>
                  </a:lnTo>
                  <a:lnTo>
                    <a:pt x="66" y="48"/>
                  </a:lnTo>
                  <a:lnTo>
                    <a:pt x="66" y="48"/>
                  </a:lnTo>
                  <a:lnTo>
                    <a:pt x="68" y="50"/>
                  </a:lnTo>
                  <a:lnTo>
                    <a:pt x="72" y="52"/>
                  </a:lnTo>
                  <a:lnTo>
                    <a:pt x="82" y="54"/>
                  </a:lnTo>
                  <a:lnTo>
                    <a:pt x="82" y="54"/>
                  </a:lnTo>
                  <a:lnTo>
                    <a:pt x="88" y="54"/>
                  </a:lnTo>
                  <a:lnTo>
                    <a:pt x="90" y="56"/>
                  </a:lnTo>
                  <a:lnTo>
                    <a:pt x="90" y="56"/>
                  </a:lnTo>
                  <a:lnTo>
                    <a:pt x="96" y="60"/>
                  </a:lnTo>
                  <a:lnTo>
                    <a:pt x="102" y="62"/>
                  </a:lnTo>
                  <a:lnTo>
                    <a:pt x="114" y="62"/>
                  </a:lnTo>
                  <a:lnTo>
                    <a:pt x="114" y="62"/>
                  </a:lnTo>
                  <a:lnTo>
                    <a:pt x="144" y="56"/>
                  </a:lnTo>
                  <a:lnTo>
                    <a:pt x="160" y="56"/>
                  </a:lnTo>
                  <a:lnTo>
                    <a:pt x="176" y="58"/>
                  </a:lnTo>
                  <a:lnTo>
                    <a:pt x="176" y="58"/>
                  </a:lnTo>
                  <a:lnTo>
                    <a:pt x="180" y="58"/>
                  </a:lnTo>
                  <a:lnTo>
                    <a:pt x="182" y="58"/>
                  </a:lnTo>
                  <a:lnTo>
                    <a:pt x="182" y="56"/>
                  </a:lnTo>
                  <a:lnTo>
                    <a:pt x="182" y="56"/>
                  </a:lnTo>
                  <a:lnTo>
                    <a:pt x="182" y="54"/>
                  </a:lnTo>
                  <a:lnTo>
                    <a:pt x="180" y="54"/>
                  </a:lnTo>
                  <a:lnTo>
                    <a:pt x="178" y="54"/>
                  </a:lnTo>
                  <a:lnTo>
                    <a:pt x="176" y="52"/>
                  </a:lnTo>
                  <a:lnTo>
                    <a:pt x="176" y="52"/>
                  </a:lnTo>
                  <a:lnTo>
                    <a:pt x="178" y="50"/>
                  </a:lnTo>
                  <a:lnTo>
                    <a:pt x="182" y="48"/>
                  </a:lnTo>
                  <a:lnTo>
                    <a:pt x="186" y="48"/>
                  </a:lnTo>
                  <a:lnTo>
                    <a:pt x="190" y="46"/>
                  </a:lnTo>
                  <a:lnTo>
                    <a:pt x="190" y="46"/>
                  </a:lnTo>
                  <a:lnTo>
                    <a:pt x="178" y="44"/>
                  </a:lnTo>
                  <a:lnTo>
                    <a:pt x="168" y="38"/>
                  </a:lnTo>
                  <a:lnTo>
                    <a:pt x="162" y="28"/>
                  </a:lnTo>
                  <a:lnTo>
                    <a:pt x="158" y="16"/>
                  </a:lnTo>
                  <a:lnTo>
                    <a:pt x="158" y="16"/>
                  </a:lnTo>
                  <a:lnTo>
                    <a:pt x="162" y="14"/>
                  </a:lnTo>
                  <a:lnTo>
                    <a:pt x="164" y="12"/>
                  </a:lnTo>
                  <a:lnTo>
                    <a:pt x="162" y="10"/>
                  </a:lnTo>
                  <a:lnTo>
                    <a:pt x="162" y="10"/>
                  </a:lnTo>
                  <a:lnTo>
                    <a:pt x="160" y="8"/>
                  </a:lnTo>
                  <a:lnTo>
                    <a:pt x="158" y="8"/>
                  </a:lnTo>
                  <a:lnTo>
                    <a:pt x="152" y="8"/>
                  </a:lnTo>
                  <a:lnTo>
                    <a:pt x="152" y="8"/>
                  </a:lnTo>
                  <a:lnTo>
                    <a:pt x="148" y="8"/>
                  </a:lnTo>
                  <a:lnTo>
                    <a:pt x="148" y="10"/>
                  </a:lnTo>
                  <a:lnTo>
                    <a:pt x="148" y="12"/>
                  </a:lnTo>
                  <a:lnTo>
                    <a:pt x="148" y="12"/>
                  </a:lnTo>
                  <a:lnTo>
                    <a:pt x="152" y="14"/>
                  </a:lnTo>
                  <a:lnTo>
                    <a:pt x="152" y="14"/>
                  </a:lnTo>
                  <a:lnTo>
                    <a:pt x="144" y="14"/>
                  </a:lnTo>
                  <a:lnTo>
                    <a:pt x="140" y="14"/>
                  </a:lnTo>
                  <a:lnTo>
                    <a:pt x="136" y="14"/>
                  </a:lnTo>
                  <a:lnTo>
                    <a:pt x="136" y="14"/>
                  </a:lnTo>
                  <a:lnTo>
                    <a:pt x="138" y="18"/>
                  </a:lnTo>
                  <a:lnTo>
                    <a:pt x="138" y="18"/>
                  </a:lnTo>
                  <a:lnTo>
                    <a:pt x="140" y="24"/>
                  </a:lnTo>
                  <a:lnTo>
                    <a:pt x="142" y="26"/>
                  </a:lnTo>
                  <a:lnTo>
                    <a:pt x="140" y="28"/>
                  </a:lnTo>
                  <a:lnTo>
                    <a:pt x="140" y="28"/>
                  </a:lnTo>
                  <a:lnTo>
                    <a:pt x="136" y="30"/>
                  </a:lnTo>
                  <a:lnTo>
                    <a:pt x="134" y="28"/>
                  </a:lnTo>
                  <a:lnTo>
                    <a:pt x="132" y="22"/>
                  </a:lnTo>
                  <a:lnTo>
                    <a:pt x="132" y="22"/>
                  </a:lnTo>
                  <a:lnTo>
                    <a:pt x="126" y="18"/>
                  </a:lnTo>
                  <a:lnTo>
                    <a:pt x="124" y="18"/>
                  </a:lnTo>
                  <a:lnTo>
                    <a:pt x="120" y="18"/>
                  </a:lnTo>
                  <a:lnTo>
                    <a:pt x="120" y="18"/>
                  </a:lnTo>
                  <a:lnTo>
                    <a:pt x="118" y="20"/>
                  </a:lnTo>
                  <a:lnTo>
                    <a:pt x="114" y="22"/>
                  </a:lnTo>
                  <a:lnTo>
                    <a:pt x="110" y="20"/>
                  </a:lnTo>
                  <a:lnTo>
                    <a:pt x="110" y="20"/>
                  </a:lnTo>
                  <a:lnTo>
                    <a:pt x="102" y="16"/>
                  </a:lnTo>
                  <a:lnTo>
                    <a:pt x="98" y="16"/>
                  </a:lnTo>
                  <a:lnTo>
                    <a:pt x="94" y="18"/>
                  </a:lnTo>
                  <a:lnTo>
                    <a:pt x="94" y="18"/>
                  </a:lnTo>
                  <a:lnTo>
                    <a:pt x="88" y="18"/>
                  </a:lnTo>
                  <a:lnTo>
                    <a:pt x="88" y="18"/>
                  </a:lnTo>
                  <a:lnTo>
                    <a:pt x="88" y="14"/>
                  </a:lnTo>
                  <a:lnTo>
                    <a:pt x="86" y="12"/>
                  </a:lnTo>
                  <a:lnTo>
                    <a:pt x="84" y="12"/>
                  </a:lnTo>
                  <a:lnTo>
                    <a:pt x="78" y="14"/>
                  </a:lnTo>
                  <a:lnTo>
                    <a:pt x="76" y="14"/>
                  </a:lnTo>
                  <a:lnTo>
                    <a:pt x="74" y="14"/>
                  </a:lnTo>
                  <a:lnTo>
                    <a:pt x="74" y="14"/>
                  </a:lnTo>
                  <a:lnTo>
                    <a:pt x="74" y="12"/>
                  </a:lnTo>
                  <a:lnTo>
                    <a:pt x="74" y="12"/>
                  </a:lnTo>
                  <a:lnTo>
                    <a:pt x="78" y="12"/>
                  </a:lnTo>
                  <a:lnTo>
                    <a:pt x="78" y="12"/>
                  </a:lnTo>
                  <a:lnTo>
                    <a:pt x="78" y="10"/>
                  </a:lnTo>
                  <a:lnTo>
                    <a:pt x="78" y="10"/>
                  </a:lnTo>
                  <a:lnTo>
                    <a:pt x="70" y="6"/>
                  </a:lnTo>
                  <a:lnTo>
                    <a:pt x="60" y="4"/>
                  </a:lnTo>
                  <a:lnTo>
                    <a:pt x="60" y="4"/>
                  </a:lnTo>
                  <a:lnTo>
                    <a:pt x="50" y="4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6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6"/>
                  </a:lnTo>
                  <a:lnTo>
                    <a:pt x="4" y="20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16" y="32"/>
                  </a:lnTo>
                  <a:lnTo>
                    <a:pt x="26" y="34"/>
                  </a:lnTo>
                  <a:lnTo>
                    <a:pt x="30" y="34"/>
                  </a:lnTo>
                  <a:lnTo>
                    <a:pt x="34" y="32"/>
                  </a:lnTo>
                  <a:lnTo>
                    <a:pt x="34" y="3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80"/>
            <p:cNvSpPr/>
            <p:nvPr/>
          </p:nvSpPr>
          <p:spPr bwMode="auto">
            <a:xfrm>
              <a:off x="7004050" y="1758950"/>
              <a:ext cx="88900" cy="222250"/>
            </a:xfrm>
            <a:custGeom>
              <a:cxnLst>
                <a:cxn ang="0">
                  <a:pos x="56" y="34"/>
                </a:cxn>
                <a:cxn ang="0">
                  <a:pos x="56" y="34"/>
                </a:cxn>
                <a:cxn ang="0">
                  <a:pos x="54" y="26"/>
                </a:cxn>
                <a:cxn ang="0">
                  <a:pos x="52" y="18"/>
                </a:cxn>
                <a:cxn ang="0">
                  <a:pos x="50" y="10"/>
                </a:cxn>
                <a:cxn ang="0">
                  <a:pos x="46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44" y="8"/>
                </a:cxn>
                <a:cxn ang="0">
                  <a:pos x="42" y="14"/>
                </a:cxn>
                <a:cxn ang="0">
                  <a:pos x="38" y="18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4" y="30"/>
                </a:cxn>
                <a:cxn ang="0">
                  <a:pos x="30" y="34"/>
                </a:cxn>
                <a:cxn ang="0">
                  <a:pos x="22" y="40"/>
                </a:cxn>
                <a:cxn ang="0">
                  <a:pos x="22" y="40"/>
                </a:cxn>
                <a:cxn ang="0">
                  <a:pos x="12" y="46"/>
                </a:cxn>
                <a:cxn ang="0">
                  <a:pos x="8" y="52"/>
                </a:cxn>
                <a:cxn ang="0">
                  <a:pos x="6" y="60"/>
                </a:cxn>
                <a:cxn ang="0">
                  <a:pos x="8" y="70"/>
                </a:cxn>
                <a:cxn ang="0">
                  <a:pos x="8" y="70"/>
                </a:cxn>
                <a:cxn ang="0">
                  <a:pos x="8" y="80"/>
                </a:cxn>
                <a:cxn ang="0">
                  <a:pos x="6" y="92"/>
                </a:cxn>
                <a:cxn ang="0">
                  <a:pos x="6" y="92"/>
                </a:cxn>
                <a:cxn ang="0">
                  <a:pos x="2" y="96"/>
                </a:cxn>
                <a:cxn ang="0">
                  <a:pos x="2" y="102"/>
                </a:cxn>
                <a:cxn ang="0">
                  <a:pos x="0" y="112"/>
                </a:cxn>
                <a:cxn ang="0">
                  <a:pos x="6" y="132"/>
                </a:cxn>
                <a:cxn ang="0">
                  <a:pos x="6" y="132"/>
                </a:cxn>
                <a:cxn ang="0">
                  <a:pos x="8" y="136"/>
                </a:cxn>
                <a:cxn ang="0">
                  <a:pos x="12" y="138"/>
                </a:cxn>
                <a:cxn ang="0">
                  <a:pos x="12" y="138"/>
                </a:cxn>
                <a:cxn ang="0">
                  <a:pos x="14" y="140"/>
                </a:cxn>
                <a:cxn ang="0">
                  <a:pos x="16" y="140"/>
                </a:cxn>
                <a:cxn ang="0">
                  <a:pos x="18" y="138"/>
                </a:cxn>
                <a:cxn ang="0">
                  <a:pos x="18" y="138"/>
                </a:cxn>
                <a:cxn ang="0">
                  <a:pos x="24" y="136"/>
                </a:cxn>
                <a:cxn ang="0">
                  <a:pos x="28" y="134"/>
                </a:cxn>
                <a:cxn ang="0">
                  <a:pos x="30" y="130"/>
                </a:cxn>
                <a:cxn ang="0">
                  <a:pos x="32" y="124"/>
                </a:cxn>
                <a:cxn ang="0">
                  <a:pos x="32" y="124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36" y="102"/>
                </a:cxn>
                <a:cxn ang="0">
                  <a:pos x="46" y="68"/>
                </a:cxn>
                <a:cxn ang="0">
                  <a:pos x="46" y="68"/>
                </a:cxn>
                <a:cxn ang="0">
                  <a:pos x="48" y="60"/>
                </a:cxn>
                <a:cxn ang="0">
                  <a:pos x="46" y="52"/>
                </a:cxn>
                <a:cxn ang="0">
                  <a:pos x="46" y="52"/>
                </a:cxn>
                <a:cxn ang="0">
                  <a:pos x="46" y="50"/>
                </a:cxn>
                <a:cxn ang="0">
                  <a:pos x="46" y="50"/>
                </a:cxn>
                <a:cxn ang="0">
                  <a:pos x="50" y="48"/>
                </a:cxn>
                <a:cxn ang="0">
                  <a:pos x="50" y="46"/>
                </a:cxn>
                <a:cxn ang="0">
                  <a:pos x="50" y="46"/>
                </a:cxn>
                <a:cxn ang="0">
                  <a:pos x="48" y="42"/>
                </a:cxn>
                <a:cxn ang="0">
                  <a:pos x="48" y="38"/>
                </a:cxn>
                <a:cxn ang="0">
                  <a:pos x="52" y="36"/>
                </a:cxn>
                <a:cxn ang="0">
                  <a:pos x="56" y="34"/>
                </a:cxn>
                <a:cxn ang="0">
                  <a:pos x="56" y="34"/>
                </a:cxn>
              </a:cxnLst>
              <a:rect b="b" l="0" r="r" t="0"/>
              <a:pathLst>
                <a:path h="140" w="56">
                  <a:moveTo>
                    <a:pt x="56" y="34"/>
                  </a:moveTo>
                  <a:lnTo>
                    <a:pt x="56" y="34"/>
                  </a:lnTo>
                  <a:lnTo>
                    <a:pt x="54" y="26"/>
                  </a:lnTo>
                  <a:lnTo>
                    <a:pt x="52" y="18"/>
                  </a:lnTo>
                  <a:lnTo>
                    <a:pt x="50" y="10"/>
                  </a:lnTo>
                  <a:lnTo>
                    <a:pt x="46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4" y="8"/>
                  </a:lnTo>
                  <a:lnTo>
                    <a:pt x="42" y="14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4" y="30"/>
                  </a:lnTo>
                  <a:lnTo>
                    <a:pt x="30" y="34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2" y="46"/>
                  </a:lnTo>
                  <a:lnTo>
                    <a:pt x="8" y="52"/>
                  </a:lnTo>
                  <a:lnTo>
                    <a:pt x="6" y="60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8" y="80"/>
                  </a:lnTo>
                  <a:lnTo>
                    <a:pt x="6" y="92"/>
                  </a:lnTo>
                  <a:lnTo>
                    <a:pt x="6" y="92"/>
                  </a:lnTo>
                  <a:lnTo>
                    <a:pt x="2" y="96"/>
                  </a:lnTo>
                  <a:lnTo>
                    <a:pt x="2" y="102"/>
                  </a:lnTo>
                  <a:lnTo>
                    <a:pt x="0" y="112"/>
                  </a:lnTo>
                  <a:lnTo>
                    <a:pt x="6" y="132"/>
                  </a:lnTo>
                  <a:lnTo>
                    <a:pt x="6" y="132"/>
                  </a:lnTo>
                  <a:lnTo>
                    <a:pt x="8" y="136"/>
                  </a:lnTo>
                  <a:lnTo>
                    <a:pt x="12" y="138"/>
                  </a:lnTo>
                  <a:lnTo>
                    <a:pt x="12" y="138"/>
                  </a:lnTo>
                  <a:lnTo>
                    <a:pt x="14" y="140"/>
                  </a:lnTo>
                  <a:lnTo>
                    <a:pt x="16" y="140"/>
                  </a:lnTo>
                  <a:lnTo>
                    <a:pt x="18" y="138"/>
                  </a:lnTo>
                  <a:lnTo>
                    <a:pt x="18" y="138"/>
                  </a:lnTo>
                  <a:lnTo>
                    <a:pt x="24" y="136"/>
                  </a:lnTo>
                  <a:lnTo>
                    <a:pt x="28" y="134"/>
                  </a:lnTo>
                  <a:lnTo>
                    <a:pt x="30" y="130"/>
                  </a:lnTo>
                  <a:lnTo>
                    <a:pt x="32" y="124"/>
                  </a:lnTo>
                  <a:lnTo>
                    <a:pt x="32" y="124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36" y="102"/>
                  </a:lnTo>
                  <a:lnTo>
                    <a:pt x="46" y="68"/>
                  </a:lnTo>
                  <a:lnTo>
                    <a:pt x="46" y="68"/>
                  </a:lnTo>
                  <a:lnTo>
                    <a:pt x="48" y="60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46" y="50"/>
                  </a:lnTo>
                  <a:lnTo>
                    <a:pt x="46" y="50"/>
                  </a:lnTo>
                  <a:lnTo>
                    <a:pt x="50" y="48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48" y="42"/>
                  </a:lnTo>
                  <a:lnTo>
                    <a:pt x="48" y="38"/>
                  </a:lnTo>
                  <a:lnTo>
                    <a:pt x="52" y="36"/>
                  </a:lnTo>
                  <a:lnTo>
                    <a:pt x="56" y="34"/>
                  </a:lnTo>
                  <a:lnTo>
                    <a:pt x="56" y="3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81"/>
            <p:cNvSpPr/>
            <p:nvPr/>
          </p:nvSpPr>
          <p:spPr bwMode="auto">
            <a:xfrm>
              <a:off x="6172200" y="466725"/>
              <a:ext cx="123825" cy="44450"/>
            </a:xfrm>
            <a:custGeom>
              <a:cxnLst>
                <a:cxn ang="0">
                  <a:pos x="76" y="14"/>
                </a:cxn>
                <a:cxn ang="0">
                  <a:pos x="76" y="14"/>
                </a:cxn>
                <a:cxn ang="0">
                  <a:pos x="78" y="10"/>
                </a:cxn>
                <a:cxn ang="0">
                  <a:pos x="74" y="6"/>
                </a:cxn>
                <a:cxn ang="0">
                  <a:pos x="74" y="6"/>
                </a:cxn>
                <a:cxn ang="0">
                  <a:pos x="64" y="0"/>
                </a:cxn>
                <a:cxn ang="0">
                  <a:pos x="58" y="0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44" y="4"/>
                </a:cxn>
                <a:cxn ang="0">
                  <a:pos x="36" y="4"/>
                </a:cxn>
                <a:cxn ang="0">
                  <a:pos x="28" y="6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10" y="8"/>
                </a:cxn>
                <a:cxn ang="0">
                  <a:pos x="14" y="10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8" y="16"/>
                </a:cxn>
                <a:cxn ang="0">
                  <a:pos x="12" y="16"/>
                </a:cxn>
                <a:cxn ang="0">
                  <a:pos x="12" y="16"/>
                </a:cxn>
                <a:cxn ang="0">
                  <a:pos x="14" y="18"/>
                </a:cxn>
                <a:cxn ang="0">
                  <a:pos x="14" y="20"/>
                </a:cxn>
                <a:cxn ang="0">
                  <a:pos x="14" y="22"/>
                </a:cxn>
                <a:cxn ang="0">
                  <a:pos x="16" y="24"/>
                </a:cxn>
                <a:cxn ang="0">
                  <a:pos x="16" y="24"/>
                </a:cxn>
                <a:cxn ang="0">
                  <a:pos x="20" y="26"/>
                </a:cxn>
                <a:cxn ang="0">
                  <a:pos x="28" y="28"/>
                </a:cxn>
                <a:cxn ang="0">
                  <a:pos x="46" y="26"/>
                </a:cxn>
                <a:cxn ang="0">
                  <a:pos x="64" y="22"/>
                </a:cxn>
                <a:cxn ang="0">
                  <a:pos x="72" y="18"/>
                </a:cxn>
                <a:cxn ang="0">
                  <a:pos x="76" y="14"/>
                </a:cxn>
                <a:cxn ang="0">
                  <a:pos x="76" y="14"/>
                </a:cxn>
              </a:cxnLst>
              <a:rect b="b" l="0" r="r" t="0"/>
              <a:pathLst>
                <a:path h="28" w="78">
                  <a:moveTo>
                    <a:pt x="76" y="14"/>
                  </a:moveTo>
                  <a:lnTo>
                    <a:pt x="76" y="14"/>
                  </a:lnTo>
                  <a:lnTo>
                    <a:pt x="78" y="10"/>
                  </a:lnTo>
                  <a:lnTo>
                    <a:pt x="74" y="6"/>
                  </a:lnTo>
                  <a:lnTo>
                    <a:pt x="74" y="6"/>
                  </a:lnTo>
                  <a:lnTo>
                    <a:pt x="64" y="0"/>
                  </a:lnTo>
                  <a:lnTo>
                    <a:pt x="58" y="0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44" y="4"/>
                  </a:lnTo>
                  <a:lnTo>
                    <a:pt x="36" y="4"/>
                  </a:lnTo>
                  <a:lnTo>
                    <a:pt x="28" y="6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8"/>
                  </a:lnTo>
                  <a:lnTo>
                    <a:pt x="8" y="8"/>
                  </a:lnTo>
                  <a:lnTo>
                    <a:pt x="10" y="8"/>
                  </a:lnTo>
                  <a:lnTo>
                    <a:pt x="14" y="10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8" y="16"/>
                  </a:lnTo>
                  <a:lnTo>
                    <a:pt x="12" y="16"/>
                  </a:lnTo>
                  <a:lnTo>
                    <a:pt x="12" y="16"/>
                  </a:lnTo>
                  <a:lnTo>
                    <a:pt x="14" y="18"/>
                  </a:lnTo>
                  <a:lnTo>
                    <a:pt x="14" y="20"/>
                  </a:lnTo>
                  <a:lnTo>
                    <a:pt x="14" y="22"/>
                  </a:lnTo>
                  <a:lnTo>
                    <a:pt x="16" y="24"/>
                  </a:lnTo>
                  <a:lnTo>
                    <a:pt x="16" y="24"/>
                  </a:lnTo>
                  <a:lnTo>
                    <a:pt x="20" y="26"/>
                  </a:lnTo>
                  <a:lnTo>
                    <a:pt x="28" y="28"/>
                  </a:lnTo>
                  <a:lnTo>
                    <a:pt x="46" y="26"/>
                  </a:lnTo>
                  <a:lnTo>
                    <a:pt x="64" y="22"/>
                  </a:lnTo>
                  <a:lnTo>
                    <a:pt x="72" y="18"/>
                  </a:lnTo>
                  <a:lnTo>
                    <a:pt x="76" y="14"/>
                  </a:lnTo>
                  <a:lnTo>
                    <a:pt x="76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82"/>
            <p:cNvSpPr/>
            <p:nvPr/>
          </p:nvSpPr>
          <p:spPr bwMode="auto">
            <a:xfrm>
              <a:off x="8531225" y="2232025"/>
              <a:ext cx="92075" cy="98425"/>
            </a:xfrm>
            <a:custGeom>
              <a:cxnLst>
                <a:cxn ang="0">
                  <a:pos x="48" y="2"/>
                </a:cxn>
                <a:cxn ang="0">
                  <a:pos x="48" y="2"/>
                </a:cxn>
                <a:cxn ang="0">
                  <a:pos x="46" y="0"/>
                </a:cxn>
                <a:cxn ang="0">
                  <a:pos x="44" y="2"/>
                </a:cxn>
                <a:cxn ang="0">
                  <a:pos x="42" y="6"/>
                </a:cxn>
                <a:cxn ang="0">
                  <a:pos x="42" y="6"/>
                </a:cxn>
                <a:cxn ang="0">
                  <a:pos x="38" y="14"/>
                </a:cxn>
                <a:cxn ang="0">
                  <a:pos x="32" y="22"/>
                </a:cxn>
                <a:cxn ang="0">
                  <a:pos x="26" y="30"/>
                </a:cxn>
                <a:cxn ang="0">
                  <a:pos x="18" y="34"/>
                </a:cxn>
                <a:cxn ang="0">
                  <a:pos x="18" y="34"/>
                </a:cxn>
                <a:cxn ang="0">
                  <a:pos x="12" y="38"/>
                </a:cxn>
                <a:cxn ang="0">
                  <a:pos x="8" y="4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2" y="56"/>
                </a:cxn>
                <a:cxn ang="0">
                  <a:pos x="2" y="58"/>
                </a:cxn>
                <a:cxn ang="0">
                  <a:pos x="2" y="58"/>
                </a:cxn>
                <a:cxn ang="0">
                  <a:pos x="10" y="60"/>
                </a:cxn>
                <a:cxn ang="0">
                  <a:pos x="18" y="62"/>
                </a:cxn>
                <a:cxn ang="0">
                  <a:pos x="18" y="62"/>
                </a:cxn>
                <a:cxn ang="0">
                  <a:pos x="24" y="60"/>
                </a:cxn>
                <a:cxn ang="0">
                  <a:pos x="28" y="58"/>
                </a:cxn>
                <a:cxn ang="0">
                  <a:pos x="30" y="54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6" y="40"/>
                </a:cxn>
                <a:cxn ang="0">
                  <a:pos x="40" y="34"/>
                </a:cxn>
                <a:cxn ang="0">
                  <a:pos x="46" y="30"/>
                </a:cxn>
                <a:cxn ang="0">
                  <a:pos x="46" y="30"/>
                </a:cxn>
                <a:cxn ang="0">
                  <a:pos x="50" y="28"/>
                </a:cxn>
                <a:cxn ang="0">
                  <a:pos x="52" y="24"/>
                </a:cxn>
                <a:cxn ang="0">
                  <a:pos x="58" y="14"/>
                </a:cxn>
                <a:cxn ang="0">
                  <a:pos x="58" y="14"/>
                </a:cxn>
                <a:cxn ang="0">
                  <a:pos x="58" y="8"/>
                </a:cxn>
                <a:cxn ang="0">
                  <a:pos x="56" y="6"/>
                </a:cxn>
                <a:cxn ang="0">
                  <a:pos x="52" y="4"/>
                </a:cxn>
                <a:cxn ang="0">
                  <a:pos x="48" y="2"/>
                </a:cxn>
                <a:cxn ang="0">
                  <a:pos x="48" y="2"/>
                </a:cxn>
              </a:cxnLst>
              <a:rect b="b" l="0" r="r" t="0"/>
              <a:pathLst>
                <a:path h="62" w="57">
                  <a:moveTo>
                    <a:pt x="48" y="2"/>
                  </a:moveTo>
                  <a:lnTo>
                    <a:pt x="48" y="2"/>
                  </a:lnTo>
                  <a:lnTo>
                    <a:pt x="46" y="0"/>
                  </a:lnTo>
                  <a:lnTo>
                    <a:pt x="44" y="2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38" y="14"/>
                  </a:lnTo>
                  <a:lnTo>
                    <a:pt x="32" y="22"/>
                  </a:lnTo>
                  <a:lnTo>
                    <a:pt x="26" y="30"/>
                  </a:lnTo>
                  <a:lnTo>
                    <a:pt x="18" y="34"/>
                  </a:lnTo>
                  <a:lnTo>
                    <a:pt x="18" y="34"/>
                  </a:lnTo>
                  <a:lnTo>
                    <a:pt x="12" y="38"/>
                  </a:lnTo>
                  <a:lnTo>
                    <a:pt x="8" y="4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2" y="56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10" y="60"/>
                  </a:lnTo>
                  <a:lnTo>
                    <a:pt x="18" y="62"/>
                  </a:lnTo>
                  <a:lnTo>
                    <a:pt x="18" y="62"/>
                  </a:lnTo>
                  <a:lnTo>
                    <a:pt x="24" y="60"/>
                  </a:lnTo>
                  <a:lnTo>
                    <a:pt x="28" y="58"/>
                  </a:lnTo>
                  <a:lnTo>
                    <a:pt x="30" y="54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6" y="40"/>
                  </a:lnTo>
                  <a:lnTo>
                    <a:pt x="40" y="34"/>
                  </a:lnTo>
                  <a:lnTo>
                    <a:pt x="46" y="30"/>
                  </a:lnTo>
                  <a:lnTo>
                    <a:pt x="46" y="30"/>
                  </a:lnTo>
                  <a:lnTo>
                    <a:pt x="50" y="28"/>
                  </a:lnTo>
                  <a:lnTo>
                    <a:pt x="52" y="24"/>
                  </a:lnTo>
                  <a:lnTo>
                    <a:pt x="58" y="14"/>
                  </a:lnTo>
                  <a:lnTo>
                    <a:pt x="58" y="14"/>
                  </a:lnTo>
                  <a:lnTo>
                    <a:pt x="58" y="8"/>
                  </a:lnTo>
                  <a:lnTo>
                    <a:pt x="56" y="6"/>
                  </a:lnTo>
                  <a:lnTo>
                    <a:pt x="52" y="4"/>
                  </a:lnTo>
                  <a:lnTo>
                    <a:pt x="48" y="2"/>
                  </a:lnTo>
                  <a:lnTo>
                    <a:pt x="48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83"/>
            <p:cNvSpPr/>
            <p:nvPr/>
          </p:nvSpPr>
          <p:spPr bwMode="auto">
            <a:xfrm>
              <a:off x="5314950" y="295275"/>
              <a:ext cx="161925" cy="34925"/>
            </a:xfrm>
            <a:custGeom>
              <a:cxnLst>
                <a:cxn ang="0">
                  <a:pos x="14" y="20"/>
                </a:cxn>
                <a:cxn ang="0">
                  <a:pos x="14" y="20"/>
                </a:cxn>
                <a:cxn ang="0">
                  <a:pos x="42" y="20"/>
                </a:cxn>
                <a:cxn ang="0">
                  <a:pos x="70" y="20"/>
                </a:cxn>
                <a:cxn ang="0">
                  <a:pos x="70" y="20"/>
                </a:cxn>
                <a:cxn ang="0">
                  <a:pos x="82" y="22"/>
                </a:cxn>
                <a:cxn ang="0">
                  <a:pos x="94" y="22"/>
                </a:cxn>
                <a:cxn ang="0">
                  <a:pos x="94" y="22"/>
                </a:cxn>
                <a:cxn ang="0">
                  <a:pos x="100" y="18"/>
                </a:cxn>
                <a:cxn ang="0">
                  <a:pos x="102" y="14"/>
                </a:cxn>
                <a:cxn ang="0">
                  <a:pos x="102" y="14"/>
                </a:cxn>
                <a:cxn ang="0">
                  <a:pos x="102" y="12"/>
                </a:cxn>
                <a:cxn ang="0">
                  <a:pos x="100" y="12"/>
                </a:cxn>
                <a:cxn ang="0">
                  <a:pos x="96" y="10"/>
                </a:cxn>
                <a:cxn ang="0">
                  <a:pos x="96" y="10"/>
                </a:cxn>
                <a:cxn ang="0">
                  <a:pos x="88" y="10"/>
                </a:cxn>
                <a:cxn ang="0">
                  <a:pos x="82" y="8"/>
                </a:cxn>
                <a:cxn ang="0">
                  <a:pos x="68" y="10"/>
                </a:cxn>
                <a:cxn ang="0">
                  <a:pos x="68" y="10"/>
                </a:cxn>
                <a:cxn ang="0">
                  <a:pos x="48" y="12"/>
                </a:cxn>
                <a:cxn ang="0">
                  <a:pos x="38" y="12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4" y="8"/>
                </a:cxn>
                <a:cxn ang="0">
                  <a:pos x="8" y="12"/>
                </a:cxn>
                <a:cxn ang="0">
                  <a:pos x="8" y="18"/>
                </a:cxn>
                <a:cxn ang="0">
                  <a:pos x="8" y="18"/>
                </a:cxn>
                <a:cxn ang="0">
                  <a:pos x="10" y="20"/>
                </a:cxn>
                <a:cxn ang="0">
                  <a:pos x="14" y="20"/>
                </a:cxn>
                <a:cxn ang="0">
                  <a:pos x="14" y="20"/>
                </a:cxn>
              </a:cxnLst>
              <a:rect b="b" l="0" r="r" t="0"/>
              <a:pathLst>
                <a:path h="22" w="102">
                  <a:moveTo>
                    <a:pt x="14" y="20"/>
                  </a:moveTo>
                  <a:lnTo>
                    <a:pt x="14" y="20"/>
                  </a:lnTo>
                  <a:lnTo>
                    <a:pt x="42" y="20"/>
                  </a:lnTo>
                  <a:lnTo>
                    <a:pt x="70" y="20"/>
                  </a:lnTo>
                  <a:lnTo>
                    <a:pt x="70" y="20"/>
                  </a:lnTo>
                  <a:lnTo>
                    <a:pt x="82" y="22"/>
                  </a:lnTo>
                  <a:lnTo>
                    <a:pt x="94" y="22"/>
                  </a:lnTo>
                  <a:lnTo>
                    <a:pt x="94" y="22"/>
                  </a:lnTo>
                  <a:lnTo>
                    <a:pt x="100" y="18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102" y="12"/>
                  </a:lnTo>
                  <a:lnTo>
                    <a:pt x="100" y="12"/>
                  </a:lnTo>
                  <a:lnTo>
                    <a:pt x="96" y="10"/>
                  </a:lnTo>
                  <a:lnTo>
                    <a:pt x="96" y="10"/>
                  </a:lnTo>
                  <a:lnTo>
                    <a:pt x="88" y="10"/>
                  </a:lnTo>
                  <a:lnTo>
                    <a:pt x="82" y="8"/>
                  </a:lnTo>
                  <a:lnTo>
                    <a:pt x="68" y="10"/>
                  </a:lnTo>
                  <a:lnTo>
                    <a:pt x="68" y="10"/>
                  </a:lnTo>
                  <a:lnTo>
                    <a:pt x="48" y="12"/>
                  </a:lnTo>
                  <a:lnTo>
                    <a:pt x="38" y="12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4" y="8"/>
                  </a:lnTo>
                  <a:lnTo>
                    <a:pt x="8" y="12"/>
                  </a:lnTo>
                  <a:lnTo>
                    <a:pt x="8" y="18"/>
                  </a:lnTo>
                  <a:lnTo>
                    <a:pt x="8" y="18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4" y="2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84"/>
            <p:cNvSpPr/>
            <p:nvPr/>
          </p:nvSpPr>
          <p:spPr bwMode="auto">
            <a:xfrm>
              <a:off x="5273675" y="288925"/>
              <a:ext cx="41275" cy="12700"/>
            </a:xfrm>
            <a:custGeom>
              <a:cxnLst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6" y="4"/>
                </a:cxn>
                <a:cxn ang="0">
                  <a:pos x="24" y="4"/>
                </a:cxn>
              </a:cxnLst>
              <a:rect b="b" l="0" r="r" t="0"/>
              <a:pathLst>
                <a:path h="8" w="26">
                  <a:moveTo>
                    <a:pt x="24" y="4"/>
                  </a:moveTo>
                  <a:lnTo>
                    <a:pt x="24" y="4"/>
                  </a:lnTo>
                  <a:lnTo>
                    <a:pt x="1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6" y="4"/>
                  </a:lnTo>
                  <a:lnTo>
                    <a:pt x="2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85"/>
            <p:cNvSpPr/>
            <p:nvPr/>
          </p:nvSpPr>
          <p:spPr bwMode="auto">
            <a:xfrm>
              <a:off x="5730875" y="708025"/>
              <a:ext cx="69850" cy="79375"/>
            </a:xfrm>
            <a:custGeom>
              <a:cxnLst>
                <a:cxn ang="0">
                  <a:pos x="30" y="0"/>
                </a:cxn>
                <a:cxn ang="0">
                  <a:pos x="30" y="0"/>
                </a:cxn>
                <a:cxn ang="0">
                  <a:pos x="24" y="4"/>
                </a:cxn>
                <a:cxn ang="0">
                  <a:pos x="20" y="8"/>
                </a:cxn>
                <a:cxn ang="0">
                  <a:pos x="14" y="20"/>
                </a:cxn>
                <a:cxn ang="0">
                  <a:pos x="8" y="30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18" y="42"/>
                </a:cxn>
                <a:cxn ang="0">
                  <a:pos x="24" y="42"/>
                </a:cxn>
                <a:cxn ang="0">
                  <a:pos x="32" y="44"/>
                </a:cxn>
                <a:cxn ang="0">
                  <a:pos x="32" y="44"/>
                </a:cxn>
                <a:cxn ang="0">
                  <a:pos x="30" y="46"/>
                </a:cxn>
                <a:cxn ang="0">
                  <a:pos x="30" y="48"/>
                </a:cxn>
                <a:cxn ang="0">
                  <a:pos x="30" y="50"/>
                </a:cxn>
                <a:cxn ang="0">
                  <a:pos x="30" y="50"/>
                </a:cxn>
                <a:cxn ang="0">
                  <a:pos x="34" y="48"/>
                </a:cxn>
                <a:cxn ang="0">
                  <a:pos x="38" y="42"/>
                </a:cxn>
                <a:cxn ang="0">
                  <a:pos x="38" y="42"/>
                </a:cxn>
                <a:cxn ang="0">
                  <a:pos x="42" y="40"/>
                </a:cxn>
                <a:cxn ang="0">
                  <a:pos x="42" y="40"/>
                </a:cxn>
                <a:cxn ang="0">
                  <a:pos x="44" y="36"/>
                </a:cxn>
                <a:cxn ang="0">
                  <a:pos x="44" y="32"/>
                </a:cxn>
                <a:cxn ang="0">
                  <a:pos x="44" y="28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2" y="24"/>
                </a:cxn>
                <a:cxn ang="0">
                  <a:pos x="36" y="24"/>
                </a:cxn>
                <a:cxn ang="0">
                  <a:pos x="36" y="24"/>
                </a:cxn>
                <a:cxn ang="0">
                  <a:pos x="32" y="24"/>
                </a:cxn>
                <a:cxn ang="0">
                  <a:pos x="28" y="22"/>
                </a:cxn>
                <a:cxn ang="0">
                  <a:pos x="26" y="18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4" y="14"/>
                </a:cxn>
                <a:cxn ang="0">
                  <a:pos x="26" y="10"/>
                </a:cxn>
                <a:cxn ang="0">
                  <a:pos x="26" y="10"/>
                </a:cxn>
                <a:cxn ang="0">
                  <a:pos x="30" y="0"/>
                </a:cxn>
                <a:cxn ang="0">
                  <a:pos x="30" y="0"/>
                </a:cxn>
              </a:cxnLst>
              <a:rect b="b" l="0" r="r" t="0"/>
              <a:pathLst>
                <a:path h="50" w="44">
                  <a:moveTo>
                    <a:pt x="30" y="0"/>
                  </a:moveTo>
                  <a:lnTo>
                    <a:pt x="30" y="0"/>
                  </a:lnTo>
                  <a:lnTo>
                    <a:pt x="24" y="4"/>
                  </a:lnTo>
                  <a:lnTo>
                    <a:pt x="20" y="8"/>
                  </a:lnTo>
                  <a:lnTo>
                    <a:pt x="14" y="20"/>
                  </a:lnTo>
                  <a:lnTo>
                    <a:pt x="8" y="3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18" y="42"/>
                  </a:lnTo>
                  <a:lnTo>
                    <a:pt x="24" y="42"/>
                  </a:lnTo>
                  <a:lnTo>
                    <a:pt x="32" y="44"/>
                  </a:lnTo>
                  <a:lnTo>
                    <a:pt x="32" y="44"/>
                  </a:lnTo>
                  <a:lnTo>
                    <a:pt x="30" y="46"/>
                  </a:lnTo>
                  <a:lnTo>
                    <a:pt x="30" y="48"/>
                  </a:lnTo>
                  <a:lnTo>
                    <a:pt x="30" y="50"/>
                  </a:lnTo>
                  <a:lnTo>
                    <a:pt x="30" y="50"/>
                  </a:lnTo>
                  <a:lnTo>
                    <a:pt x="34" y="48"/>
                  </a:lnTo>
                  <a:lnTo>
                    <a:pt x="38" y="42"/>
                  </a:lnTo>
                  <a:lnTo>
                    <a:pt x="38" y="42"/>
                  </a:lnTo>
                  <a:lnTo>
                    <a:pt x="42" y="40"/>
                  </a:lnTo>
                  <a:lnTo>
                    <a:pt x="42" y="40"/>
                  </a:lnTo>
                  <a:lnTo>
                    <a:pt x="44" y="36"/>
                  </a:lnTo>
                  <a:lnTo>
                    <a:pt x="44" y="32"/>
                  </a:lnTo>
                  <a:lnTo>
                    <a:pt x="44" y="28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2" y="24"/>
                  </a:lnTo>
                  <a:lnTo>
                    <a:pt x="36" y="24"/>
                  </a:lnTo>
                  <a:lnTo>
                    <a:pt x="36" y="24"/>
                  </a:lnTo>
                  <a:lnTo>
                    <a:pt x="32" y="24"/>
                  </a:lnTo>
                  <a:lnTo>
                    <a:pt x="28" y="22"/>
                  </a:lnTo>
                  <a:lnTo>
                    <a:pt x="26" y="18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4" y="14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86"/>
            <p:cNvSpPr/>
            <p:nvPr/>
          </p:nvSpPr>
          <p:spPr bwMode="auto">
            <a:xfrm>
              <a:off x="6340475" y="647700"/>
              <a:ext cx="53975" cy="60325"/>
            </a:xfrm>
            <a:custGeom>
              <a:cxnLst>
                <a:cxn ang="0">
                  <a:pos x="8" y="38"/>
                </a:cxn>
                <a:cxn ang="0">
                  <a:pos x="8" y="38"/>
                </a:cxn>
                <a:cxn ang="0">
                  <a:pos x="20" y="34"/>
                </a:cxn>
                <a:cxn ang="0">
                  <a:pos x="30" y="30"/>
                </a:cxn>
                <a:cxn ang="0">
                  <a:pos x="30" y="30"/>
                </a:cxn>
                <a:cxn ang="0">
                  <a:pos x="32" y="28"/>
                </a:cxn>
                <a:cxn ang="0">
                  <a:pos x="32" y="24"/>
                </a:cxn>
                <a:cxn ang="0">
                  <a:pos x="32" y="18"/>
                </a:cxn>
                <a:cxn ang="0">
                  <a:pos x="32" y="18"/>
                </a:cxn>
                <a:cxn ang="0">
                  <a:pos x="32" y="12"/>
                </a:cxn>
                <a:cxn ang="0">
                  <a:pos x="32" y="12"/>
                </a:cxn>
                <a:cxn ang="0">
                  <a:pos x="34" y="6"/>
                </a:cxn>
                <a:cxn ang="0">
                  <a:pos x="32" y="2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4" y="6"/>
                </a:cxn>
                <a:cxn ang="0">
                  <a:pos x="10" y="12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4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4" y="20"/>
                </a:cxn>
                <a:cxn ang="0">
                  <a:pos x="6" y="22"/>
                </a:cxn>
                <a:cxn ang="0">
                  <a:pos x="8" y="24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" y="32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8" y="38"/>
                </a:cxn>
                <a:cxn ang="0">
                  <a:pos x="8" y="38"/>
                </a:cxn>
              </a:cxnLst>
              <a:rect b="b" l="0" r="r" t="0"/>
              <a:pathLst>
                <a:path h="38" w="34">
                  <a:moveTo>
                    <a:pt x="8" y="38"/>
                  </a:moveTo>
                  <a:lnTo>
                    <a:pt x="8" y="38"/>
                  </a:lnTo>
                  <a:lnTo>
                    <a:pt x="20" y="34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2" y="28"/>
                  </a:lnTo>
                  <a:lnTo>
                    <a:pt x="32" y="24"/>
                  </a:lnTo>
                  <a:lnTo>
                    <a:pt x="32" y="18"/>
                  </a:lnTo>
                  <a:lnTo>
                    <a:pt x="32" y="18"/>
                  </a:lnTo>
                  <a:lnTo>
                    <a:pt x="32" y="12"/>
                  </a:lnTo>
                  <a:lnTo>
                    <a:pt x="32" y="12"/>
                  </a:lnTo>
                  <a:lnTo>
                    <a:pt x="34" y="6"/>
                  </a:lnTo>
                  <a:lnTo>
                    <a:pt x="32" y="2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14" y="6"/>
                  </a:lnTo>
                  <a:lnTo>
                    <a:pt x="10" y="12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4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4" y="20"/>
                  </a:lnTo>
                  <a:lnTo>
                    <a:pt x="6" y="22"/>
                  </a:lnTo>
                  <a:lnTo>
                    <a:pt x="8" y="24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" y="32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8" y="38"/>
                  </a:lnTo>
                  <a:lnTo>
                    <a:pt x="8" y="3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87"/>
            <p:cNvSpPr/>
            <p:nvPr/>
          </p:nvSpPr>
          <p:spPr bwMode="auto">
            <a:xfrm>
              <a:off x="7940675" y="1571625"/>
              <a:ext cx="47625" cy="82550"/>
            </a:xfrm>
            <a:custGeom>
              <a:cxnLst>
                <a:cxn ang="0">
                  <a:pos x="4" y="32"/>
                </a:cxn>
                <a:cxn ang="0">
                  <a:pos x="4" y="32"/>
                </a:cxn>
                <a:cxn ang="0">
                  <a:pos x="6" y="36"/>
                </a:cxn>
                <a:cxn ang="0">
                  <a:pos x="4" y="42"/>
                </a:cxn>
                <a:cxn ang="0">
                  <a:pos x="4" y="42"/>
                </a:cxn>
                <a:cxn ang="0">
                  <a:pos x="4" y="48"/>
                </a:cxn>
                <a:cxn ang="0">
                  <a:pos x="4" y="50"/>
                </a:cxn>
                <a:cxn ang="0">
                  <a:pos x="8" y="52"/>
                </a:cxn>
                <a:cxn ang="0">
                  <a:pos x="8" y="52"/>
                </a:cxn>
                <a:cxn ang="0">
                  <a:pos x="10" y="46"/>
                </a:cxn>
                <a:cxn ang="0">
                  <a:pos x="10" y="40"/>
                </a:cxn>
                <a:cxn ang="0">
                  <a:pos x="10" y="28"/>
                </a:cxn>
                <a:cxn ang="0">
                  <a:pos x="10" y="28"/>
                </a:cxn>
                <a:cxn ang="0">
                  <a:pos x="10" y="22"/>
                </a:cxn>
                <a:cxn ang="0">
                  <a:pos x="12" y="22"/>
                </a:cxn>
                <a:cxn ang="0">
                  <a:pos x="14" y="20"/>
                </a:cxn>
                <a:cxn ang="0">
                  <a:pos x="14" y="20"/>
                </a:cxn>
                <a:cxn ang="0">
                  <a:pos x="16" y="22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8" y="34"/>
                </a:cxn>
                <a:cxn ang="0">
                  <a:pos x="20" y="38"/>
                </a:cxn>
                <a:cxn ang="0">
                  <a:pos x="24" y="40"/>
                </a:cxn>
                <a:cxn ang="0">
                  <a:pos x="28" y="40"/>
                </a:cxn>
                <a:cxn ang="0">
                  <a:pos x="28" y="4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24" y="26"/>
                </a:cxn>
                <a:cxn ang="0">
                  <a:pos x="22" y="18"/>
                </a:cxn>
                <a:cxn ang="0">
                  <a:pos x="22" y="14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30" y="2"/>
                </a:cxn>
                <a:cxn ang="0">
                  <a:pos x="28" y="0"/>
                </a:cxn>
                <a:cxn ang="0">
                  <a:pos x="28" y="0"/>
                </a:cxn>
                <a:cxn ang="0">
                  <a:pos x="24" y="2"/>
                </a:cxn>
                <a:cxn ang="0">
                  <a:pos x="18" y="4"/>
                </a:cxn>
                <a:cxn ang="0">
                  <a:pos x="14" y="6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8" y="0"/>
                </a:cxn>
                <a:cxn ang="0">
                  <a:pos x="6" y="2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12"/>
                </a:cxn>
                <a:cxn ang="0">
                  <a:pos x="0" y="18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4" y="32"/>
                </a:cxn>
              </a:cxnLst>
              <a:rect b="b" l="0" r="r" t="0"/>
              <a:pathLst>
                <a:path h="52" w="30">
                  <a:moveTo>
                    <a:pt x="4" y="32"/>
                  </a:moveTo>
                  <a:lnTo>
                    <a:pt x="4" y="32"/>
                  </a:lnTo>
                  <a:lnTo>
                    <a:pt x="6" y="36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4" y="48"/>
                  </a:lnTo>
                  <a:lnTo>
                    <a:pt x="4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46"/>
                  </a:lnTo>
                  <a:lnTo>
                    <a:pt x="10" y="40"/>
                  </a:lnTo>
                  <a:lnTo>
                    <a:pt x="10" y="28"/>
                  </a:lnTo>
                  <a:lnTo>
                    <a:pt x="10" y="28"/>
                  </a:lnTo>
                  <a:lnTo>
                    <a:pt x="10" y="22"/>
                  </a:lnTo>
                  <a:lnTo>
                    <a:pt x="12" y="22"/>
                  </a:lnTo>
                  <a:lnTo>
                    <a:pt x="14" y="20"/>
                  </a:lnTo>
                  <a:lnTo>
                    <a:pt x="14" y="20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8" y="34"/>
                  </a:lnTo>
                  <a:lnTo>
                    <a:pt x="20" y="38"/>
                  </a:lnTo>
                  <a:lnTo>
                    <a:pt x="24" y="40"/>
                  </a:lnTo>
                  <a:lnTo>
                    <a:pt x="28" y="40"/>
                  </a:lnTo>
                  <a:lnTo>
                    <a:pt x="28" y="4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4" y="26"/>
                  </a:lnTo>
                  <a:lnTo>
                    <a:pt x="22" y="18"/>
                  </a:lnTo>
                  <a:lnTo>
                    <a:pt x="22" y="14"/>
                  </a:lnTo>
                  <a:lnTo>
                    <a:pt x="22" y="10"/>
                  </a:lnTo>
                  <a:lnTo>
                    <a:pt x="26" y="6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30" y="2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4" y="2"/>
                  </a:lnTo>
                  <a:lnTo>
                    <a:pt x="18" y="4"/>
                  </a:lnTo>
                  <a:lnTo>
                    <a:pt x="14" y="6"/>
                  </a:lnTo>
                  <a:lnTo>
                    <a:pt x="10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8" y="0"/>
                  </a:lnTo>
                  <a:lnTo>
                    <a:pt x="6" y="2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12"/>
                  </a:lnTo>
                  <a:lnTo>
                    <a:pt x="0" y="18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4" y="3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88"/>
            <p:cNvSpPr/>
            <p:nvPr/>
          </p:nvSpPr>
          <p:spPr bwMode="auto">
            <a:xfrm>
              <a:off x="7985125" y="1635125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89"/>
            <p:cNvSpPr/>
            <p:nvPr/>
          </p:nvSpPr>
          <p:spPr bwMode="auto">
            <a:xfrm>
              <a:off x="8626475" y="2171700"/>
              <a:ext cx="50800" cy="73025"/>
            </a:xfrm>
            <a:custGeom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2" y="16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28"/>
                </a:cxn>
                <a:cxn ang="0">
                  <a:pos x="2" y="30"/>
                </a:cxn>
                <a:cxn ang="0">
                  <a:pos x="8" y="34"/>
                </a:cxn>
                <a:cxn ang="0">
                  <a:pos x="8" y="34"/>
                </a:cxn>
                <a:cxn ang="0">
                  <a:pos x="8" y="36"/>
                </a:cxn>
                <a:cxn ang="0">
                  <a:pos x="6" y="40"/>
                </a:cxn>
                <a:cxn ang="0">
                  <a:pos x="6" y="40"/>
                </a:cxn>
                <a:cxn ang="0">
                  <a:pos x="4" y="44"/>
                </a:cxn>
                <a:cxn ang="0">
                  <a:pos x="8" y="46"/>
                </a:cxn>
                <a:cxn ang="0">
                  <a:pos x="8" y="46"/>
                </a:cxn>
                <a:cxn ang="0">
                  <a:pos x="10" y="46"/>
                </a:cxn>
                <a:cxn ang="0">
                  <a:pos x="12" y="44"/>
                </a:cxn>
                <a:cxn ang="0">
                  <a:pos x="12" y="44"/>
                </a:cxn>
                <a:cxn ang="0">
                  <a:pos x="32" y="10"/>
                </a:cxn>
                <a:cxn ang="0">
                  <a:pos x="32" y="10"/>
                </a:cxn>
                <a:cxn ang="0">
                  <a:pos x="30" y="6"/>
                </a:cxn>
                <a:cxn ang="0">
                  <a:pos x="30" y="6"/>
                </a:cxn>
                <a:cxn ang="0">
                  <a:pos x="26" y="8"/>
                </a:cxn>
                <a:cxn ang="0">
                  <a:pos x="22" y="10"/>
                </a:cxn>
                <a:cxn ang="0">
                  <a:pos x="18" y="10"/>
                </a:cxn>
                <a:cxn ang="0">
                  <a:pos x="14" y="6"/>
                </a:cxn>
                <a:cxn ang="0">
                  <a:pos x="14" y="6"/>
                </a:cxn>
              </a:cxnLst>
              <a:rect b="b" l="0" r="r" t="0"/>
              <a:pathLst>
                <a:path h="46" w="32">
                  <a:moveTo>
                    <a:pt x="14" y="6"/>
                  </a:moveTo>
                  <a:lnTo>
                    <a:pt x="14" y="6"/>
                  </a:lnTo>
                  <a:lnTo>
                    <a:pt x="10" y="2"/>
                  </a:lnTo>
                  <a:lnTo>
                    <a:pt x="8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2" y="16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28"/>
                  </a:lnTo>
                  <a:lnTo>
                    <a:pt x="2" y="30"/>
                  </a:lnTo>
                  <a:lnTo>
                    <a:pt x="8" y="34"/>
                  </a:lnTo>
                  <a:lnTo>
                    <a:pt x="8" y="34"/>
                  </a:lnTo>
                  <a:lnTo>
                    <a:pt x="8" y="36"/>
                  </a:lnTo>
                  <a:lnTo>
                    <a:pt x="6" y="40"/>
                  </a:lnTo>
                  <a:lnTo>
                    <a:pt x="6" y="40"/>
                  </a:lnTo>
                  <a:lnTo>
                    <a:pt x="4" y="44"/>
                  </a:lnTo>
                  <a:lnTo>
                    <a:pt x="8" y="46"/>
                  </a:lnTo>
                  <a:lnTo>
                    <a:pt x="8" y="46"/>
                  </a:lnTo>
                  <a:lnTo>
                    <a:pt x="10" y="46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32" y="10"/>
                  </a:lnTo>
                  <a:lnTo>
                    <a:pt x="32" y="10"/>
                  </a:lnTo>
                  <a:lnTo>
                    <a:pt x="30" y="6"/>
                  </a:lnTo>
                  <a:lnTo>
                    <a:pt x="30" y="6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18" y="10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90"/>
            <p:cNvSpPr/>
            <p:nvPr/>
          </p:nvSpPr>
          <p:spPr bwMode="auto">
            <a:xfrm>
              <a:off x="7775575" y="1660525"/>
              <a:ext cx="111125" cy="41275"/>
            </a:xfrm>
            <a:custGeom>
              <a:cxnLst>
                <a:cxn ang="0">
                  <a:pos x="70" y="22"/>
                </a:cxn>
                <a:cxn ang="0">
                  <a:pos x="70" y="22"/>
                </a:cxn>
                <a:cxn ang="0">
                  <a:pos x="68" y="18"/>
                </a:cxn>
                <a:cxn ang="0">
                  <a:pos x="68" y="18"/>
                </a:cxn>
                <a:cxn ang="0">
                  <a:pos x="62" y="18"/>
                </a:cxn>
                <a:cxn ang="0">
                  <a:pos x="58" y="14"/>
                </a:cxn>
                <a:cxn ang="0">
                  <a:pos x="54" y="12"/>
                </a:cxn>
                <a:cxn ang="0">
                  <a:pos x="52" y="10"/>
                </a:cxn>
                <a:cxn ang="0">
                  <a:pos x="52" y="10"/>
                </a:cxn>
                <a:cxn ang="0">
                  <a:pos x="28" y="6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18" y="16"/>
                </a:cxn>
                <a:cxn ang="0">
                  <a:pos x="34" y="20"/>
                </a:cxn>
                <a:cxn ang="0">
                  <a:pos x="66" y="26"/>
                </a:cxn>
                <a:cxn ang="0">
                  <a:pos x="66" y="26"/>
                </a:cxn>
                <a:cxn ang="0">
                  <a:pos x="68" y="24"/>
                </a:cxn>
                <a:cxn ang="0">
                  <a:pos x="70" y="22"/>
                </a:cxn>
                <a:cxn ang="0">
                  <a:pos x="70" y="22"/>
                </a:cxn>
              </a:cxnLst>
              <a:rect b="b" l="0" r="r" t="0"/>
              <a:pathLst>
                <a:path h="26" w="70">
                  <a:moveTo>
                    <a:pt x="70" y="22"/>
                  </a:moveTo>
                  <a:lnTo>
                    <a:pt x="70" y="22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2" y="18"/>
                  </a:lnTo>
                  <a:lnTo>
                    <a:pt x="58" y="14"/>
                  </a:lnTo>
                  <a:lnTo>
                    <a:pt x="54" y="12"/>
                  </a:lnTo>
                  <a:lnTo>
                    <a:pt x="52" y="10"/>
                  </a:lnTo>
                  <a:lnTo>
                    <a:pt x="52" y="10"/>
                  </a:lnTo>
                  <a:lnTo>
                    <a:pt x="28" y="6"/>
                  </a:lnTo>
                  <a:lnTo>
                    <a:pt x="6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18" y="16"/>
                  </a:lnTo>
                  <a:lnTo>
                    <a:pt x="34" y="20"/>
                  </a:lnTo>
                  <a:lnTo>
                    <a:pt x="66" y="26"/>
                  </a:lnTo>
                  <a:lnTo>
                    <a:pt x="66" y="26"/>
                  </a:lnTo>
                  <a:lnTo>
                    <a:pt x="68" y="24"/>
                  </a:lnTo>
                  <a:lnTo>
                    <a:pt x="70" y="22"/>
                  </a:lnTo>
                  <a:lnTo>
                    <a:pt x="70" y="2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91"/>
            <p:cNvSpPr/>
            <p:nvPr/>
          </p:nvSpPr>
          <p:spPr bwMode="auto">
            <a:xfrm>
              <a:off x="7102475" y="288925"/>
              <a:ext cx="215900" cy="104775"/>
            </a:xfrm>
            <a:custGeom>
              <a:cxnLst>
                <a:cxn ang="0">
                  <a:pos x="44" y="64"/>
                </a:cxn>
                <a:cxn ang="0">
                  <a:pos x="44" y="64"/>
                </a:cxn>
                <a:cxn ang="0">
                  <a:pos x="38" y="60"/>
                </a:cxn>
                <a:cxn ang="0">
                  <a:pos x="34" y="56"/>
                </a:cxn>
                <a:cxn ang="0">
                  <a:pos x="32" y="54"/>
                </a:cxn>
                <a:cxn ang="0">
                  <a:pos x="32" y="52"/>
                </a:cxn>
                <a:cxn ang="0">
                  <a:pos x="32" y="48"/>
                </a:cxn>
                <a:cxn ang="0">
                  <a:pos x="36" y="44"/>
                </a:cxn>
                <a:cxn ang="0">
                  <a:pos x="36" y="44"/>
                </a:cxn>
                <a:cxn ang="0">
                  <a:pos x="44" y="38"/>
                </a:cxn>
                <a:cxn ang="0">
                  <a:pos x="44" y="38"/>
                </a:cxn>
                <a:cxn ang="0">
                  <a:pos x="54" y="30"/>
                </a:cxn>
                <a:cxn ang="0">
                  <a:pos x="66" y="24"/>
                </a:cxn>
                <a:cxn ang="0">
                  <a:pos x="78" y="18"/>
                </a:cxn>
                <a:cxn ang="0">
                  <a:pos x="90" y="16"/>
                </a:cxn>
                <a:cxn ang="0">
                  <a:pos x="90" y="16"/>
                </a:cxn>
                <a:cxn ang="0">
                  <a:pos x="128" y="8"/>
                </a:cxn>
                <a:cxn ang="0">
                  <a:pos x="128" y="8"/>
                </a:cxn>
                <a:cxn ang="0">
                  <a:pos x="134" y="6"/>
                </a:cxn>
                <a:cxn ang="0">
                  <a:pos x="134" y="6"/>
                </a:cxn>
                <a:cxn ang="0">
                  <a:pos x="136" y="4"/>
                </a:cxn>
                <a:cxn ang="0">
                  <a:pos x="136" y="4"/>
                </a:cxn>
                <a:cxn ang="0">
                  <a:pos x="134" y="0"/>
                </a:cxn>
                <a:cxn ang="0">
                  <a:pos x="132" y="0"/>
                </a:cxn>
                <a:cxn ang="0">
                  <a:pos x="128" y="0"/>
                </a:cxn>
                <a:cxn ang="0">
                  <a:pos x="128" y="0"/>
                </a:cxn>
                <a:cxn ang="0">
                  <a:pos x="102" y="6"/>
                </a:cxn>
                <a:cxn ang="0">
                  <a:pos x="76" y="10"/>
                </a:cxn>
                <a:cxn ang="0">
                  <a:pos x="76" y="10"/>
                </a:cxn>
                <a:cxn ang="0">
                  <a:pos x="64" y="12"/>
                </a:cxn>
                <a:cxn ang="0">
                  <a:pos x="52" y="16"/>
                </a:cxn>
                <a:cxn ang="0">
                  <a:pos x="40" y="22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26" y="32"/>
                </a:cxn>
                <a:cxn ang="0">
                  <a:pos x="24" y="32"/>
                </a:cxn>
                <a:cxn ang="0">
                  <a:pos x="24" y="32"/>
                </a:cxn>
                <a:cxn ang="0">
                  <a:pos x="20" y="40"/>
                </a:cxn>
                <a:cxn ang="0">
                  <a:pos x="14" y="4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6" y="56"/>
                </a:cxn>
                <a:cxn ang="0">
                  <a:pos x="12" y="58"/>
                </a:cxn>
                <a:cxn ang="0">
                  <a:pos x="22" y="62"/>
                </a:cxn>
                <a:cxn ang="0">
                  <a:pos x="32" y="66"/>
                </a:cxn>
                <a:cxn ang="0">
                  <a:pos x="38" y="66"/>
                </a:cxn>
                <a:cxn ang="0">
                  <a:pos x="44" y="64"/>
                </a:cxn>
                <a:cxn ang="0">
                  <a:pos x="44" y="64"/>
                </a:cxn>
              </a:cxnLst>
              <a:rect b="b" l="0" r="r" t="0"/>
              <a:pathLst>
                <a:path h="66" w="136">
                  <a:moveTo>
                    <a:pt x="44" y="64"/>
                  </a:moveTo>
                  <a:lnTo>
                    <a:pt x="44" y="64"/>
                  </a:lnTo>
                  <a:lnTo>
                    <a:pt x="38" y="60"/>
                  </a:lnTo>
                  <a:lnTo>
                    <a:pt x="34" y="56"/>
                  </a:lnTo>
                  <a:lnTo>
                    <a:pt x="32" y="54"/>
                  </a:lnTo>
                  <a:lnTo>
                    <a:pt x="32" y="52"/>
                  </a:lnTo>
                  <a:lnTo>
                    <a:pt x="32" y="48"/>
                  </a:lnTo>
                  <a:lnTo>
                    <a:pt x="36" y="44"/>
                  </a:lnTo>
                  <a:lnTo>
                    <a:pt x="36" y="44"/>
                  </a:lnTo>
                  <a:lnTo>
                    <a:pt x="44" y="38"/>
                  </a:lnTo>
                  <a:lnTo>
                    <a:pt x="44" y="38"/>
                  </a:lnTo>
                  <a:lnTo>
                    <a:pt x="54" y="30"/>
                  </a:lnTo>
                  <a:lnTo>
                    <a:pt x="66" y="24"/>
                  </a:lnTo>
                  <a:lnTo>
                    <a:pt x="78" y="18"/>
                  </a:lnTo>
                  <a:lnTo>
                    <a:pt x="90" y="16"/>
                  </a:lnTo>
                  <a:lnTo>
                    <a:pt x="90" y="16"/>
                  </a:lnTo>
                  <a:lnTo>
                    <a:pt x="128" y="8"/>
                  </a:lnTo>
                  <a:lnTo>
                    <a:pt x="128" y="8"/>
                  </a:lnTo>
                  <a:lnTo>
                    <a:pt x="134" y="6"/>
                  </a:lnTo>
                  <a:lnTo>
                    <a:pt x="134" y="6"/>
                  </a:lnTo>
                  <a:lnTo>
                    <a:pt x="136" y="4"/>
                  </a:lnTo>
                  <a:lnTo>
                    <a:pt x="136" y="4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28" y="0"/>
                  </a:lnTo>
                  <a:lnTo>
                    <a:pt x="128" y="0"/>
                  </a:lnTo>
                  <a:lnTo>
                    <a:pt x="102" y="6"/>
                  </a:lnTo>
                  <a:lnTo>
                    <a:pt x="76" y="10"/>
                  </a:lnTo>
                  <a:lnTo>
                    <a:pt x="76" y="10"/>
                  </a:lnTo>
                  <a:lnTo>
                    <a:pt x="64" y="12"/>
                  </a:lnTo>
                  <a:lnTo>
                    <a:pt x="52" y="16"/>
                  </a:lnTo>
                  <a:lnTo>
                    <a:pt x="40" y="22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6" y="32"/>
                  </a:lnTo>
                  <a:lnTo>
                    <a:pt x="24" y="32"/>
                  </a:lnTo>
                  <a:lnTo>
                    <a:pt x="24" y="32"/>
                  </a:lnTo>
                  <a:lnTo>
                    <a:pt x="20" y="40"/>
                  </a:lnTo>
                  <a:lnTo>
                    <a:pt x="14" y="4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6" y="56"/>
                  </a:lnTo>
                  <a:lnTo>
                    <a:pt x="12" y="58"/>
                  </a:lnTo>
                  <a:lnTo>
                    <a:pt x="22" y="62"/>
                  </a:lnTo>
                  <a:lnTo>
                    <a:pt x="32" y="66"/>
                  </a:lnTo>
                  <a:lnTo>
                    <a:pt x="38" y="66"/>
                  </a:lnTo>
                  <a:lnTo>
                    <a:pt x="44" y="64"/>
                  </a:lnTo>
                  <a:lnTo>
                    <a:pt x="44" y="6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92"/>
            <p:cNvSpPr/>
            <p:nvPr/>
          </p:nvSpPr>
          <p:spPr bwMode="auto">
            <a:xfrm>
              <a:off x="5194300" y="339725"/>
              <a:ext cx="76200" cy="41275"/>
            </a:xfrm>
            <a:custGeom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6" y="14"/>
                </a:cxn>
                <a:cxn ang="0">
                  <a:pos x="10" y="16"/>
                </a:cxn>
                <a:cxn ang="0">
                  <a:pos x="22" y="22"/>
                </a:cxn>
                <a:cxn ang="0">
                  <a:pos x="32" y="26"/>
                </a:cxn>
                <a:cxn ang="0">
                  <a:pos x="38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46" y="20"/>
                </a:cxn>
                <a:cxn ang="0">
                  <a:pos x="48" y="18"/>
                </a:cxn>
                <a:cxn ang="0">
                  <a:pos x="48" y="18"/>
                </a:cxn>
                <a:cxn ang="0">
                  <a:pos x="48" y="14"/>
                </a:cxn>
                <a:cxn ang="0">
                  <a:pos x="48" y="14"/>
                </a:cxn>
                <a:cxn ang="0">
                  <a:pos x="44" y="12"/>
                </a:cxn>
                <a:cxn ang="0">
                  <a:pos x="44" y="12"/>
                </a:cxn>
                <a:cxn ang="0">
                  <a:pos x="42" y="12"/>
                </a:cxn>
                <a:cxn ang="0">
                  <a:pos x="40" y="10"/>
                </a:cxn>
                <a:cxn ang="0">
                  <a:pos x="38" y="10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42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2" y="0"/>
                </a:cxn>
                <a:cxn ang="0">
                  <a:pos x="28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16" y="6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12"/>
                </a:cxn>
                <a:cxn ang="0">
                  <a:pos x="16" y="12"/>
                </a:cxn>
                <a:cxn ang="0">
                  <a:pos x="12" y="12"/>
                </a:cxn>
                <a:cxn ang="0">
                  <a:pos x="6" y="12"/>
                </a:cxn>
                <a:cxn ang="0">
                  <a:pos x="2" y="12"/>
                </a:cxn>
                <a:cxn ang="0">
                  <a:pos x="0" y="14"/>
                </a:cxn>
                <a:cxn ang="0">
                  <a:pos x="0" y="14"/>
                </a:cxn>
              </a:cxnLst>
              <a:rect b="b" l="0" r="r" t="0"/>
              <a:pathLst>
                <a:path h="26" w="48">
                  <a:moveTo>
                    <a:pt x="0" y="14"/>
                  </a:moveTo>
                  <a:lnTo>
                    <a:pt x="0" y="14"/>
                  </a:lnTo>
                  <a:lnTo>
                    <a:pt x="6" y="14"/>
                  </a:lnTo>
                  <a:lnTo>
                    <a:pt x="10" y="16"/>
                  </a:lnTo>
                  <a:lnTo>
                    <a:pt x="22" y="22"/>
                  </a:lnTo>
                  <a:lnTo>
                    <a:pt x="32" y="26"/>
                  </a:lnTo>
                  <a:lnTo>
                    <a:pt x="38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46" y="20"/>
                  </a:lnTo>
                  <a:lnTo>
                    <a:pt x="48" y="18"/>
                  </a:lnTo>
                  <a:lnTo>
                    <a:pt x="48" y="18"/>
                  </a:lnTo>
                  <a:lnTo>
                    <a:pt x="48" y="14"/>
                  </a:lnTo>
                  <a:lnTo>
                    <a:pt x="48" y="14"/>
                  </a:lnTo>
                  <a:lnTo>
                    <a:pt x="44" y="12"/>
                  </a:lnTo>
                  <a:lnTo>
                    <a:pt x="44" y="12"/>
                  </a:lnTo>
                  <a:lnTo>
                    <a:pt x="42" y="12"/>
                  </a:lnTo>
                  <a:lnTo>
                    <a:pt x="40" y="10"/>
                  </a:lnTo>
                  <a:lnTo>
                    <a:pt x="38" y="10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42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2" y="0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16" y="6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12"/>
                  </a:lnTo>
                  <a:lnTo>
                    <a:pt x="16" y="12"/>
                  </a:lnTo>
                  <a:lnTo>
                    <a:pt x="12" y="12"/>
                  </a:lnTo>
                  <a:lnTo>
                    <a:pt x="6" y="12"/>
                  </a:lnTo>
                  <a:lnTo>
                    <a:pt x="2" y="12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93"/>
            <p:cNvSpPr/>
            <p:nvPr/>
          </p:nvSpPr>
          <p:spPr bwMode="auto">
            <a:xfrm>
              <a:off x="5422900" y="1177925"/>
              <a:ext cx="120650" cy="53975"/>
            </a:xfrm>
            <a:custGeom>
              <a:cxnLst>
                <a:cxn ang="0">
                  <a:pos x="70" y="34"/>
                </a:cxn>
                <a:cxn ang="0">
                  <a:pos x="70" y="34"/>
                </a:cxn>
                <a:cxn ang="0">
                  <a:pos x="74" y="32"/>
                </a:cxn>
                <a:cxn ang="0">
                  <a:pos x="76" y="32"/>
                </a:cxn>
                <a:cxn ang="0">
                  <a:pos x="76" y="32"/>
                </a:cxn>
                <a:cxn ang="0">
                  <a:pos x="76" y="28"/>
                </a:cxn>
                <a:cxn ang="0">
                  <a:pos x="72" y="26"/>
                </a:cxn>
                <a:cxn ang="0">
                  <a:pos x="72" y="26"/>
                </a:cxn>
                <a:cxn ang="0">
                  <a:pos x="60" y="20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32" y="2"/>
                </a:cxn>
                <a:cxn ang="0">
                  <a:pos x="22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4" y="4"/>
                </a:cxn>
                <a:cxn ang="0">
                  <a:pos x="2" y="6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0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8" y="4"/>
                </a:cxn>
                <a:cxn ang="0">
                  <a:pos x="20" y="8"/>
                </a:cxn>
                <a:cxn ang="0">
                  <a:pos x="22" y="10"/>
                </a:cxn>
                <a:cxn ang="0">
                  <a:pos x="24" y="12"/>
                </a:cxn>
                <a:cxn ang="0">
                  <a:pos x="24" y="12"/>
                </a:cxn>
                <a:cxn ang="0">
                  <a:pos x="38" y="14"/>
                </a:cxn>
                <a:cxn ang="0">
                  <a:pos x="44" y="18"/>
                </a:cxn>
                <a:cxn ang="0">
                  <a:pos x="48" y="24"/>
                </a:cxn>
                <a:cxn ang="0">
                  <a:pos x="48" y="24"/>
                </a:cxn>
                <a:cxn ang="0">
                  <a:pos x="52" y="28"/>
                </a:cxn>
                <a:cxn ang="0">
                  <a:pos x="58" y="32"/>
                </a:cxn>
                <a:cxn ang="0">
                  <a:pos x="64" y="34"/>
                </a:cxn>
                <a:cxn ang="0">
                  <a:pos x="70" y="34"/>
                </a:cxn>
                <a:cxn ang="0">
                  <a:pos x="70" y="34"/>
                </a:cxn>
              </a:cxnLst>
              <a:rect b="b" l="0" r="r" t="0"/>
              <a:pathLst>
                <a:path h="34" w="76">
                  <a:moveTo>
                    <a:pt x="70" y="34"/>
                  </a:moveTo>
                  <a:lnTo>
                    <a:pt x="70" y="34"/>
                  </a:lnTo>
                  <a:lnTo>
                    <a:pt x="74" y="32"/>
                  </a:lnTo>
                  <a:lnTo>
                    <a:pt x="76" y="32"/>
                  </a:lnTo>
                  <a:lnTo>
                    <a:pt x="76" y="32"/>
                  </a:lnTo>
                  <a:lnTo>
                    <a:pt x="76" y="28"/>
                  </a:lnTo>
                  <a:lnTo>
                    <a:pt x="72" y="26"/>
                  </a:lnTo>
                  <a:lnTo>
                    <a:pt x="72" y="26"/>
                  </a:lnTo>
                  <a:lnTo>
                    <a:pt x="60" y="20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32" y="2"/>
                  </a:lnTo>
                  <a:lnTo>
                    <a:pt x="2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0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8" y="4"/>
                  </a:lnTo>
                  <a:lnTo>
                    <a:pt x="20" y="8"/>
                  </a:lnTo>
                  <a:lnTo>
                    <a:pt x="22" y="10"/>
                  </a:lnTo>
                  <a:lnTo>
                    <a:pt x="24" y="12"/>
                  </a:lnTo>
                  <a:lnTo>
                    <a:pt x="24" y="12"/>
                  </a:lnTo>
                  <a:lnTo>
                    <a:pt x="38" y="14"/>
                  </a:lnTo>
                  <a:lnTo>
                    <a:pt x="44" y="18"/>
                  </a:lnTo>
                  <a:lnTo>
                    <a:pt x="48" y="24"/>
                  </a:lnTo>
                  <a:lnTo>
                    <a:pt x="48" y="24"/>
                  </a:lnTo>
                  <a:lnTo>
                    <a:pt x="52" y="28"/>
                  </a:lnTo>
                  <a:lnTo>
                    <a:pt x="58" y="32"/>
                  </a:lnTo>
                  <a:lnTo>
                    <a:pt x="64" y="34"/>
                  </a:lnTo>
                  <a:lnTo>
                    <a:pt x="70" y="34"/>
                  </a:lnTo>
                  <a:lnTo>
                    <a:pt x="70" y="3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94"/>
            <p:cNvSpPr/>
            <p:nvPr/>
          </p:nvSpPr>
          <p:spPr bwMode="auto">
            <a:xfrm>
              <a:off x="8223250" y="676275"/>
              <a:ext cx="28575" cy="120650"/>
            </a:xfrm>
            <a:custGeom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2" y="20"/>
                </a:cxn>
                <a:cxn ang="0">
                  <a:pos x="4" y="28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2" y="44"/>
                </a:cxn>
                <a:cxn ang="0">
                  <a:pos x="2" y="50"/>
                </a:cxn>
                <a:cxn ang="0">
                  <a:pos x="4" y="56"/>
                </a:cxn>
                <a:cxn ang="0">
                  <a:pos x="4" y="56"/>
                </a:cxn>
                <a:cxn ang="0">
                  <a:pos x="2" y="66"/>
                </a:cxn>
                <a:cxn ang="0">
                  <a:pos x="2" y="76"/>
                </a:cxn>
                <a:cxn ang="0">
                  <a:pos x="2" y="76"/>
                </a:cxn>
                <a:cxn ang="0">
                  <a:pos x="6" y="74"/>
                </a:cxn>
                <a:cxn ang="0">
                  <a:pos x="8" y="70"/>
                </a:cxn>
                <a:cxn ang="0">
                  <a:pos x="10" y="66"/>
                </a:cxn>
                <a:cxn ang="0">
                  <a:pos x="6" y="62"/>
                </a:cxn>
                <a:cxn ang="0">
                  <a:pos x="6" y="62"/>
                </a:cxn>
                <a:cxn ang="0">
                  <a:pos x="6" y="58"/>
                </a:cxn>
                <a:cxn ang="0">
                  <a:pos x="6" y="56"/>
                </a:cxn>
                <a:cxn ang="0">
                  <a:pos x="6" y="56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8"/>
                </a:cxn>
                <a:cxn ang="0">
                  <a:pos x="14" y="46"/>
                </a:cxn>
                <a:cxn ang="0">
                  <a:pos x="16" y="42"/>
                </a:cxn>
                <a:cxn ang="0">
                  <a:pos x="18" y="40"/>
                </a:cxn>
                <a:cxn ang="0">
                  <a:pos x="18" y="36"/>
                </a:cxn>
                <a:cxn ang="0">
                  <a:pos x="14" y="30"/>
                </a:cxn>
                <a:cxn ang="0">
                  <a:pos x="12" y="24"/>
                </a:cxn>
                <a:cxn ang="0">
                  <a:pos x="12" y="24"/>
                </a:cxn>
                <a:cxn ang="0">
                  <a:pos x="12" y="1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2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b="b" l="0" r="r" t="0"/>
              <a:pathLst>
                <a:path h="76" w="18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4"/>
                  </a:lnTo>
                  <a:lnTo>
                    <a:pt x="2" y="20"/>
                  </a:lnTo>
                  <a:lnTo>
                    <a:pt x="4" y="28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2" y="44"/>
                  </a:lnTo>
                  <a:lnTo>
                    <a:pt x="2" y="50"/>
                  </a:lnTo>
                  <a:lnTo>
                    <a:pt x="4" y="56"/>
                  </a:lnTo>
                  <a:lnTo>
                    <a:pt x="4" y="56"/>
                  </a:lnTo>
                  <a:lnTo>
                    <a:pt x="2" y="66"/>
                  </a:lnTo>
                  <a:lnTo>
                    <a:pt x="2" y="76"/>
                  </a:lnTo>
                  <a:lnTo>
                    <a:pt x="2" y="76"/>
                  </a:lnTo>
                  <a:lnTo>
                    <a:pt x="6" y="74"/>
                  </a:lnTo>
                  <a:lnTo>
                    <a:pt x="8" y="70"/>
                  </a:lnTo>
                  <a:lnTo>
                    <a:pt x="10" y="66"/>
                  </a:lnTo>
                  <a:lnTo>
                    <a:pt x="6" y="62"/>
                  </a:lnTo>
                  <a:lnTo>
                    <a:pt x="6" y="62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6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4" y="46"/>
                  </a:lnTo>
                  <a:lnTo>
                    <a:pt x="16" y="42"/>
                  </a:lnTo>
                  <a:lnTo>
                    <a:pt x="18" y="40"/>
                  </a:lnTo>
                  <a:lnTo>
                    <a:pt x="18" y="36"/>
                  </a:lnTo>
                  <a:lnTo>
                    <a:pt x="14" y="30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1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2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95"/>
            <p:cNvSpPr/>
            <p:nvPr/>
          </p:nvSpPr>
          <p:spPr bwMode="auto">
            <a:xfrm>
              <a:off x="7953375" y="1254125"/>
              <a:ext cx="34925" cy="79375"/>
            </a:xfrm>
            <a:custGeom>
              <a:cxnLst>
                <a:cxn ang="0">
                  <a:pos x="10" y="50"/>
                </a:cxn>
                <a:cxn ang="0">
                  <a:pos x="10" y="50"/>
                </a:cxn>
                <a:cxn ang="0">
                  <a:pos x="12" y="50"/>
                </a:cxn>
                <a:cxn ang="0">
                  <a:pos x="12" y="50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2" y="48"/>
                </a:cxn>
                <a:cxn ang="0">
                  <a:pos x="22" y="48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20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4" y="48"/>
                </a:cxn>
                <a:cxn ang="0">
                  <a:pos x="14" y="42"/>
                </a:cxn>
                <a:cxn ang="0">
                  <a:pos x="12" y="36"/>
                </a:cxn>
                <a:cxn ang="0">
                  <a:pos x="12" y="32"/>
                </a:cxn>
                <a:cxn ang="0">
                  <a:pos x="14" y="28"/>
                </a:cxn>
                <a:cxn ang="0">
                  <a:pos x="14" y="28"/>
                </a:cxn>
                <a:cxn ang="0">
                  <a:pos x="16" y="22"/>
                </a:cxn>
                <a:cxn ang="0">
                  <a:pos x="18" y="1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4" y="16"/>
                </a:cxn>
                <a:cxn ang="0">
                  <a:pos x="4" y="20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6"/>
                </a:cxn>
                <a:cxn ang="0">
                  <a:pos x="0" y="30"/>
                </a:cxn>
                <a:cxn ang="0">
                  <a:pos x="2" y="38"/>
                </a:cxn>
                <a:cxn ang="0">
                  <a:pos x="6" y="44"/>
                </a:cxn>
                <a:cxn ang="0">
                  <a:pos x="10" y="50"/>
                </a:cxn>
                <a:cxn ang="0">
                  <a:pos x="10" y="50"/>
                </a:cxn>
              </a:cxnLst>
              <a:rect b="b" l="0" r="r" t="0"/>
              <a:pathLst>
                <a:path h="50" w="22">
                  <a:moveTo>
                    <a:pt x="10" y="50"/>
                  </a:moveTo>
                  <a:lnTo>
                    <a:pt x="10" y="50"/>
                  </a:lnTo>
                  <a:lnTo>
                    <a:pt x="12" y="50"/>
                  </a:lnTo>
                  <a:lnTo>
                    <a:pt x="12" y="50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6" y="50"/>
                  </a:lnTo>
                  <a:lnTo>
                    <a:pt x="20" y="50"/>
                  </a:lnTo>
                  <a:lnTo>
                    <a:pt x="22" y="48"/>
                  </a:lnTo>
                  <a:lnTo>
                    <a:pt x="22" y="48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20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4" y="48"/>
                  </a:lnTo>
                  <a:lnTo>
                    <a:pt x="14" y="42"/>
                  </a:lnTo>
                  <a:lnTo>
                    <a:pt x="12" y="36"/>
                  </a:lnTo>
                  <a:lnTo>
                    <a:pt x="12" y="32"/>
                  </a:lnTo>
                  <a:lnTo>
                    <a:pt x="14" y="28"/>
                  </a:lnTo>
                  <a:lnTo>
                    <a:pt x="14" y="28"/>
                  </a:lnTo>
                  <a:lnTo>
                    <a:pt x="16" y="22"/>
                  </a:lnTo>
                  <a:lnTo>
                    <a:pt x="18" y="1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16"/>
                  </a:lnTo>
                  <a:lnTo>
                    <a:pt x="4" y="20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2" y="38"/>
                  </a:lnTo>
                  <a:lnTo>
                    <a:pt x="6" y="44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96"/>
            <p:cNvSpPr/>
            <p:nvPr/>
          </p:nvSpPr>
          <p:spPr bwMode="auto">
            <a:xfrm>
              <a:off x="8261350" y="2235200"/>
              <a:ext cx="41275" cy="41275"/>
            </a:xfrm>
            <a:custGeom>
              <a:cxnLst>
                <a:cxn ang="0">
                  <a:pos x="20" y="2"/>
                </a:cxn>
                <a:cxn ang="0">
                  <a:pos x="20" y="2"/>
                </a:cxn>
                <a:cxn ang="0">
                  <a:pos x="14" y="4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8" y="24"/>
                </a:cxn>
                <a:cxn ang="0">
                  <a:pos x="10" y="26"/>
                </a:cxn>
                <a:cxn ang="0">
                  <a:pos x="12" y="26"/>
                </a:cxn>
                <a:cxn ang="0">
                  <a:pos x="12" y="26"/>
                </a:cxn>
                <a:cxn ang="0">
                  <a:pos x="16" y="26"/>
                </a:cxn>
                <a:cxn ang="0">
                  <a:pos x="20" y="24"/>
                </a:cxn>
                <a:cxn ang="0">
                  <a:pos x="24" y="18"/>
                </a:cxn>
                <a:cxn ang="0">
                  <a:pos x="24" y="18"/>
                </a:cxn>
                <a:cxn ang="0">
                  <a:pos x="26" y="12"/>
                </a:cxn>
                <a:cxn ang="0">
                  <a:pos x="26" y="8"/>
                </a:cxn>
                <a:cxn ang="0">
                  <a:pos x="26" y="8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0" y="2"/>
                </a:cxn>
                <a:cxn ang="0">
                  <a:pos x="20" y="2"/>
                </a:cxn>
              </a:cxnLst>
              <a:rect b="b" l="0" r="r" t="0"/>
              <a:pathLst>
                <a:path h="26" w="26">
                  <a:moveTo>
                    <a:pt x="20" y="2"/>
                  </a:moveTo>
                  <a:lnTo>
                    <a:pt x="20" y="2"/>
                  </a:lnTo>
                  <a:lnTo>
                    <a:pt x="14" y="4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8" y="24"/>
                  </a:lnTo>
                  <a:lnTo>
                    <a:pt x="10" y="26"/>
                  </a:lnTo>
                  <a:lnTo>
                    <a:pt x="12" y="26"/>
                  </a:lnTo>
                  <a:lnTo>
                    <a:pt x="12" y="26"/>
                  </a:lnTo>
                  <a:lnTo>
                    <a:pt x="16" y="26"/>
                  </a:lnTo>
                  <a:lnTo>
                    <a:pt x="20" y="24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26" y="12"/>
                  </a:lnTo>
                  <a:lnTo>
                    <a:pt x="26" y="8"/>
                  </a:lnTo>
                  <a:lnTo>
                    <a:pt x="26" y="8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0" y="2"/>
                  </a:lnTo>
                  <a:lnTo>
                    <a:pt x="2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97"/>
            <p:cNvSpPr/>
            <p:nvPr/>
          </p:nvSpPr>
          <p:spPr bwMode="auto">
            <a:xfrm>
              <a:off x="8086725" y="1568450"/>
              <a:ext cx="234950" cy="161925"/>
            </a:xfrm>
            <a:custGeom>
              <a:cxnLst>
                <a:cxn ang="0">
                  <a:pos x="124" y="56"/>
                </a:cxn>
                <a:cxn ang="0">
                  <a:pos x="118" y="50"/>
                </a:cxn>
                <a:cxn ang="0">
                  <a:pos x="114" y="42"/>
                </a:cxn>
                <a:cxn ang="0">
                  <a:pos x="94" y="30"/>
                </a:cxn>
                <a:cxn ang="0">
                  <a:pos x="80" y="24"/>
                </a:cxn>
                <a:cxn ang="0">
                  <a:pos x="68" y="18"/>
                </a:cxn>
                <a:cxn ang="0">
                  <a:pos x="52" y="14"/>
                </a:cxn>
                <a:cxn ang="0">
                  <a:pos x="42" y="24"/>
                </a:cxn>
                <a:cxn ang="0">
                  <a:pos x="38" y="28"/>
                </a:cxn>
                <a:cxn ang="0">
                  <a:pos x="32" y="26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4" y="4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0" y="8"/>
                </a:cxn>
                <a:cxn ang="0">
                  <a:pos x="8" y="12"/>
                </a:cxn>
                <a:cxn ang="0">
                  <a:pos x="14" y="18"/>
                </a:cxn>
                <a:cxn ang="0">
                  <a:pos x="16" y="22"/>
                </a:cxn>
                <a:cxn ang="0">
                  <a:pos x="14" y="28"/>
                </a:cxn>
                <a:cxn ang="0">
                  <a:pos x="16" y="30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20" y="36"/>
                </a:cxn>
                <a:cxn ang="0">
                  <a:pos x="22" y="32"/>
                </a:cxn>
                <a:cxn ang="0">
                  <a:pos x="50" y="46"/>
                </a:cxn>
                <a:cxn ang="0">
                  <a:pos x="60" y="60"/>
                </a:cxn>
                <a:cxn ang="0">
                  <a:pos x="58" y="76"/>
                </a:cxn>
                <a:cxn ang="0">
                  <a:pos x="56" y="78"/>
                </a:cxn>
                <a:cxn ang="0">
                  <a:pos x="56" y="80"/>
                </a:cxn>
                <a:cxn ang="0">
                  <a:pos x="60" y="80"/>
                </a:cxn>
                <a:cxn ang="0">
                  <a:pos x="70" y="80"/>
                </a:cxn>
                <a:cxn ang="0">
                  <a:pos x="78" y="86"/>
                </a:cxn>
                <a:cxn ang="0">
                  <a:pos x="80" y="90"/>
                </a:cxn>
                <a:cxn ang="0">
                  <a:pos x="86" y="90"/>
                </a:cxn>
                <a:cxn ang="0">
                  <a:pos x="92" y="90"/>
                </a:cxn>
                <a:cxn ang="0">
                  <a:pos x="94" y="82"/>
                </a:cxn>
                <a:cxn ang="0">
                  <a:pos x="104" y="76"/>
                </a:cxn>
                <a:cxn ang="0">
                  <a:pos x="120" y="78"/>
                </a:cxn>
                <a:cxn ang="0">
                  <a:pos x="126" y="90"/>
                </a:cxn>
                <a:cxn ang="0">
                  <a:pos x="132" y="98"/>
                </a:cxn>
                <a:cxn ang="0">
                  <a:pos x="140" y="102"/>
                </a:cxn>
                <a:cxn ang="0">
                  <a:pos x="146" y="100"/>
                </a:cxn>
                <a:cxn ang="0">
                  <a:pos x="146" y="96"/>
                </a:cxn>
                <a:cxn ang="0">
                  <a:pos x="142" y="90"/>
                </a:cxn>
                <a:cxn ang="0">
                  <a:pos x="138" y="88"/>
                </a:cxn>
                <a:cxn ang="0">
                  <a:pos x="128" y="72"/>
                </a:cxn>
                <a:cxn ang="0">
                  <a:pos x="126" y="70"/>
                </a:cxn>
                <a:cxn ang="0">
                  <a:pos x="128" y="64"/>
                </a:cxn>
                <a:cxn ang="0">
                  <a:pos x="130" y="60"/>
                </a:cxn>
                <a:cxn ang="0">
                  <a:pos x="124" y="56"/>
                </a:cxn>
              </a:cxnLst>
              <a:rect b="b" l="0" r="r" t="0"/>
              <a:pathLst>
                <a:path h="102" w="148">
                  <a:moveTo>
                    <a:pt x="124" y="56"/>
                  </a:moveTo>
                  <a:lnTo>
                    <a:pt x="124" y="56"/>
                  </a:lnTo>
                  <a:lnTo>
                    <a:pt x="120" y="54"/>
                  </a:lnTo>
                  <a:lnTo>
                    <a:pt x="118" y="50"/>
                  </a:lnTo>
                  <a:lnTo>
                    <a:pt x="118" y="50"/>
                  </a:lnTo>
                  <a:lnTo>
                    <a:pt x="114" y="42"/>
                  </a:lnTo>
                  <a:lnTo>
                    <a:pt x="108" y="36"/>
                  </a:lnTo>
                  <a:lnTo>
                    <a:pt x="94" y="30"/>
                  </a:lnTo>
                  <a:lnTo>
                    <a:pt x="94" y="30"/>
                  </a:lnTo>
                  <a:lnTo>
                    <a:pt x="80" y="24"/>
                  </a:lnTo>
                  <a:lnTo>
                    <a:pt x="68" y="18"/>
                  </a:lnTo>
                  <a:lnTo>
                    <a:pt x="68" y="18"/>
                  </a:lnTo>
                  <a:lnTo>
                    <a:pt x="60" y="14"/>
                  </a:lnTo>
                  <a:lnTo>
                    <a:pt x="52" y="14"/>
                  </a:lnTo>
                  <a:lnTo>
                    <a:pt x="46" y="18"/>
                  </a:lnTo>
                  <a:lnTo>
                    <a:pt x="42" y="24"/>
                  </a:lnTo>
                  <a:lnTo>
                    <a:pt x="42" y="24"/>
                  </a:lnTo>
                  <a:lnTo>
                    <a:pt x="38" y="28"/>
                  </a:lnTo>
                  <a:lnTo>
                    <a:pt x="34" y="30"/>
                  </a:lnTo>
                  <a:lnTo>
                    <a:pt x="32" y="26"/>
                  </a:lnTo>
                  <a:lnTo>
                    <a:pt x="28" y="22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6"/>
                  </a:lnTo>
                  <a:lnTo>
                    <a:pt x="26" y="8"/>
                  </a:lnTo>
                  <a:lnTo>
                    <a:pt x="24" y="4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2"/>
                  </a:lnTo>
                  <a:lnTo>
                    <a:pt x="22" y="32"/>
                  </a:lnTo>
                  <a:lnTo>
                    <a:pt x="50" y="46"/>
                  </a:lnTo>
                  <a:lnTo>
                    <a:pt x="50" y="46"/>
                  </a:lnTo>
                  <a:lnTo>
                    <a:pt x="56" y="52"/>
                  </a:lnTo>
                  <a:lnTo>
                    <a:pt x="60" y="60"/>
                  </a:lnTo>
                  <a:lnTo>
                    <a:pt x="60" y="66"/>
                  </a:lnTo>
                  <a:lnTo>
                    <a:pt x="58" y="76"/>
                  </a:lnTo>
                  <a:lnTo>
                    <a:pt x="58" y="76"/>
                  </a:lnTo>
                  <a:lnTo>
                    <a:pt x="56" y="78"/>
                  </a:lnTo>
                  <a:lnTo>
                    <a:pt x="56" y="80"/>
                  </a:lnTo>
                  <a:lnTo>
                    <a:pt x="56" y="80"/>
                  </a:lnTo>
                  <a:lnTo>
                    <a:pt x="60" y="80"/>
                  </a:lnTo>
                  <a:lnTo>
                    <a:pt x="60" y="80"/>
                  </a:lnTo>
                  <a:lnTo>
                    <a:pt x="66" y="78"/>
                  </a:lnTo>
                  <a:lnTo>
                    <a:pt x="70" y="80"/>
                  </a:lnTo>
                  <a:lnTo>
                    <a:pt x="74" y="82"/>
                  </a:lnTo>
                  <a:lnTo>
                    <a:pt x="78" y="86"/>
                  </a:lnTo>
                  <a:lnTo>
                    <a:pt x="78" y="86"/>
                  </a:lnTo>
                  <a:lnTo>
                    <a:pt x="80" y="90"/>
                  </a:lnTo>
                  <a:lnTo>
                    <a:pt x="86" y="90"/>
                  </a:lnTo>
                  <a:lnTo>
                    <a:pt x="86" y="90"/>
                  </a:lnTo>
                  <a:lnTo>
                    <a:pt x="88" y="90"/>
                  </a:lnTo>
                  <a:lnTo>
                    <a:pt x="92" y="90"/>
                  </a:lnTo>
                  <a:lnTo>
                    <a:pt x="94" y="82"/>
                  </a:lnTo>
                  <a:lnTo>
                    <a:pt x="94" y="82"/>
                  </a:lnTo>
                  <a:lnTo>
                    <a:pt x="98" y="78"/>
                  </a:lnTo>
                  <a:lnTo>
                    <a:pt x="104" y="76"/>
                  </a:lnTo>
                  <a:lnTo>
                    <a:pt x="112" y="76"/>
                  </a:lnTo>
                  <a:lnTo>
                    <a:pt x="120" y="78"/>
                  </a:lnTo>
                  <a:lnTo>
                    <a:pt x="120" y="78"/>
                  </a:lnTo>
                  <a:lnTo>
                    <a:pt x="126" y="90"/>
                  </a:lnTo>
                  <a:lnTo>
                    <a:pt x="132" y="98"/>
                  </a:lnTo>
                  <a:lnTo>
                    <a:pt x="132" y="98"/>
                  </a:lnTo>
                  <a:lnTo>
                    <a:pt x="136" y="100"/>
                  </a:lnTo>
                  <a:lnTo>
                    <a:pt x="140" y="102"/>
                  </a:lnTo>
                  <a:lnTo>
                    <a:pt x="146" y="100"/>
                  </a:lnTo>
                  <a:lnTo>
                    <a:pt x="146" y="100"/>
                  </a:lnTo>
                  <a:lnTo>
                    <a:pt x="148" y="98"/>
                  </a:lnTo>
                  <a:lnTo>
                    <a:pt x="146" y="96"/>
                  </a:lnTo>
                  <a:lnTo>
                    <a:pt x="146" y="96"/>
                  </a:lnTo>
                  <a:lnTo>
                    <a:pt x="142" y="90"/>
                  </a:lnTo>
                  <a:lnTo>
                    <a:pt x="138" y="88"/>
                  </a:lnTo>
                  <a:lnTo>
                    <a:pt x="138" y="88"/>
                  </a:lnTo>
                  <a:lnTo>
                    <a:pt x="134" y="80"/>
                  </a:lnTo>
                  <a:lnTo>
                    <a:pt x="128" y="72"/>
                  </a:lnTo>
                  <a:lnTo>
                    <a:pt x="128" y="72"/>
                  </a:lnTo>
                  <a:lnTo>
                    <a:pt x="126" y="70"/>
                  </a:lnTo>
                  <a:lnTo>
                    <a:pt x="128" y="64"/>
                  </a:lnTo>
                  <a:lnTo>
                    <a:pt x="128" y="64"/>
                  </a:lnTo>
                  <a:lnTo>
                    <a:pt x="130" y="62"/>
                  </a:lnTo>
                  <a:lnTo>
                    <a:pt x="130" y="60"/>
                  </a:lnTo>
                  <a:lnTo>
                    <a:pt x="124" y="56"/>
                  </a:lnTo>
                  <a:lnTo>
                    <a:pt x="124" y="5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98"/>
            <p:cNvSpPr/>
            <p:nvPr/>
          </p:nvSpPr>
          <p:spPr bwMode="auto">
            <a:xfrm>
              <a:off x="8169275" y="304800"/>
              <a:ext cx="60325" cy="22225"/>
            </a:xfrm>
            <a:custGeom>
              <a:cxnLst>
                <a:cxn ang="0">
                  <a:pos x="10" y="14"/>
                </a:cxn>
                <a:cxn ang="0">
                  <a:pos x="10" y="14"/>
                </a:cxn>
                <a:cxn ang="0">
                  <a:pos x="38" y="10"/>
                </a:cxn>
                <a:cxn ang="0">
                  <a:pos x="38" y="10"/>
                </a:cxn>
                <a:cxn ang="0">
                  <a:pos x="38" y="8"/>
                </a:cxn>
                <a:cxn ang="0">
                  <a:pos x="38" y="4"/>
                </a:cxn>
                <a:cxn ang="0">
                  <a:pos x="38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8" y="2"/>
                </a:cxn>
                <a:cxn ang="0">
                  <a:pos x="22" y="2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2"/>
                </a:cxn>
                <a:cxn ang="0">
                  <a:pos x="10" y="14"/>
                </a:cxn>
                <a:cxn ang="0">
                  <a:pos x="10" y="14"/>
                </a:cxn>
              </a:cxnLst>
              <a:rect b="b" l="0" r="r" t="0"/>
              <a:pathLst>
                <a:path h="14" w="38">
                  <a:moveTo>
                    <a:pt x="10" y="14"/>
                  </a:moveTo>
                  <a:lnTo>
                    <a:pt x="10" y="14"/>
                  </a:lnTo>
                  <a:lnTo>
                    <a:pt x="38" y="10"/>
                  </a:lnTo>
                  <a:lnTo>
                    <a:pt x="38" y="10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2"/>
                  </a:lnTo>
                  <a:lnTo>
                    <a:pt x="10" y="14"/>
                  </a:lnTo>
                  <a:lnTo>
                    <a:pt x="10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99"/>
            <p:cNvSpPr/>
            <p:nvPr/>
          </p:nvSpPr>
          <p:spPr bwMode="auto">
            <a:xfrm>
              <a:off x="4943475" y="282575"/>
              <a:ext cx="88900" cy="22225"/>
            </a:xfrm>
            <a:custGeom>
              <a:cxnLst>
                <a:cxn ang="0">
                  <a:pos x="36" y="8"/>
                </a:cxn>
                <a:cxn ang="0">
                  <a:pos x="36" y="8"/>
                </a:cxn>
                <a:cxn ang="0">
                  <a:pos x="38" y="8"/>
                </a:cxn>
                <a:cxn ang="0">
                  <a:pos x="38" y="8"/>
                </a:cxn>
                <a:cxn ang="0">
                  <a:pos x="46" y="8"/>
                </a:cxn>
                <a:cxn ang="0">
                  <a:pos x="50" y="8"/>
                </a:cxn>
                <a:cxn ang="0">
                  <a:pos x="52" y="6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42" y="0"/>
                </a:cxn>
                <a:cxn ang="0">
                  <a:pos x="28" y="4"/>
                </a:cxn>
                <a:cxn ang="0">
                  <a:pos x="14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20" y="14"/>
                </a:cxn>
                <a:cxn ang="0">
                  <a:pos x="28" y="14"/>
                </a:cxn>
                <a:cxn ang="0">
                  <a:pos x="36" y="8"/>
                </a:cxn>
                <a:cxn ang="0">
                  <a:pos x="36" y="8"/>
                </a:cxn>
              </a:cxnLst>
              <a:rect b="b" l="0" r="r" t="0"/>
              <a:pathLst>
                <a:path h="14" w="56">
                  <a:moveTo>
                    <a:pt x="36" y="8"/>
                  </a:moveTo>
                  <a:lnTo>
                    <a:pt x="36" y="8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46" y="8"/>
                  </a:lnTo>
                  <a:lnTo>
                    <a:pt x="50" y="8"/>
                  </a:lnTo>
                  <a:lnTo>
                    <a:pt x="52" y="6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42" y="0"/>
                  </a:lnTo>
                  <a:lnTo>
                    <a:pt x="28" y="4"/>
                  </a:lnTo>
                  <a:lnTo>
                    <a:pt x="14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20" y="14"/>
                  </a:lnTo>
                  <a:lnTo>
                    <a:pt x="28" y="14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100"/>
            <p:cNvSpPr/>
            <p:nvPr/>
          </p:nvSpPr>
          <p:spPr bwMode="auto">
            <a:xfrm>
              <a:off x="7458075" y="1400175"/>
              <a:ext cx="22225" cy="60325"/>
            </a:xfrm>
            <a:custGeom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10"/>
                </a:cxn>
                <a:cxn ang="0">
                  <a:pos x="0" y="18"/>
                </a:cxn>
                <a:cxn ang="0">
                  <a:pos x="0" y="34"/>
                </a:cxn>
                <a:cxn ang="0">
                  <a:pos x="0" y="34"/>
                </a:cxn>
                <a:cxn ang="0">
                  <a:pos x="2" y="36"/>
                </a:cxn>
                <a:cxn ang="0">
                  <a:pos x="4" y="38"/>
                </a:cxn>
                <a:cxn ang="0">
                  <a:pos x="6" y="38"/>
                </a:cxn>
                <a:cxn ang="0">
                  <a:pos x="10" y="36"/>
                </a:cxn>
                <a:cxn ang="0">
                  <a:pos x="10" y="36"/>
                </a:cxn>
                <a:cxn ang="0">
                  <a:pos x="12" y="34"/>
                </a:cxn>
                <a:cxn ang="0">
                  <a:pos x="14" y="30"/>
                </a:cxn>
                <a:cxn ang="0">
                  <a:pos x="14" y="26"/>
                </a:cxn>
                <a:cxn ang="0">
                  <a:pos x="14" y="22"/>
                </a:cxn>
                <a:cxn ang="0">
                  <a:pos x="14" y="22"/>
                </a:cxn>
                <a:cxn ang="0">
                  <a:pos x="4" y="0"/>
                </a:cxn>
                <a:cxn ang="0">
                  <a:pos x="4" y="0"/>
                </a:cxn>
              </a:cxnLst>
              <a:rect b="b" l="0" r="r" t="0"/>
              <a:pathLst>
                <a:path h="38" w="14">
                  <a:moveTo>
                    <a:pt x="4" y="0"/>
                  </a:moveTo>
                  <a:lnTo>
                    <a:pt x="4" y="0"/>
                  </a:lnTo>
                  <a:lnTo>
                    <a:pt x="0" y="10"/>
                  </a:lnTo>
                  <a:lnTo>
                    <a:pt x="0" y="18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2" y="36"/>
                  </a:lnTo>
                  <a:lnTo>
                    <a:pt x="4" y="38"/>
                  </a:lnTo>
                  <a:lnTo>
                    <a:pt x="6" y="38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2" y="34"/>
                  </a:lnTo>
                  <a:lnTo>
                    <a:pt x="14" y="30"/>
                  </a:lnTo>
                  <a:lnTo>
                    <a:pt x="14" y="26"/>
                  </a:lnTo>
                  <a:lnTo>
                    <a:pt x="14" y="22"/>
                  </a:lnTo>
                  <a:lnTo>
                    <a:pt x="14" y="2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101"/>
            <p:cNvSpPr/>
            <p:nvPr/>
          </p:nvSpPr>
          <p:spPr bwMode="auto">
            <a:xfrm>
              <a:off x="7600950" y="219075"/>
              <a:ext cx="101600" cy="38100"/>
            </a:xfrm>
            <a:custGeom>
              <a:cxnLst>
                <a:cxn ang="0">
                  <a:pos x="24" y="12"/>
                </a:cxn>
                <a:cxn ang="0">
                  <a:pos x="24" y="12"/>
                </a:cxn>
                <a:cxn ang="0">
                  <a:pos x="22" y="14"/>
                </a:cxn>
                <a:cxn ang="0">
                  <a:pos x="22" y="14"/>
                </a:cxn>
                <a:cxn ang="0">
                  <a:pos x="20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58" y="24"/>
                </a:cxn>
                <a:cxn ang="0">
                  <a:pos x="58" y="24"/>
                </a:cxn>
                <a:cxn ang="0">
                  <a:pos x="62" y="24"/>
                </a:cxn>
                <a:cxn ang="0">
                  <a:pos x="64" y="22"/>
                </a:cxn>
                <a:cxn ang="0">
                  <a:pos x="64" y="18"/>
                </a:cxn>
                <a:cxn ang="0">
                  <a:pos x="64" y="18"/>
                </a:cxn>
                <a:cxn ang="0">
                  <a:pos x="64" y="14"/>
                </a:cxn>
                <a:cxn ang="0">
                  <a:pos x="62" y="14"/>
                </a:cxn>
                <a:cxn ang="0">
                  <a:pos x="56" y="12"/>
                </a:cxn>
                <a:cxn ang="0">
                  <a:pos x="56" y="12"/>
                </a:cxn>
                <a:cxn ang="0">
                  <a:pos x="52" y="14"/>
                </a:cxn>
                <a:cxn ang="0">
                  <a:pos x="50" y="14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4" y="4"/>
                </a:cxn>
                <a:cxn ang="0">
                  <a:pos x="40" y="2"/>
                </a:cxn>
                <a:cxn ang="0">
                  <a:pos x="40" y="2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18" y="2"/>
                </a:cxn>
                <a:cxn ang="0">
                  <a:pos x="10" y="8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6" y="16"/>
                </a:cxn>
                <a:cxn ang="0">
                  <a:pos x="12" y="14"/>
                </a:cxn>
                <a:cxn ang="0">
                  <a:pos x="18" y="12"/>
                </a:cxn>
                <a:cxn ang="0">
                  <a:pos x="24" y="12"/>
                </a:cxn>
                <a:cxn ang="0">
                  <a:pos x="24" y="12"/>
                </a:cxn>
              </a:cxnLst>
              <a:rect b="b" l="0" r="r" t="0"/>
              <a:pathLst>
                <a:path h="24" w="64">
                  <a:moveTo>
                    <a:pt x="24" y="12"/>
                  </a:moveTo>
                  <a:lnTo>
                    <a:pt x="24" y="12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20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58" y="24"/>
                  </a:lnTo>
                  <a:lnTo>
                    <a:pt x="58" y="24"/>
                  </a:lnTo>
                  <a:lnTo>
                    <a:pt x="62" y="24"/>
                  </a:lnTo>
                  <a:lnTo>
                    <a:pt x="64" y="22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4" y="14"/>
                  </a:lnTo>
                  <a:lnTo>
                    <a:pt x="62" y="14"/>
                  </a:lnTo>
                  <a:lnTo>
                    <a:pt x="56" y="12"/>
                  </a:lnTo>
                  <a:lnTo>
                    <a:pt x="56" y="12"/>
                  </a:lnTo>
                  <a:lnTo>
                    <a:pt x="52" y="14"/>
                  </a:lnTo>
                  <a:lnTo>
                    <a:pt x="50" y="14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4" y="4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8" y="2"/>
                  </a:lnTo>
                  <a:lnTo>
                    <a:pt x="10" y="8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6" y="16"/>
                  </a:lnTo>
                  <a:lnTo>
                    <a:pt x="12" y="14"/>
                  </a:lnTo>
                  <a:lnTo>
                    <a:pt x="18" y="12"/>
                  </a:lnTo>
                  <a:lnTo>
                    <a:pt x="24" y="12"/>
                  </a:lnTo>
                  <a:lnTo>
                    <a:pt x="24" y="1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102"/>
            <p:cNvSpPr/>
            <p:nvPr/>
          </p:nvSpPr>
          <p:spPr bwMode="auto">
            <a:xfrm>
              <a:off x="7705725" y="250825"/>
              <a:ext cx="66675" cy="19050"/>
            </a:xfrm>
            <a:custGeom>
              <a:cxnLst>
                <a:cxn ang="0">
                  <a:pos x="42" y="8"/>
                </a:cxn>
                <a:cxn ang="0">
                  <a:pos x="42" y="8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0" y="12"/>
                </a:cxn>
                <a:cxn ang="0">
                  <a:pos x="42" y="8"/>
                </a:cxn>
                <a:cxn ang="0">
                  <a:pos x="42" y="8"/>
                </a:cxn>
              </a:cxnLst>
              <a:rect b="b" l="0" r="r" t="0"/>
              <a:pathLst>
                <a:path h="12" w="42">
                  <a:moveTo>
                    <a:pt x="42" y="8"/>
                  </a:moveTo>
                  <a:lnTo>
                    <a:pt x="42" y="8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8" y="4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0" y="12"/>
                  </a:lnTo>
                  <a:lnTo>
                    <a:pt x="42" y="8"/>
                  </a:lnTo>
                  <a:lnTo>
                    <a:pt x="42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103"/>
            <p:cNvSpPr/>
            <p:nvPr/>
          </p:nvSpPr>
          <p:spPr bwMode="auto">
            <a:xfrm>
              <a:off x="5162550" y="250825"/>
              <a:ext cx="79375" cy="22225"/>
            </a:xfrm>
            <a:custGeom>
              <a:cxnLst>
                <a:cxn ang="0">
                  <a:pos x="12" y="8"/>
                </a:cxn>
                <a:cxn ang="0">
                  <a:pos x="1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10" y="12"/>
                </a:cxn>
                <a:cxn ang="0">
                  <a:pos x="16" y="10"/>
                </a:cxn>
                <a:cxn ang="0">
                  <a:pos x="16" y="10"/>
                </a:cxn>
                <a:cxn ang="0">
                  <a:pos x="24" y="10"/>
                </a:cxn>
                <a:cxn ang="0">
                  <a:pos x="32" y="12"/>
                </a:cxn>
                <a:cxn ang="0">
                  <a:pos x="40" y="14"/>
                </a:cxn>
                <a:cxn ang="0">
                  <a:pos x="50" y="14"/>
                </a:cxn>
                <a:cxn ang="0">
                  <a:pos x="50" y="14"/>
                </a:cxn>
                <a:cxn ang="0">
                  <a:pos x="38" y="6"/>
                </a:cxn>
                <a:cxn ang="0">
                  <a:pos x="26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2" y="8"/>
                </a:cxn>
                <a:cxn ang="0">
                  <a:pos x="12" y="8"/>
                </a:cxn>
              </a:cxnLst>
              <a:rect b="b" l="0" r="r" t="0"/>
              <a:pathLst>
                <a:path h="14" w="50">
                  <a:moveTo>
                    <a:pt x="12" y="8"/>
                  </a:moveTo>
                  <a:lnTo>
                    <a:pt x="1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10"/>
                  </a:lnTo>
                  <a:lnTo>
                    <a:pt x="10" y="12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24" y="10"/>
                  </a:lnTo>
                  <a:lnTo>
                    <a:pt x="32" y="12"/>
                  </a:lnTo>
                  <a:lnTo>
                    <a:pt x="40" y="14"/>
                  </a:lnTo>
                  <a:lnTo>
                    <a:pt x="50" y="14"/>
                  </a:lnTo>
                  <a:lnTo>
                    <a:pt x="50" y="14"/>
                  </a:lnTo>
                  <a:lnTo>
                    <a:pt x="38" y="6"/>
                  </a:lnTo>
                  <a:lnTo>
                    <a:pt x="26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2" y="8"/>
                  </a:lnTo>
                  <a:lnTo>
                    <a:pt x="12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104"/>
            <p:cNvSpPr/>
            <p:nvPr/>
          </p:nvSpPr>
          <p:spPr bwMode="auto">
            <a:xfrm>
              <a:off x="4886325" y="727075"/>
              <a:ext cx="50800" cy="31750"/>
            </a:xfrm>
            <a:custGeom>
              <a:cxnLst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2" y="20"/>
                </a:cxn>
                <a:cxn ang="0">
                  <a:pos x="30" y="18"/>
                </a:cxn>
                <a:cxn ang="0">
                  <a:pos x="30" y="16"/>
                </a:cxn>
                <a:cxn ang="0">
                  <a:pos x="24" y="12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6" y="6"/>
                </a:cxn>
                <a:cxn ang="0">
                  <a:pos x="10" y="10"/>
                </a:cxn>
                <a:cxn ang="0">
                  <a:pos x="22" y="18"/>
                </a:cxn>
                <a:cxn ang="0">
                  <a:pos x="22" y="18"/>
                </a:cxn>
                <a:cxn ang="0">
                  <a:pos x="26" y="20"/>
                </a:cxn>
                <a:cxn ang="0">
                  <a:pos x="28" y="20"/>
                </a:cxn>
                <a:cxn ang="0">
                  <a:pos x="32" y="20"/>
                </a:cxn>
                <a:cxn ang="0">
                  <a:pos x="32" y="20"/>
                </a:cxn>
              </a:cxnLst>
              <a:rect b="b" l="0" r="r" t="0"/>
              <a:pathLst>
                <a:path h="20" w="32">
                  <a:moveTo>
                    <a:pt x="32" y="20"/>
                  </a:move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2" y="20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24" y="12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6" y="6"/>
                  </a:lnTo>
                  <a:lnTo>
                    <a:pt x="10" y="10"/>
                  </a:lnTo>
                  <a:lnTo>
                    <a:pt x="22" y="18"/>
                  </a:lnTo>
                  <a:lnTo>
                    <a:pt x="22" y="18"/>
                  </a:lnTo>
                  <a:lnTo>
                    <a:pt x="26" y="20"/>
                  </a:lnTo>
                  <a:lnTo>
                    <a:pt x="28" y="20"/>
                  </a:lnTo>
                  <a:lnTo>
                    <a:pt x="32" y="20"/>
                  </a:lnTo>
                  <a:lnTo>
                    <a:pt x="32" y="2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105"/>
            <p:cNvSpPr/>
            <p:nvPr/>
          </p:nvSpPr>
          <p:spPr bwMode="auto">
            <a:xfrm>
              <a:off x="8074025" y="1003300"/>
              <a:ext cx="25400" cy="38100"/>
            </a:xfrm>
            <a:custGeom>
              <a:cxnLst>
                <a:cxn ang="0">
                  <a:pos x="0" y="4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6" y="10"/>
                </a:cxn>
                <a:cxn ang="0">
                  <a:pos x="8" y="10"/>
                </a:cxn>
                <a:cxn ang="0">
                  <a:pos x="6" y="16"/>
                </a:cxn>
                <a:cxn ang="0">
                  <a:pos x="6" y="16"/>
                </a:cxn>
                <a:cxn ang="0">
                  <a:pos x="4" y="20"/>
                </a:cxn>
                <a:cxn ang="0">
                  <a:pos x="4" y="22"/>
                </a:cxn>
                <a:cxn ang="0">
                  <a:pos x="8" y="24"/>
                </a:cxn>
                <a:cxn ang="0">
                  <a:pos x="8" y="24"/>
                </a:cxn>
                <a:cxn ang="0">
                  <a:pos x="10" y="24"/>
                </a:cxn>
                <a:cxn ang="0">
                  <a:pos x="12" y="22"/>
                </a:cxn>
                <a:cxn ang="0">
                  <a:pos x="14" y="18"/>
                </a:cxn>
                <a:cxn ang="0">
                  <a:pos x="14" y="18"/>
                </a:cxn>
                <a:cxn ang="0">
                  <a:pos x="16" y="8"/>
                </a:cxn>
                <a:cxn ang="0">
                  <a:pos x="16" y="8"/>
                </a:cxn>
                <a:cxn ang="0">
                  <a:pos x="14" y="2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</a:cxnLst>
              <a:rect b="b" l="0" r="r" t="0"/>
              <a:pathLst>
                <a:path h="24" w="16">
                  <a:moveTo>
                    <a:pt x="0" y="4"/>
                  </a:moveTo>
                  <a:lnTo>
                    <a:pt x="0" y="4"/>
                  </a:lnTo>
                  <a:lnTo>
                    <a:pt x="0" y="8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6" y="10"/>
                  </a:lnTo>
                  <a:lnTo>
                    <a:pt x="8" y="10"/>
                  </a:lnTo>
                  <a:lnTo>
                    <a:pt x="6" y="16"/>
                  </a:lnTo>
                  <a:lnTo>
                    <a:pt x="6" y="16"/>
                  </a:lnTo>
                  <a:lnTo>
                    <a:pt x="4" y="20"/>
                  </a:lnTo>
                  <a:lnTo>
                    <a:pt x="4" y="22"/>
                  </a:lnTo>
                  <a:lnTo>
                    <a:pt x="8" y="24"/>
                  </a:lnTo>
                  <a:lnTo>
                    <a:pt x="8" y="24"/>
                  </a:lnTo>
                  <a:lnTo>
                    <a:pt x="10" y="24"/>
                  </a:lnTo>
                  <a:lnTo>
                    <a:pt x="12" y="22"/>
                  </a:lnTo>
                  <a:lnTo>
                    <a:pt x="14" y="18"/>
                  </a:lnTo>
                  <a:lnTo>
                    <a:pt x="14" y="18"/>
                  </a:lnTo>
                  <a:lnTo>
                    <a:pt x="16" y="8"/>
                  </a:lnTo>
                  <a:lnTo>
                    <a:pt x="16" y="8"/>
                  </a:lnTo>
                  <a:lnTo>
                    <a:pt x="14" y="2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106"/>
            <p:cNvSpPr/>
            <p:nvPr/>
          </p:nvSpPr>
          <p:spPr bwMode="auto">
            <a:xfrm>
              <a:off x="5175250" y="292100"/>
              <a:ext cx="82550" cy="31750"/>
            </a:xfrm>
            <a:custGeom>
              <a:cxnLst>
                <a:cxn ang="0">
                  <a:pos x="38" y="4"/>
                </a:cxn>
                <a:cxn ang="0">
                  <a:pos x="38" y="4"/>
                </a:cxn>
                <a:cxn ang="0">
                  <a:pos x="30" y="0"/>
                </a:cxn>
                <a:cxn ang="0">
                  <a:pos x="26" y="2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22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12" y="12"/>
                </a:cxn>
                <a:cxn ang="0">
                  <a:pos x="14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2" y="12"/>
                </a:cxn>
                <a:cxn ang="0">
                  <a:pos x="26" y="14"/>
                </a:cxn>
                <a:cxn ang="0">
                  <a:pos x="30" y="14"/>
                </a:cxn>
                <a:cxn ang="0">
                  <a:pos x="32" y="16"/>
                </a:cxn>
                <a:cxn ang="0">
                  <a:pos x="32" y="16"/>
                </a:cxn>
                <a:cxn ang="0">
                  <a:pos x="36" y="18"/>
                </a:cxn>
                <a:cxn ang="0">
                  <a:pos x="40" y="20"/>
                </a:cxn>
                <a:cxn ang="0">
                  <a:pos x="46" y="18"/>
                </a:cxn>
                <a:cxn ang="0">
                  <a:pos x="50" y="16"/>
                </a:cxn>
                <a:cxn ang="0">
                  <a:pos x="50" y="16"/>
                </a:cxn>
                <a:cxn ang="0">
                  <a:pos x="52" y="12"/>
                </a:cxn>
                <a:cxn ang="0">
                  <a:pos x="52" y="6"/>
                </a:cxn>
                <a:cxn ang="0">
                  <a:pos x="52" y="6"/>
                </a:cxn>
                <a:cxn ang="0">
                  <a:pos x="48" y="4"/>
                </a:cxn>
                <a:cxn ang="0">
                  <a:pos x="44" y="2"/>
                </a:cxn>
                <a:cxn ang="0">
                  <a:pos x="42" y="4"/>
                </a:cxn>
                <a:cxn ang="0">
                  <a:pos x="38" y="4"/>
                </a:cxn>
                <a:cxn ang="0">
                  <a:pos x="38" y="4"/>
                </a:cxn>
              </a:cxnLst>
              <a:rect b="b" l="0" r="r" t="0"/>
              <a:pathLst>
                <a:path h="20" w="52">
                  <a:moveTo>
                    <a:pt x="38" y="4"/>
                  </a:moveTo>
                  <a:lnTo>
                    <a:pt x="38" y="4"/>
                  </a:lnTo>
                  <a:lnTo>
                    <a:pt x="30" y="0"/>
                  </a:lnTo>
                  <a:lnTo>
                    <a:pt x="26" y="2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2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8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12" y="12"/>
                  </a:lnTo>
                  <a:lnTo>
                    <a:pt x="14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2" y="12"/>
                  </a:lnTo>
                  <a:lnTo>
                    <a:pt x="26" y="14"/>
                  </a:lnTo>
                  <a:lnTo>
                    <a:pt x="30" y="14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6" y="18"/>
                  </a:lnTo>
                  <a:lnTo>
                    <a:pt x="40" y="20"/>
                  </a:lnTo>
                  <a:lnTo>
                    <a:pt x="46" y="18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2" y="12"/>
                  </a:lnTo>
                  <a:lnTo>
                    <a:pt x="52" y="6"/>
                  </a:lnTo>
                  <a:lnTo>
                    <a:pt x="52" y="6"/>
                  </a:lnTo>
                  <a:lnTo>
                    <a:pt x="48" y="4"/>
                  </a:lnTo>
                  <a:lnTo>
                    <a:pt x="44" y="2"/>
                  </a:lnTo>
                  <a:lnTo>
                    <a:pt x="42" y="4"/>
                  </a:lnTo>
                  <a:lnTo>
                    <a:pt x="38" y="4"/>
                  </a:lnTo>
                  <a:lnTo>
                    <a:pt x="38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107"/>
            <p:cNvSpPr/>
            <p:nvPr/>
          </p:nvSpPr>
          <p:spPr bwMode="auto">
            <a:xfrm>
              <a:off x="7956550" y="1143000"/>
              <a:ext cx="19050" cy="47625"/>
            </a:xfrm>
            <a:custGeom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8"/>
                </a:cxn>
                <a:cxn ang="0">
                  <a:pos x="0" y="16"/>
                </a:cxn>
                <a:cxn ang="0">
                  <a:pos x="0" y="22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8" y="24"/>
                </a:cxn>
                <a:cxn ang="0">
                  <a:pos x="10" y="16"/>
                </a:cxn>
                <a:cxn ang="0">
                  <a:pos x="12" y="0"/>
                </a:cxn>
                <a:cxn ang="0">
                  <a:pos x="12" y="0"/>
                </a:cxn>
              </a:cxnLst>
              <a:rect b="b" l="0" r="r" t="0"/>
              <a:pathLst>
                <a:path h="30" w="12">
                  <a:moveTo>
                    <a:pt x="12" y="0"/>
                  </a:moveTo>
                  <a:lnTo>
                    <a:pt x="12" y="0"/>
                  </a:lnTo>
                  <a:lnTo>
                    <a:pt x="4" y="8"/>
                  </a:lnTo>
                  <a:lnTo>
                    <a:pt x="0" y="16"/>
                  </a:lnTo>
                  <a:lnTo>
                    <a:pt x="0" y="22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8" y="24"/>
                  </a:lnTo>
                  <a:lnTo>
                    <a:pt x="10" y="1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108"/>
            <p:cNvSpPr/>
            <p:nvPr/>
          </p:nvSpPr>
          <p:spPr bwMode="auto">
            <a:xfrm>
              <a:off x="7813675" y="1231900"/>
              <a:ext cx="28575" cy="25400"/>
            </a:xfrm>
            <a:custGeom>
              <a:cxnLst>
                <a:cxn ang="0">
                  <a:pos x="18" y="0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2" y="16"/>
                </a:cxn>
                <a:cxn ang="0">
                  <a:pos x="4" y="16"/>
                </a:cxn>
                <a:cxn ang="0">
                  <a:pos x="4" y="16"/>
                </a:cxn>
                <a:cxn ang="0">
                  <a:pos x="10" y="14"/>
                </a:cxn>
                <a:cxn ang="0">
                  <a:pos x="14" y="10"/>
                </a:cxn>
                <a:cxn ang="0">
                  <a:pos x="18" y="0"/>
                </a:cxn>
                <a:cxn ang="0">
                  <a:pos x="18" y="0"/>
                </a:cxn>
              </a:cxnLst>
              <a:rect b="b" l="0" r="r" t="0"/>
              <a:pathLst>
                <a:path h="16" w="18">
                  <a:moveTo>
                    <a:pt x="18" y="0"/>
                  </a:moveTo>
                  <a:lnTo>
                    <a:pt x="18" y="0"/>
                  </a:lnTo>
                  <a:lnTo>
                    <a:pt x="12" y="0"/>
                  </a:lnTo>
                  <a:lnTo>
                    <a:pt x="6" y="0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4" y="16"/>
                  </a:lnTo>
                  <a:lnTo>
                    <a:pt x="4" y="16"/>
                  </a:lnTo>
                  <a:lnTo>
                    <a:pt x="10" y="14"/>
                  </a:lnTo>
                  <a:lnTo>
                    <a:pt x="14" y="10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109"/>
            <p:cNvSpPr/>
            <p:nvPr/>
          </p:nvSpPr>
          <p:spPr bwMode="auto">
            <a:xfrm>
              <a:off x="6572250" y="882650"/>
              <a:ext cx="15875" cy="34925"/>
            </a:xfrm>
            <a:custGeom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6" y="20"/>
                </a:cxn>
                <a:cxn ang="0">
                  <a:pos x="10" y="1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</a:cxnLst>
              <a:rect b="b" l="0" r="r" t="0"/>
              <a:pathLst>
                <a:path h="22" w="10">
                  <a:moveTo>
                    <a:pt x="0" y="6"/>
                  </a:moveTo>
                  <a:lnTo>
                    <a:pt x="0" y="6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6" y="20"/>
                  </a:lnTo>
                  <a:lnTo>
                    <a:pt x="10" y="1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110"/>
            <p:cNvSpPr/>
            <p:nvPr/>
          </p:nvSpPr>
          <p:spPr bwMode="auto">
            <a:xfrm>
              <a:off x="7953375" y="1543050"/>
              <a:ext cx="57150" cy="9525"/>
            </a:xfrm>
            <a:custGeom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8" y="6"/>
                </a:cxn>
                <a:cxn ang="0">
                  <a:pos x="32" y="6"/>
                </a:cxn>
                <a:cxn ang="0">
                  <a:pos x="36" y="2"/>
                </a:cxn>
                <a:cxn ang="0">
                  <a:pos x="36" y="2"/>
                </a:cxn>
                <a:cxn ang="0">
                  <a:pos x="32" y="2"/>
                </a:cxn>
                <a:cxn ang="0">
                  <a:pos x="28" y="2"/>
                </a:cxn>
                <a:cxn ang="0">
                  <a:pos x="18" y="0"/>
                </a:cxn>
                <a:cxn ang="0">
                  <a:pos x="10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b="b" l="0" r="r" t="0"/>
              <a:pathLst>
                <a:path h="6" w="36">
                  <a:moveTo>
                    <a:pt x="0" y="6"/>
                  </a:moveTo>
                  <a:lnTo>
                    <a:pt x="0" y="6"/>
                  </a:lnTo>
                  <a:lnTo>
                    <a:pt x="28" y="6"/>
                  </a:lnTo>
                  <a:lnTo>
                    <a:pt x="32" y="6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2" y="2"/>
                  </a:lnTo>
                  <a:lnTo>
                    <a:pt x="28" y="2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111"/>
            <p:cNvSpPr/>
            <p:nvPr/>
          </p:nvSpPr>
          <p:spPr bwMode="auto">
            <a:xfrm>
              <a:off x="6619875" y="930275"/>
              <a:ext cx="38100" cy="25400"/>
            </a:xfrm>
            <a:custGeom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0" y="16"/>
                </a:cxn>
                <a:cxn ang="0">
                  <a:pos x="20" y="16"/>
                </a:cxn>
                <a:cxn ang="0">
                  <a:pos x="24" y="0"/>
                </a:cxn>
                <a:cxn ang="0">
                  <a:pos x="24" y="0"/>
                </a:cxn>
              </a:cxnLst>
              <a:rect b="b" l="0" r="r" t="0"/>
              <a:pathLst>
                <a:path h="16" w="24">
                  <a:moveTo>
                    <a:pt x="24" y="0"/>
                  </a:moveTo>
                  <a:lnTo>
                    <a:pt x="24" y="0"/>
                  </a:lnTo>
                  <a:lnTo>
                    <a:pt x="18" y="2"/>
                  </a:lnTo>
                  <a:lnTo>
                    <a:pt x="12" y="2"/>
                  </a:lnTo>
                  <a:lnTo>
                    <a:pt x="6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0" y="16"/>
                  </a:lnTo>
                  <a:lnTo>
                    <a:pt x="20" y="16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112"/>
            <p:cNvSpPr/>
            <p:nvPr/>
          </p:nvSpPr>
          <p:spPr bwMode="auto">
            <a:xfrm>
              <a:off x="7997825" y="1701800"/>
              <a:ext cx="41275" cy="28575"/>
            </a:xfrm>
            <a:custGeom>
              <a:cxnLst>
                <a:cxn ang="0">
                  <a:pos x="6" y="16"/>
                </a:cxn>
                <a:cxn ang="0">
                  <a:pos x="6" y="16"/>
                </a:cxn>
                <a:cxn ang="0">
                  <a:pos x="10" y="12"/>
                </a:cxn>
                <a:cxn ang="0">
                  <a:pos x="14" y="8"/>
                </a:cxn>
                <a:cxn ang="0">
                  <a:pos x="26" y="0"/>
                </a:cxn>
                <a:cxn ang="0">
                  <a:pos x="26" y="0"/>
                </a:cxn>
                <a:cxn ang="0">
                  <a:pos x="18" y="0"/>
                </a:cxn>
                <a:cxn ang="0">
                  <a:pos x="12" y="2"/>
                </a:cxn>
                <a:cxn ang="0">
                  <a:pos x="2" y="10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2" y="16"/>
                </a:cxn>
                <a:cxn ang="0">
                  <a:pos x="2" y="16"/>
                </a:cxn>
                <a:cxn ang="0">
                  <a:pos x="4" y="18"/>
                </a:cxn>
                <a:cxn ang="0">
                  <a:pos x="6" y="16"/>
                </a:cxn>
                <a:cxn ang="0">
                  <a:pos x="6" y="16"/>
                </a:cxn>
              </a:cxnLst>
              <a:rect b="b" l="0" r="r" t="0"/>
              <a:pathLst>
                <a:path h="18" w="26">
                  <a:moveTo>
                    <a:pt x="6" y="16"/>
                  </a:moveTo>
                  <a:lnTo>
                    <a:pt x="6" y="16"/>
                  </a:lnTo>
                  <a:lnTo>
                    <a:pt x="10" y="12"/>
                  </a:lnTo>
                  <a:lnTo>
                    <a:pt x="14" y="8"/>
                  </a:lnTo>
                  <a:lnTo>
                    <a:pt x="26" y="0"/>
                  </a:lnTo>
                  <a:lnTo>
                    <a:pt x="26" y="0"/>
                  </a:lnTo>
                  <a:lnTo>
                    <a:pt x="18" y="0"/>
                  </a:lnTo>
                  <a:lnTo>
                    <a:pt x="12" y="2"/>
                  </a:lnTo>
                  <a:lnTo>
                    <a:pt x="2" y="10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2" y="16"/>
                  </a:lnTo>
                  <a:lnTo>
                    <a:pt x="2" y="16"/>
                  </a:lnTo>
                  <a:lnTo>
                    <a:pt x="4" y="18"/>
                  </a:lnTo>
                  <a:lnTo>
                    <a:pt x="6" y="16"/>
                  </a:lnTo>
                  <a:lnTo>
                    <a:pt x="6" y="1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113"/>
            <p:cNvSpPr/>
            <p:nvPr/>
          </p:nvSpPr>
          <p:spPr bwMode="auto">
            <a:xfrm>
              <a:off x="5276850" y="311150"/>
              <a:ext cx="31750" cy="19050"/>
            </a:xfrm>
            <a:custGeom>
              <a:cxnLst>
                <a:cxn ang="0">
                  <a:pos x="6" y="2"/>
                </a:cxn>
                <a:cxn ang="0">
                  <a:pos x="6" y="2"/>
                </a:cxn>
                <a:cxn ang="0">
                  <a:pos x="2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8" y="10"/>
                </a:cxn>
                <a:cxn ang="0">
                  <a:pos x="8" y="10"/>
                </a:cxn>
                <a:cxn ang="0">
                  <a:pos x="14" y="12"/>
                </a:cxn>
                <a:cxn ang="0">
                  <a:pos x="16" y="1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6" y="2"/>
                </a:cxn>
              </a:cxnLst>
              <a:rect b="b" l="0" r="r" t="0"/>
              <a:pathLst>
                <a:path h="12" w="20">
                  <a:moveTo>
                    <a:pt x="6" y="2"/>
                  </a:moveTo>
                  <a:lnTo>
                    <a:pt x="6" y="2"/>
                  </a:lnTo>
                  <a:lnTo>
                    <a:pt x="2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8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4" y="12"/>
                  </a:lnTo>
                  <a:lnTo>
                    <a:pt x="16" y="10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114"/>
            <p:cNvSpPr/>
            <p:nvPr/>
          </p:nvSpPr>
          <p:spPr bwMode="auto">
            <a:xfrm>
              <a:off x="5248275" y="260350"/>
              <a:ext cx="41275" cy="15875"/>
            </a:xfrm>
            <a:custGeom>
              <a:cxnLst>
                <a:cxn ang="0">
                  <a:pos x="22" y="10"/>
                </a:cxn>
                <a:cxn ang="0">
                  <a:pos x="22" y="10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12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6" y="10"/>
                </a:cxn>
                <a:cxn ang="0">
                  <a:pos x="22" y="10"/>
                </a:cxn>
                <a:cxn ang="0">
                  <a:pos x="22" y="10"/>
                </a:cxn>
              </a:cxnLst>
              <a:rect b="b" l="0" r="r" t="0"/>
              <a:pathLst>
                <a:path h="10" w="26">
                  <a:moveTo>
                    <a:pt x="22" y="10"/>
                  </a:moveTo>
                  <a:lnTo>
                    <a:pt x="22" y="10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12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6" y="10"/>
                  </a:lnTo>
                  <a:lnTo>
                    <a:pt x="22" y="10"/>
                  </a:lnTo>
                  <a:lnTo>
                    <a:pt x="22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115"/>
            <p:cNvSpPr/>
            <p:nvPr/>
          </p:nvSpPr>
          <p:spPr bwMode="auto">
            <a:xfrm>
              <a:off x="8277225" y="317500"/>
              <a:ext cx="53975" cy="6350"/>
            </a:xfrm>
            <a:custGeom>
              <a:cxnLst>
                <a:cxn ang="0">
                  <a:pos x="34" y="4"/>
                </a:cxn>
                <a:cxn ang="0">
                  <a:pos x="34" y="4"/>
                </a:cxn>
                <a:cxn ang="0">
                  <a:pos x="18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8" y="4"/>
                </a:cxn>
                <a:cxn ang="0">
                  <a:pos x="26" y="4"/>
                </a:cxn>
                <a:cxn ang="0">
                  <a:pos x="34" y="4"/>
                </a:cxn>
                <a:cxn ang="0">
                  <a:pos x="34" y="4"/>
                </a:cxn>
              </a:cxnLst>
              <a:rect b="b" l="0" r="r" t="0"/>
              <a:pathLst>
                <a:path h="4" w="34">
                  <a:moveTo>
                    <a:pt x="34" y="4"/>
                  </a:moveTo>
                  <a:lnTo>
                    <a:pt x="34" y="4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" y="4"/>
                  </a:lnTo>
                  <a:lnTo>
                    <a:pt x="26" y="4"/>
                  </a:lnTo>
                  <a:lnTo>
                    <a:pt x="34" y="4"/>
                  </a:lnTo>
                  <a:lnTo>
                    <a:pt x="3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116"/>
            <p:cNvSpPr/>
            <p:nvPr/>
          </p:nvSpPr>
          <p:spPr bwMode="auto">
            <a:xfrm>
              <a:off x="5511800" y="434975"/>
              <a:ext cx="25400" cy="15875"/>
            </a:xfrm>
            <a:custGeom>
              <a:cxnLst>
                <a:cxn ang="0">
                  <a:pos x="8" y="10"/>
                </a:cxn>
                <a:cxn ang="0">
                  <a:pos x="8" y="10"/>
                </a:cxn>
                <a:cxn ang="0">
                  <a:pos x="12" y="8"/>
                </a:cxn>
                <a:cxn ang="0">
                  <a:pos x="14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8" y="10"/>
                </a:cxn>
                <a:cxn ang="0">
                  <a:pos x="8" y="10"/>
                </a:cxn>
              </a:cxnLst>
              <a:rect b="b" l="0" r="r" t="0"/>
              <a:pathLst>
                <a:path h="10" w="16">
                  <a:moveTo>
                    <a:pt x="8" y="10"/>
                  </a:moveTo>
                  <a:lnTo>
                    <a:pt x="8" y="10"/>
                  </a:lnTo>
                  <a:lnTo>
                    <a:pt x="12" y="8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0"/>
                  </a:lnTo>
                  <a:lnTo>
                    <a:pt x="8" y="10"/>
                  </a:lnTo>
                  <a:lnTo>
                    <a:pt x="8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117"/>
            <p:cNvSpPr/>
            <p:nvPr/>
          </p:nvSpPr>
          <p:spPr bwMode="auto">
            <a:xfrm>
              <a:off x="8108950" y="996950"/>
              <a:ext cx="25400" cy="22225"/>
            </a:xfrm>
            <a:custGeom>
              <a:cxnLst>
                <a:cxn ang="0">
                  <a:pos x="14" y="6"/>
                </a:cxn>
                <a:cxn ang="0">
                  <a:pos x="14" y="6"/>
                </a:cxn>
                <a:cxn ang="0">
                  <a:pos x="16" y="4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8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  <a:cxn ang="0">
                  <a:pos x="6" y="8"/>
                </a:cxn>
                <a:cxn ang="0">
                  <a:pos x="10" y="6"/>
                </a:cxn>
                <a:cxn ang="0">
                  <a:pos x="14" y="6"/>
                </a:cxn>
                <a:cxn ang="0">
                  <a:pos x="14" y="6"/>
                </a:cxn>
              </a:cxnLst>
              <a:rect b="b" l="0" r="r" t="0"/>
              <a:pathLst>
                <a:path h="14" w="16">
                  <a:moveTo>
                    <a:pt x="14" y="6"/>
                  </a:moveTo>
                  <a:lnTo>
                    <a:pt x="14" y="6"/>
                  </a:lnTo>
                  <a:lnTo>
                    <a:pt x="16" y="4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8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lnTo>
                    <a:pt x="6" y="8"/>
                  </a:lnTo>
                  <a:lnTo>
                    <a:pt x="10" y="6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118"/>
            <p:cNvSpPr/>
            <p:nvPr/>
          </p:nvSpPr>
          <p:spPr bwMode="auto">
            <a:xfrm>
              <a:off x="8229600" y="320675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119"/>
            <p:cNvSpPr/>
            <p:nvPr/>
          </p:nvSpPr>
          <p:spPr bwMode="auto">
            <a:xfrm>
              <a:off x="8229600" y="307975"/>
              <a:ext cx="31750" cy="15875"/>
            </a:xfrm>
            <a:custGeom>
              <a:cxnLst>
                <a:cxn ang="0">
                  <a:pos x="18" y="8"/>
                </a:cxn>
                <a:cxn ang="0">
                  <a:pos x="18" y="8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2" y="0"/>
                </a:cxn>
                <a:cxn ang="0">
                  <a:pos x="8" y="2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10"/>
                </a:cxn>
                <a:cxn ang="0">
                  <a:pos x="8" y="10"/>
                </a:cxn>
                <a:cxn ang="0">
                  <a:pos x="14" y="8"/>
                </a:cxn>
                <a:cxn ang="0">
                  <a:pos x="18" y="8"/>
                </a:cxn>
                <a:cxn ang="0">
                  <a:pos x="18" y="8"/>
                </a:cxn>
              </a:cxnLst>
              <a:rect b="b" l="0" r="r" t="0"/>
              <a:pathLst>
                <a:path h="10" w="20">
                  <a:moveTo>
                    <a:pt x="18" y="8"/>
                  </a:moveTo>
                  <a:lnTo>
                    <a:pt x="18" y="8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2" y="0"/>
                  </a:lnTo>
                  <a:lnTo>
                    <a:pt x="8" y="2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0"/>
                  </a:lnTo>
                  <a:lnTo>
                    <a:pt x="8" y="10"/>
                  </a:lnTo>
                  <a:lnTo>
                    <a:pt x="14" y="8"/>
                  </a:lnTo>
                  <a:lnTo>
                    <a:pt x="18" y="8"/>
                  </a:lnTo>
                  <a:lnTo>
                    <a:pt x="18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120"/>
            <p:cNvSpPr/>
            <p:nvPr/>
          </p:nvSpPr>
          <p:spPr bwMode="auto">
            <a:xfrm>
              <a:off x="4552950" y="600075"/>
              <a:ext cx="25400" cy="19050"/>
            </a:xfrm>
            <a:custGeom>
              <a:cxnLst>
                <a:cxn ang="0">
                  <a:pos x="0" y="12"/>
                </a:cxn>
                <a:cxn ang="0">
                  <a:pos x="0" y="12"/>
                </a:cxn>
                <a:cxn ang="0">
                  <a:pos x="6" y="12"/>
                </a:cxn>
                <a:cxn ang="0">
                  <a:pos x="10" y="12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0" y="4"/>
                </a:cxn>
                <a:cxn ang="0">
                  <a:pos x="6" y="4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0" y="12"/>
                </a:cxn>
              </a:cxnLst>
              <a:rect b="b" l="0" r="r" t="0"/>
              <a:pathLst>
                <a:path h="12" w="16">
                  <a:moveTo>
                    <a:pt x="0" y="12"/>
                  </a:moveTo>
                  <a:lnTo>
                    <a:pt x="0" y="12"/>
                  </a:lnTo>
                  <a:lnTo>
                    <a:pt x="6" y="12"/>
                  </a:lnTo>
                  <a:lnTo>
                    <a:pt x="10" y="12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0" y="4"/>
                  </a:lnTo>
                  <a:lnTo>
                    <a:pt x="6" y="4"/>
                  </a:lnTo>
                  <a:lnTo>
                    <a:pt x="2" y="8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121"/>
            <p:cNvSpPr/>
            <p:nvPr/>
          </p:nvSpPr>
          <p:spPr bwMode="auto">
            <a:xfrm>
              <a:off x="8054975" y="1606550"/>
              <a:ext cx="28575" cy="9525"/>
            </a:xfrm>
            <a:custGeom>
              <a:cxnLst>
                <a:cxn ang="0">
                  <a:pos x="0" y="6"/>
                </a:cxn>
                <a:cxn ang="0">
                  <a:pos x="0" y="6"/>
                </a:cxn>
                <a:cxn ang="0">
                  <a:pos x="1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2" y="2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0" y="6"/>
                </a:cxn>
                <a:cxn ang="0">
                  <a:pos x="0" y="6"/>
                </a:cxn>
              </a:cxnLst>
              <a:rect b="b" l="0" r="r" t="0"/>
              <a:pathLst>
                <a:path h="6" w="18">
                  <a:moveTo>
                    <a:pt x="0" y="6"/>
                  </a:moveTo>
                  <a:lnTo>
                    <a:pt x="0" y="6"/>
                  </a:lnTo>
                  <a:lnTo>
                    <a:pt x="1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8" y="0"/>
                  </a:lnTo>
                  <a:lnTo>
                    <a:pt x="4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122"/>
            <p:cNvSpPr/>
            <p:nvPr/>
          </p:nvSpPr>
          <p:spPr bwMode="auto">
            <a:xfrm>
              <a:off x="8207375" y="339725"/>
              <a:ext cx="34925" cy="12700"/>
            </a:xfrm>
            <a:custGeom>
              <a:cxnLst>
                <a:cxn ang="0">
                  <a:pos x="0" y="6"/>
                </a:cxn>
                <a:cxn ang="0">
                  <a:pos x="0" y="6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6" y="2"/>
                </a:cxn>
                <a:cxn ang="0">
                  <a:pos x="0" y="6"/>
                </a:cxn>
                <a:cxn ang="0">
                  <a:pos x="0" y="6"/>
                </a:cxn>
              </a:cxnLst>
              <a:rect b="b" l="0" r="r" t="0"/>
              <a:pathLst>
                <a:path h="8" w="22">
                  <a:moveTo>
                    <a:pt x="0" y="6"/>
                  </a:moveTo>
                  <a:lnTo>
                    <a:pt x="0" y="6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6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123"/>
            <p:cNvSpPr/>
            <p:nvPr/>
          </p:nvSpPr>
          <p:spPr bwMode="auto">
            <a:xfrm>
              <a:off x="5067300" y="260350"/>
              <a:ext cx="44450" cy="22225"/>
            </a:xfrm>
            <a:custGeom>
              <a:cxnLst>
                <a:cxn ang="0">
                  <a:pos x="20" y="10"/>
                </a:cxn>
                <a:cxn ang="0">
                  <a:pos x="20" y="10"/>
                </a:cxn>
                <a:cxn ang="0">
                  <a:pos x="22" y="8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20" y="4"/>
                </a:cxn>
                <a:cxn ang="0">
                  <a:pos x="24" y="4"/>
                </a:cxn>
                <a:cxn ang="0">
                  <a:pos x="28" y="2"/>
                </a:cxn>
                <a:cxn ang="0">
                  <a:pos x="28" y="2"/>
                </a:cxn>
                <a:cxn ang="0">
                  <a:pos x="2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2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2" y="14"/>
                </a:cxn>
                <a:cxn ang="0">
                  <a:pos x="8" y="14"/>
                </a:cxn>
                <a:cxn ang="0">
                  <a:pos x="16" y="14"/>
                </a:cxn>
                <a:cxn ang="0">
                  <a:pos x="20" y="10"/>
                </a:cxn>
                <a:cxn ang="0">
                  <a:pos x="20" y="10"/>
                </a:cxn>
              </a:cxnLst>
              <a:rect b="b" l="0" r="r" t="0"/>
              <a:pathLst>
                <a:path h="14" w="28">
                  <a:moveTo>
                    <a:pt x="20" y="10"/>
                  </a:moveTo>
                  <a:lnTo>
                    <a:pt x="20" y="10"/>
                  </a:lnTo>
                  <a:lnTo>
                    <a:pt x="22" y="8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8" y="6"/>
                  </a:lnTo>
                  <a:lnTo>
                    <a:pt x="1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20" y="4"/>
                  </a:lnTo>
                  <a:lnTo>
                    <a:pt x="24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2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8" y="14"/>
                  </a:lnTo>
                  <a:lnTo>
                    <a:pt x="16" y="14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124"/>
            <p:cNvSpPr/>
            <p:nvPr/>
          </p:nvSpPr>
          <p:spPr bwMode="auto">
            <a:xfrm>
              <a:off x="8007350" y="1352550"/>
              <a:ext cx="15875" cy="38100"/>
            </a:xfrm>
            <a:custGeom>
              <a:cxnLst>
                <a:cxn ang="0">
                  <a:pos x="6" y="24"/>
                </a:cxn>
                <a:cxn ang="0">
                  <a:pos x="6" y="24"/>
                </a:cxn>
                <a:cxn ang="0">
                  <a:pos x="6" y="14"/>
                </a:cxn>
                <a:cxn ang="0">
                  <a:pos x="6" y="14"/>
                </a:cxn>
                <a:cxn ang="0">
                  <a:pos x="10" y="12"/>
                </a:cxn>
                <a:cxn ang="0">
                  <a:pos x="10" y="8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2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4" y="20"/>
                </a:cxn>
                <a:cxn ang="0">
                  <a:pos x="6" y="24"/>
                </a:cxn>
                <a:cxn ang="0">
                  <a:pos x="6" y="24"/>
                </a:cxn>
              </a:cxnLst>
              <a:rect b="b" l="0" r="r" t="0"/>
              <a:pathLst>
                <a:path h="24" w="10">
                  <a:moveTo>
                    <a:pt x="6" y="24"/>
                  </a:moveTo>
                  <a:lnTo>
                    <a:pt x="6" y="24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10" y="12"/>
                  </a:lnTo>
                  <a:lnTo>
                    <a:pt x="10" y="8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4"/>
                  </a:lnTo>
                  <a:lnTo>
                    <a:pt x="2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0" y="16"/>
                  </a:lnTo>
                  <a:lnTo>
                    <a:pt x="2" y="18"/>
                  </a:lnTo>
                  <a:lnTo>
                    <a:pt x="4" y="20"/>
                  </a:lnTo>
                  <a:lnTo>
                    <a:pt x="6" y="24"/>
                  </a:lnTo>
                  <a:lnTo>
                    <a:pt x="6" y="2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125"/>
            <p:cNvSpPr/>
            <p:nvPr/>
          </p:nvSpPr>
          <p:spPr bwMode="auto">
            <a:xfrm>
              <a:off x="5016500" y="292100"/>
              <a:ext cx="142875" cy="41275"/>
            </a:xfrm>
            <a:custGeom>
              <a:cxnLst>
                <a:cxn ang="0">
                  <a:pos x="4" y="10"/>
                </a:cxn>
                <a:cxn ang="0">
                  <a:pos x="4" y="10"/>
                </a:cxn>
                <a:cxn ang="0">
                  <a:pos x="0" y="12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0" y="18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6" y="18"/>
                </a:cxn>
                <a:cxn ang="0">
                  <a:pos x="16" y="18"/>
                </a:cxn>
                <a:cxn ang="0">
                  <a:pos x="16" y="18"/>
                </a:cxn>
                <a:cxn ang="0">
                  <a:pos x="20" y="16"/>
                </a:cxn>
                <a:cxn ang="0">
                  <a:pos x="24" y="16"/>
                </a:cxn>
                <a:cxn ang="0">
                  <a:pos x="30" y="18"/>
                </a:cxn>
                <a:cxn ang="0">
                  <a:pos x="30" y="18"/>
                </a:cxn>
                <a:cxn ang="0">
                  <a:pos x="30" y="20"/>
                </a:cxn>
                <a:cxn ang="0">
                  <a:pos x="30" y="20"/>
                </a:cxn>
                <a:cxn ang="0">
                  <a:pos x="28" y="20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8" y="24"/>
                </a:cxn>
                <a:cxn ang="0">
                  <a:pos x="34" y="26"/>
                </a:cxn>
                <a:cxn ang="0">
                  <a:pos x="44" y="24"/>
                </a:cxn>
                <a:cxn ang="0">
                  <a:pos x="44" y="24"/>
                </a:cxn>
                <a:cxn ang="0">
                  <a:pos x="62" y="20"/>
                </a:cxn>
                <a:cxn ang="0">
                  <a:pos x="70" y="18"/>
                </a:cxn>
                <a:cxn ang="0">
                  <a:pos x="80" y="18"/>
                </a:cxn>
                <a:cxn ang="0">
                  <a:pos x="80" y="18"/>
                </a:cxn>
                <a:cxn ang="0">
                  <a:pos x="86" y="18"/>
                </a:cxn>
                <a:cxn ang="0">
                  <a:pos x="90" y="14"/>
                </a:cxn>
                <a:cxn ang="0">
                  <a:pos x="90" y="14"/>
                </a:cxn>
                <a:cxn ang="0">
                  <a:pos x="90" y="10"/>
                </a:cxn>
                <a:cxn ang="0">
                  <a:pos x="88" y="10"/>
                </a:cxn>
                <a:cxn ang="0">
                  <a:pos x="88" y="10"/>
                </a:cxn>
                <a:cxn ang="0">
                  <a:pos x="80" y="10"/>
                </a:cxn>
                <a:cxn ang="0">
                  <a:pos x="74" y="10"/>
                </a:cxn>
                <a:cxn ang="0">
                  <a:pos x="68" y="6"/>
                </a:cxn>
                <a:cxn ang="0">
                  <a:pos x="62" y="0"/>
                </a:cxn>
                <a:cxn ang="0">
                  <a:pos x="62" y="0"/>
                </a:cxn>
                <a:cxn ang="0">
                  <a:pos x="60" y="2"/>
                </a:cxn>
                <a:cxn ang="0">
                  <a:pos x="60" y="2"/>
                </a:cxn>
                <a:cxn ang="0">
                  <a:pos x="58" y="2"/>
                </a:cxn>
                <a:cxn ang="0">
                  <a:pos x="56" y="4"/>
                </a:cxn>
                <a:cxn ang="0">
                  <a:pos x="58" y="8"/>
                </a:cxn>
                <a:cxn ang="0">
                  <a:pos x="62" y="10"/>
                </a:cxn>
                <a:cxn ang="0">
                  <a:pos x="62" y="12"/>
                </a:cxn>
                <a:cxn ang="0">
                  <a:pos x="62" y="14"/>
                </a:cxn>
                <a:cxn ang="0">
                  <a:pos x="62" y="14"/>
                </a:cxn>
                <a:cxn ang="0">
                  <a:pos x="48" y="12"/>
                </a:cxn>
                <a:cxn ang="0">
                  <a:pos x="36" y="8"/>
                </a:cxn>
                <a:cxn ang="0">
                  <a:pos x="36" y="8"/>
                </a:cxn>
                <a:cxn ang="0">
                  <a:pos x="34" y="6"/>
                </a:cxn>
                <a:cxn ang="0">
                  <a:pos x="30" y="6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4" y="10"/>
                </a:cxn>
                <a:cxn ang="0">
                  <a:pos x="4" y="10"/>
                </a:cxn>
              </a:cxnLst>
              <a:rect b="b" l="0" r="r" t="0"/>
              <a:pathLst>
                <a:path h="26" w="90">
                  <a:moveTo>
                    <a:pt x="4" y="10"/>
                  </a:moveTo>
                  <a:lnTo>
                    <a:pt x="4" y="10"/>
                  </a:lnTo>
                  <a:lnTo>
                    <a:pt x="0" y="12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6" y="18"/>
                  </a:lnTo>
                  <a:lnTo>
                    <a:pt x="16" y="18"/>
                  </a:lnTo>
                  <a:lnTo>
                    <a:pt x="16" y="18"/>
                  </a:lnTo>
                  <a:lnTo>
                    <a:pt x="20" y="16"/>
                  </a:lnTo>
                  <a:lnTo>
                    <a:pt x="24" y="16"/>
                  </a:lnTo>
                  <a:lnTo>
                    <a:pt x="30" y="18"/>
                  </a:lnTo>
                  <a:lnTo>
                    <a:pt x="30" y="18"/>
                  </a:lnTo>
                  <a:lnTo>
                    <a:pt x="30" y="20"/>
                  </a:lnTo>
                  <a:lnTo>
                    <a:pt x="30" y="20"/>
                  </a:lnTo>
                  <a:lnTo>
                    <a:pt x="28" y="20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8" y="24"/>
                  </a:lnTo>
                  <a:lnTo>
                    <a:pt x="34" y="26"/>
                  </a:lnTo>
                  <a:lnTo>
                    <a:pt x="44" y="24"/>
                  </a:lnTo>
                  <a:lnTo>
                    <a:pt x="44" y="24"/>
                  </a:lnTo>
                  <a:lnTo>
                    <a:pt x="62" y="20"/>
                  </a:lnTo>
                  <a:lnTo>
                    <a:pt x="70" y="18"/>
                  </a:lnTo>
                  <a:lnTo>
                    <a:pt x="80" y="18"/>
                  </a:lnTo>
                  <a:lnTo>
                    <a:pt x="80" y="18"/>
                  </a:lnTo>
                  <a:lnTo>
                    <a:pt x="86" y="18"/>
                  </a:lnTo>
                  <a:lnTo>
                    <a:pt x="90" y="14"/>
                  </a:lnTo>
                  <a:lnTo>
                    <a:pt x="90" y="14"/>
                  </a:lnTo>
                  <a:lnTo>
                    <a:pt x="90" y="10"/>
                  </a:lnTo>
                  <a:lnTo>
                    <a:pt x="88" y="10"/>
                  </a:lnTo>
                  <a:lnTo>
                    <a:pt x="88" y="10"/>
                  </a:lnTo>
                  <a:lnTo>
                    <a:pt x="80" y="10"/>
                  </a:lnTo>
                  <a:lnTo>
                    <a:pt x="74" y="10"/>
                  </a:lnTo>
                  <a:lnTo>
                    <a:pt x="68" y="6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58" y="2"/>
                  </a:lnTo>
                  <a:lnTo>
                    <a:pt x="56" y="4"/>
                  </a:lnTo>
                  <a:lnTo>
                    <a:pt x="58" y="8"/>
                  </a:lnTo>
                  <a:lnTo>
                    <a:pt x="62" y="10"/>
                  </a:lnTo>
                  <a:lnTo>
                    <a:pt x="62" y="12"/>
                  </a:lnTo>
                  <a:lnTo>
                    <a:pt x="62" y="14"/>
                  </a:lnTo>
                  <a:lnTo>
                    <a:pt x="62" y="14"/>
                  </a:lnTo>
                  <a:lnTo>
                    <a:pt x="48" y="12"/>
                  </a:lnTo>
                  <a:lnTo>
                    <a:pt x="36" y="8"/>
                  </a:lnTo>
                  <a:lnTo>
                    <a:pt x="36" y="8"/>
                  </a:lnTo>
                  <a:lnTo>
                    <a:pt x="34" y="6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4" y="10"/>
                  </a:lnTo>
                  <a:lnTo>
                    <a:pt x="4" y="1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126"/>
            <p:cNvSpPr/>
            <p:nvPr/>
          </p:nvSpPr>
          <p:spPr bwMode="auto">
            <a:xfrm>
              <a:off x="7064375" y="412750"/>
              <a:ext cx="25400" cy="12700"/>
            </a:xfrm>
            <a:custGeom>
              <a:cxnLst>
                <a:cxn ang="0">
                  <a:pos x="2" y="6"/>
                </a:cxn>
                <a:cxn ang="0">
                  <a:pos x="2" y="6"/>
                </a:cxn>
                <a:cxn ang="0">
                  <a:pos x="6" y="8"/>
                </a:cxn>
                <a:cxn ang="0">
                  <a:pos x="8" y="8"/>
                </a:cxn>
                <a:cxn ang="0">
                  <a:pos x="16" y="4"/>
                </a:cxn>
                <a:cxn ang="0">
                  <a:pos x="16" y="4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</a:cxnLst>
              <a:rect b="b" l="0" r="r" t="0"/>
              <a:pathLst>
                <a:path h="8" w="16">
                  <a:moveTo>
                    <a:pt x="2" y="6"/>
                  </a:moveTo>
                  <a:lnTo>
                    <a:pt x="2" y="6"/>
                  </a:lnTo>
                  <a:lnTo>
                    <a:pt x="6" y="8"/>
                  </a:lnTo>
                  <a:lnTo>
                    <a:pt x="8" y="8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8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127"/>
            <p:cNvSpPr/>
            <p:nvPr/>
          </p:nvSpPr>
          <p:spPr bwMode="auto">
            <a:xfrm>
              <a:off x="8045450" y="1530350"/>
              <a:ext cx="9525" cy="38100"/>
            </a:xfrm>
            <a:custGeom>
              <a:cxnLst>
                <a:cxn ang="0">
                  <a:pos x="2" y="14"/>
                </a:cxn>
                <a:cxn ang="0">
                  <a:pos x="2" y="14"/>
                </a:cxn>
                <a:cxn ang="0">
                  <a:pos x="2" y="18"/>
                </a:cxn>
                <a:cxn ang="0">
                  <a:pos x="2" y="22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10"/>
                </a:cxn>
                <a:cxn ang="0">
                  <a:pos x="2" y="14"/>
                </a:cxn>
                <a:cxn ang="0">
                  <a:pos x="2" y="14"/>
                </a:cxn>
              </a:cxnLst>
              <a:rect b="b" l="0" r="r" t="0"/>
              <a:pathLst>
                <a:path h="24" w="6">
                  <a:moveTo>
                    <a:pt x="2" y="14"/>
                  </a:moveTo>
                  <a:lnTo>
                    <a:pt x="2" y="14"/>
                  </a:lnTo>
                  <a:lnTo>
                    <a:pt x="2" y="18"/>
                  </a:lnTo>
                  <a:lnTo>
                    <a:pt x="2" y="22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128"/>
            <p:cNvSpPr/>
            <p:nvPr/>
          </p:nvSpPr>
          <p:spPr bwMode="auto">
            <a:xfrm>
              <a:off x="5429250" y="520700"/>
              <a:ext cx="19050" cy="12700"/>
            </a:xfrm>
            <a:custGeom>
              <a:cxnLst>
                <a:cxn ang="0">
                  <a:pos x="8" y="0"/>
                </a:cxn>
                <a:cxn ang="0">
                  <a:pos x="8" y="0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8" y="0"/>
                </a:cxn>
              </a:cxnLst>
              <a:rect b="b" l="0" r="r" t="0"/>
              <a:pathLst>
                <a:path h="8" w="12">
                  <a:moveTo>
                    <a:pt x="8" y="0"/>
                  </a:moveTo>
                  <a:lnTo>
                    <a:pt x="8" y="0"/>
                  </a:ln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6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129"/>
            <p:cNvSpPr/>
            <p:nvPr/>
          </p:nvSpPr>
          <p:spPr bwMode="auto">
            <a:xfrm>
              <a:off x="6870700" y="977900"/>
              <a:ext cx="19050" cy="9525"/>
            </a:xfrm>
            <a:custGeom>
              <a:cxnLst>
                <a:cxn ang="0">
                  <a:pos x="12" y="0"/>
                </a:cxn>
                <a:cxn ang="0">
                  <a:pos x="12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4" y="6"/>
                </a:cxn>
                <a:cxn ang="0">
                  <a:pos x="6" y="6"/>
                </a:cxn>
                <a:cxn ang="0">
                  <a:pos x="12" y="0"/>
                </a:cxn>
                <a:cxn ang="0">
                  <a:pos x="12" y="0"/>
                </a:cxn>
              </a:cxnLst>
              <a:rect b="b" l="0" r="r" t="0"/>
              <a:pathLst>
                <a:path h="6" w="12">
                  <a:moveTo>
                    <a:pt x="12" y="0"/>
                  </a:moveTo>
                  <a:lnTo>
                    <a:pt x="12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4" y="6"/>
                  </a:lnTo>
                  <a:lnTo>
                    <a:pt x="6" y="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130"/>
            <p:cNvSpPr/>
            <p:nvPr/>
          </p:nvSpPr>
          <p:spPr bwMode="auto">
            <a:xfrm>
              <a:off x="5499100" y="1254125"/>
              <a:ext cx="22225" cy="12700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6"/>
                </a:cxn>
                <a:cxn ang="0">
                  <a:pos x="8" y="8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8" y="2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h="8" w="14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6"/>
                  </a:lnTo>
                  <a:lnTo>
                    <a:pt x="8" y="8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8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131"/>
            <p:cNvSpPr/>
            <p:nvPr/>
          </p:nvSpPr>
          <p:spPr bwMode="auto">
            <a:xfrm>
              <a:off x="5711825" y="781050"/>
              <a:ext cx="9525" cy="22225"/>
            </a:xfrm>
            <a:custGeom>
              <a:cxnLst>
                <a:cxn ang="0">
                  <a:pos x="4" y="14"/>
                </a:cxn>
                <a:cxn ang="0">
                  <a:pos x="4" y="14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6" y="4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0" y="10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4"/>
                </a:cxn>
                <a:cxn ang="0">
                  <a:pos x="4" y="14"/>
                </a:cxn>
              </a:cxnLst>
              <a:rect b="b" l="0" r="r" t="0"/>
              <a:pathLst>
                <a:path h="14" w="6">
                  <a:moveTo>
                    <a:pt x="4" y="14"/>
                  </a:moveTo>
                  <a:lnTo>
                    <a:pt x="4" y="14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4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4"/>
                  </a:lnTo>
                  <a:lnTo>
                    <a:pt x="4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132"/>
            <p:cNvSpPr/>
            <p:nvPr/>
          </p:nvSpPr>
          <p:spPr bwMode="auto">
            <a:xfrm>
              <a:off x="5797550" y="774700"/>
              <a:ext cx="15875" cy="12700"/>
            </a:xfrm>
            <a:custGeom>
              <a:cxnLst>
                <a:cxn ang="0">
                  <a:pos x="8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8"/>
                </a:cxn>
              </a:cxnLst>
              <a:rect b="b" l="0" r="r" t="0"/>
              <a:pathLst>
                <a:path h="8" w="10">
                  <a:moveTo>
                    <a:pt x="8" y="8"/>
                  </a:moveTo>
                  <a:lnTo>
                    <a:pt x="8" y="8"/>
                  </a:lnTo>
                  <a:lnTo>
                    <a:pt x="8" y="6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133"/>
            <p:cNvSpPr/>
            <p:nvPr/>
          </p:nvSpPr>
          <p:spPr bwMode="auto">
            <a:xfrm>
              <a:off x="5556250" y="2251075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134"/>
            <p:cNvSpPr/>
            <p:nvPr/>
          </p:nvSpPr>
          <p:spPr bwMode="auto">
            <a:xfrm>
              <a:off x="5549900" y="2251075"/>
              <a:ext cx="6350" cy="22225"/>
            </a:xfrm>
            <a:custGeom>
              <a:cxnLst>
                <a:cxn ang="0">
                  <a:pos x="0" y="14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14"/>
                </a:cxn>
                <a:cxn ang="0">
                  <a:pos x="0" y="14"/>
                </a:cxn>
              </a:cxnLst>
              <a:rect b="b" l="0" r="r" t="0"/>
              <a:pathLst>
                <a:path h="14" w="4">
                  <a:moveTo>
                    <a:pt x="0" y="14"/>
                  </a:moveTo>
                  <a:lnTo>
                    <a:pt x="0" y="14"/>
                  </a:lnTo>
                  <a:lnTo>
                    <a:pt x="2" y="10"/>
                  </a:lnTo>
                  <a:lnTo>
                    <a:pt x="4" y="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14"/>
                  </a:lnTo>
                  <a:lnTo>
                    <a:pt x="0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135"/>
            <p:cNvSpPr/>
            <p:nvPr/>
          </p:nvSpPr>
          <p:spPr bwMode="auto">
            <a:xfrm>
              <a:off x="7991475" y="137795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136"/>
            <p:cNvSpPr/>
            <p:nvPr/>
          </p:nvSpPr>
          <p:spPr bwMode="auto">
            <a:xfrm>
              <a:off x="7978775" y="1368425"/>
              <a:ext cx="12700" cy="15875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2" y="10"/>
                </a:cxn>
                <a:cxn ang="0">
                  <a:pos x="4" y="8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h="10" w="8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8"/>
                  </a:lnTo>
                  <a:lnTo>
                    <a:pt x="0" y="8"/>
                  </a:lnTo>
                  <a:lnTo>
                    <a:pt x="2" y="10"/>
                  </a:lnTo>
                  <a:lnTo>
                    <a:pt x="4" y="8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0" name="Freeform 137"/>
            <p:cNvSpPr/>
            <p:nvPr/>
          </p:nvSpPr>
          <p:spPr bwMode="auto">
            <a:xfrm>
              <a:off x="6607175" y="638175"/>
              <a:ext cx="15875" cy="12700"/>
            </a:xfrm>
            <a:custGeom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10" y="0"/>
                </a:cxn>
                <a:cxn ang="0">
                  <a:pos x="10" y="0"/>
                </a:cxn>
              </a:cxnLst>
              <a:rect b="b" l="0" r="r" t="0"/>
              <a:pathLst>
                <a:path h="8"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6"/>
                  </a:lnTo>
                  <a:lnTo>
                    <a:pt x="0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6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Freeform 138"/>
            <p:cNvSpPr/>
            <p:nvPr/>
          </p:nvSpPr>
          <p:spPr bwMode="auto">
            <a:xfrm>
              <a:off x="7194550" y="400050"/>
              <a:ext cx="19050" cy="1270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 h="8" w="12">
                  <a:moveTo>
                    <a:pt x="0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139"/>
            <p:cNvSpPr/>
            <p:nvPr/>
          </p:nvSpPr>
          <p:spPr bwMode="auto">
            <a:xfrm>
              <a:off x="7213600" y="41275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140"/>
            <p:cNvSpPr/>
            <p:nvPr/>
          </p:nvSpPr>
          <p:spPr bwMode="auto">
            <a:xfrm>
              <a:off x="4816475" y="669925"/>
              <a:ext cx="15875" cy="1270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10" y="4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 h="8" w="10">
                  <a:moveTo>
                    <a:pt x="0" y="0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0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141"/>
            <p:cNvSpPr/>
            <p:nvPr/>
          </p:nvSpPr>
          <p:spPr bwMode="auto">
            <a:xfrm>
              <a:off x="8308975" y="1641475"/>
              <a:ext cx="41275" cy="22225"/>
            </a:xfrm>
            <a:custGeom>
              <a:cxnLst>
                <a:cxn ang="0">
                  <a:pos x="14" y="12"/>
                </a:cxn>
                <a:cxn ang="0">
                  <a:pos x="14" y="12"/>
                </a:cxn>
                <a:cxn ang="0">
                  <a:pos x="18" y="12"/>
                </a:cxn>
                <a:cxn ang="0">
                  <a:pos x="20" y="10"/>
                </a:cxn>
                <a:cxn ang="0">
                  <a:pos x="20" y="10"/>
                </a:cxn>
                <a:cxn ang="0">
                  <a:pos x="24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6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" y="8"/>
                </a:cxn>
                <a:cxn ang="0">
                  <a:pos x="0" y="10"/>
                </a:cxn>
                <a:cxn ang="0">
                  <a:pos x="0" y="10"/>
                </a:cxn>
                <a:cxn ang="0">
                  <a:pos x="4" y="12"/>
                </a:cxn>
                <a:cxn ang="0">
                  <a:pos x="6" y="14"/>
                </a:cxn>
                <a:cxn ang="0">
                  <a:pos x="14" y="12"/>
                </a:cxn>
                <a:cxn ang="0">
                  <a:pos x="14" y="12"/>
                </a:cxn>
              </a:cxnLst>
              <a:rect b="b" l="0" r="r" t="0"/>
              <a:pathLst>
                <a:path h="14" w="26">
                  <a:moveTo>
                    <a:pt x="14" y="12"/>
                  </a:moveTo>
                  <a:lnTo>
                    <a:pt x="14" y="12"/>
                  </a:lnTo>
                  <a:lnTo>
                    <a:pt x="18" y="12"/>
                  </a:lnTo>
                  <a:lnTo>
                    <a:pt x="20" y="10"/>
                  </a:lnTo>
                  <a:lnTo>
                    <a:pt x="20" y="10"/>
                  </a:lnTo>
                  <a:lnTo>
                    <a:pt x="24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6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2" y="8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4" y="12"/>
                  </a:lnTo>
                  <a:lnTo>
                    <a:pt x="6" y="14"/>
                  </a:lnTo>
                  <a:lnTo>
                    <a:pt x="14" y="12"/>
                  </a:lnTo>
                  <a:lnTo>
                    <a:pt x="14" y="1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142"/>
            <p:cNvSpPr/>
            <p:nvPr/>
          </p:nvSpPr>
          <p:spPr bwMode="auto">
            <a:xfrm>
              <a:off x="4791075" y="609600"/>
              <a:ext cx="12700" cy="19050"/>
            </a:xfrm>
            <a:custGeom>
              <a:cxnLst>
                <a:cxn ang="0">
                  <a:pos x="6" y="4"/>
                </a:cxn>
                <a:cxn ang="0">
                  <a:pos x="6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2" y="12"/>
                </a:cxn>
                <a:cxn ang="0">
                  <a:pos x="6" y="12"/>
                </a:cxn>
                <a:cxn ang="0">
                  <a:pos x="6" y="12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6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</a:cxnLst>
              <a:rect b="b" l="0" r="r" t="0"/>
              <a:pathLst>
                <a:path h="12" w="8">
                  <a:moveTo>
                    <a:pt x="6" y="4"/>
                  </a:moveTo>
                  <a:lnTo>
                    <a:pt x="6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8"/>
                  </a:lnTo>
                  <a:lnTo>
                    <a:pt x="2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6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143"/>
            <p:cNvSpPr/>
            <p:nvPr/>
          </p:nvSpPr>
          <p:spPr bwMode="auto">
            <a:xfrm>
              <a:off x="6394450" y="593725"/>
              <a:ext cx="92075" cy="136525"/>
            </a:xfrm>
            <a:custGeom>
              <a:cxnLst>
                <a:cxn ang="0">
                  <a:pos x="2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8" y="28"/>
                </a:cxn>
                <a:cxn ang="0">
                  <a:pos x="12" y="38"/>
                </a:cxn>
                <a:cxn ang="0">
                  <a:pos x="18" y="38"/>
                </a:cxn>
                <a:cxn ang="0">
                  <a:pos x="22" y="50"/>
                </a:cxn>
                <a:cxn ang="0">
                  <a:pos x="22" y="54"/>
                </a:cxn>
                <a:cxn ang="0">
                  <a:pos x="16" y="56"/>
                </a:cxn>
                <a:cxn ang="0">
                  <a:pos x="12" y="56"/>
                </a:cxn>
                <a:cxn ang="0">
                  <a:pos x="12" y="58"/>
                </a:cxn>
                <a:cxn ang="0">
                  <a:pos x="14" y="66"/>
                </a:cxn>
                <a:cxn ang="0">
                  <a:pos x="8" y="70"/>
                </a:cxn>
                <a:cxn ang="0">
                  <a:pos x="16" y="72"/>
                </a:cxn>
                <a:cxn ang="0">
                  <a:pos x="26" y="74"/>
                </a:cxn>
                <a:cxn ang="0">
                  <a:pos x="14" y="78"/>
                </a:cxn>
                <a:cxn ang="0">
                  <a:pos x="8" y="86"/>
                </a:cxn>
                <a:cxn ang="0">
                  <a:pos x="30" y="82"/>
                </a:cxn>
                <a:cxn ang="0">
                  <a:pos x="50" y="78"/>
                </a:cxn>
                <a:cxn ang="0">
                  <a:pos x="56" y="72"/>
                </a:cxn>
                <a:cxn ang="0">
                  <a:pos x="58" y="62"/>
                </a:cxn>
                <a:cxn ang="0">
                  <a:pos x="54" y="58"/>
                </a:cxn>
                <a:cxn ang="0">
                  <a:pos x="50" y="60"/>
                </a:cxn>
                <a:cxn ang="0">
                  <a:pos x="46" y="52"/>
                </a:cxn>
                <a:cxn ang="0">
                  <a:pos x="38" y="40"/>
                </a:cxn>
                <a:cxn ang="0">
                  <a:pos x="28" y="28"/>
                </a:cxn>
                <a:cxn ang="0">
                  <a:pos x="24" y="20"/>
                </a:cxn>
                <a:cxn ang="0">
                  <a:pos x="28" y="16"/>
                </a:cxn>
                <a:cxn ang="0">
                  <a:pos x="30" y="12"/>
                </a:cxn>
                <a:cxn ang="0">
                  <a:pos x="28" y="10"/>
                </a:cxn>
                <a:cxn ang="0">
                  <a:pos x="22" y="10"/>
                </a:cxn>
                <a:cxn ang="0">
                  <a:pos x="16" y="10"/>
                </a:cxn>
                <a:cxn ang="0">
                  <a:pos x="16" y="6"/>
                </a:cxn>
                <a:cxn ang="0">
                  <a:pos x="20" y="2"/>
                </a:cxn>
                <a:cxn ang="0">
                  <a:pos x="10" y="2"/>
                </a:cxn>
                <a:cxn ang="0">
                  <a:pos x="4" y="4"/>
                </a:cxn>
                <a:cxn ang="0">
                  <a:pos x="0" y="18"/>
                </a:cxn>
                <a:cxn ang="0">
                  <a:pos x="0" y="28"/>
                </a:cxn>
                <a:cxn ang="0">
                  <a:pos x="0" y="30"/>
                </a:cxn>
                <a:cxn ang="0">
                  <a:pos x="2" y="32"/>
                </a:cxn>
              </a:cxnLst>
              <a:rect b="b" l="0" r="r" t="0"/>
              <a:pathLst>
                <a:path h="86" w="57">
                  <a:moveTo>
                    <a:pt x="2" y="32"/>
                  </a:moveTo>
                  <a:lnTo>
                    <a:pt x="2" y="32"/>
                  </a:lnTo>
                  <a:lnTo>
                    <a:pt x="4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12" y="38"/>
                  </a:lnTo>
                  <a:lnTo>
                    <a:pt x="18" y="38"/>
                  </a:lnTo>
                  <a:lnTo>
                    <a:pt x="18" y="38"/>
                  </a:lnTo>
                  <a:lnTo>
                    <a:pt x="20" y="42"/>
                  </a:lnTo>
                  <a:lnTo>
                    <a:pt x="22" y="50"/>
                  </a:lnTo>
                  <a:lnTo>
                    <a:pt x="22" y="50"/>
                  </a:lnTo>
                  <a:lnTo>
                    <a:pt x="22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2" y="56"/>
                  </a:lnTo>
                  <a:lnTo>
                    <a:pt x="12" y="58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4" y="66"/>
                  </a:lnTo>
                  <a:lnTo>
                    <a:pt x="10" y="68"/>
                  </a:lnTo>
                  <a:lnTo>
                    <a:pt x="8" y="70"/>
                  </a:lnTo>
                  <a:lnTo>
                    <a:pt x="8" y="70"/>
                  </a:lnTo>
                  <a:lnTo>
                    <a:pt x="16" y="72"/>
                  </a:lnTo>
                  <a:lnTo>
                    <a:pt x="26" y="74"/>
                  </a:lnTo>
                  <a:lnTo>
                    <a:pt x="26" y="74"/>
                  </a:lnTo>
                  <a:lnTo>
                    <a:pt x="20" y="76"/>
                  </a:lnTo>
                  <a:lnTo>
                    <a:pt x="14" y="78"/>
                  </a:lnTo>
                  <a:lnTo>
                    <a:pt x="10" y="80"/>
                  </a:lnTo>
                  <a:lnTo>
                    <a:pt x="8" y="86"/>
                  </a:lnTo>
                  <a:lnTo>
                    <a:pt x="8" y="86"/>
                  </a:lnTo>
                  <a:lnTo>
                    <a:pt x="30" y="82"/>
                  </a:lnTo>
                  <a:lnTo>
                    <a:pt x="50" y="78"/>
                  </a:lnTo>
                  <a:lnTo>
                    <a:pt x="50" y="78"/>
                  </a:lnTo>
                  <a:lnTo>
                    <a:pt x="54" y="76"/>
                  </a:lnTo>
                  <a:lnTo>
                    <a:pt x="56" y="72"/>
                  </a:lnTo>
                  <a:lnTo>
                    <a:pt x="58" y="62"/>
                  </a:lnTo>
                  <a:lnTo>
                    <a:pt x="58" y="62"/>
                  </a:lnTo>
                  <a:lnTo>
                    <a:pt x="56" y="60"/>
                  </a:lnTo>
                  <a:lnTo>
                    <a:pt x="54" y="58"/>
                  </a:lnTo>
                  <a:lnTo>
                    <a:pt x="54" y="58"/>
                  </a:lnTo>
                  <a:lnTo>
                    <a:pt x="50" y="60"/>
                  </a:lnTo>
                  <a:lnTo>
                    <a:pt x="48" y="58"/>
                  </a:lnTo>
                  <a:lnTo>
                    <a:pt x="46" y="52"/>
                  </a:lnTo>
                  <a:lnTo>
                    <a:pt x="46" y="52"/>
                  </a:lnTo>
                  <a:lnTo>
                    <a:pt x="38" y="40"/>
                  </a:lnTo>
                  <a:lnTo>
                    <a:pt x="28" y="28"/>
                  </a:lnTo>
                  <a:lnTo>
                    <a:pt x="28" y="28"/>
                  </a:lnTo>
                  <a:lnTo>
                    <a:pt x="26" y="24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8" y="16"/>
                  </a:lnTo>
                  <a:lnTo>
                    <a:pt x="30" y="14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6" y="6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10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2" y="3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144"/>
            <p:cNvSpPr/>
            <p:nvPr/>
          </p:nvSpPr>
          <p:spPr bwMode="auto">
            <a:xfrm>
              <a:off x="7950200" y="1698625"/>
              <a:ext cx="22225" cy="6350"/>
            </a:xfrm>
            <a:custGeom>
              <a:cxnLst>
                <a:cxn ang="0">
                  <a:pos x="14" y="4"/>
                </a:cxn>
                <a:cxn ang="0">
                  <a:pos x="14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8" y="4"/>
                </a:cxn>
                <a:cxn ang="0">
                  <a:pos x="10" y="4"/>
                </a:cxn>
                <a:cxn ang="0">
                  <a:pos x="14" y="4"/>
                </a:cxn>
                <a:cxn ang="0">
                  <a:pos x="14" y="4"/>
                </a:cxn>
              </a:cxnLst>
              <a:rect b="b" l="0" r="r" t="0"/>
              <a:pathLst>
                <a:path h="4" w="14">
                  <a:moveTo>
                    <a:pt x="14" y="4"/>
                  </a:moveTo>
                  <a:lnTo>
                    <a:pt x="14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8" y="4"/>
                  </a:lnTo>
                  <a:lnTo>
                    <a:pt x="10" y="4"/>
                  </a:lnTo>
                  <a:lnTo>
                    <a:pt x="14" y="4"/>
                  </a:lnTo>
                  <a:lnTo>
                    <a:pt x="14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145"/>
            <p:cNvSpPr/>
            <p:nvPr/>
          </p:nvSpPr>
          <p:spPr bwMode="auto">
            <a:xfrm>
              <a:off x="5391150" y="473075"/>
              <a:ext cx="79375" cy="44450"/>
            </a:xfrm>
            <a:custGeom>
              <a:cxnLst>
                <a:cxn ang="0">
                  <a:pos x="50" y="20"/>
                </a:cxn>
                <a:cxn ang="0">
                  <a:pos x="50" y="20"/>
                </a:cxn>
                <a:cxn ang="0">
                  <a:pos x="40" y="18"/>
                </a:cxn>
                <a:cxn ang="0">
                  <a:pos x="40" y="18"/>
                </a:cxn>
                <a:cxn ang="0">
                  <a:pos x="38" y="14"/>
                </a:cxn>
                <a:cxn ang="0">
                  <a:pos x="38" y="14"/>
                </a:cxn>
                <a:cxn ang="0">
                  <a:pos x="32" y="10"/>
                </a:cxn>
                <a:cxn ang="0">
                  <a:pos x="24" y="8"/>
                </a:cxn>
                <a:cxn ang="0">
                  <a:pos x="16" y="6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6" y="6"/>
                </a:cxn>
                <a:cxn ang="0">
                  <a:pos x="6" y="12"/>
                </a:cxn>
                <a:cxn ang="0">
                  <a:pos x="4" y="18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2" y="22"/>
                </a:cxn>
                <a:cxn ang="0">
                  <a:pos x="6" y="22"/>
                </a:cxn>
                <a:cxn ang="0">
                  <a:pos x="8" y="22"/>
                </a:cxn>
                <a:cxn ang="0">
                  <a:pos x="10" y="24"/>
                </a:cxn>
                <a:cxn ang="0">
                  <a:pos x="10" y="24"/>
                </a:cxn>
                <a:cxn ang="0">
                  <a:pos x="14" y="28"/>
                </a:cxn>
                <a:cxn ang="0">
                  <a:pos x="16" y="28"/>
                </a:cxn>
                <a:cxn ang="0">
                  <a:pos x="22" y="22"/>
                </a:cxn>
                <a:cxn ang="0">
                  <a:pos x="22" y="22"/>
                </a:cxn>
                <a:cxn ang="0">
                  <a:pos x="28" y="18"/>
                </a:cxn>
                <a:cxn ang="0">
                  <a:pos x="32" y="18"/>
                </a:cxn>
                <a:cxn ang="0">
                  <a:pos x="34" y="20"/>
                </a:cxn>
                <a:cxn ang="0">
                  <a:pos x="34" y="20"/>
                </a:cxn>
                <a:cxn ang="0">
                  <a:pos x="42" y="24"/>
                </a:cxn>
                <a:cxn ang="0">
                  <a:pos x="46" y="24"/>
                </a:cxn>
                <a:cxn ang="0">
                  <a:pos x="50" y="20"/>
                </a:cxn>
                <a:cxn ang="0">
                  <a:pos x="50" y="20"/>
                </a:cxn>
              </a:cxnLst>
              <a:rect b="b" l="0" r="r" t="0"/>
              <a:pathLst>
                <a:path h="28" w="50">
                  <a:moveTo>
                    <a:pt x="50" y="20"/>
                  </a:moveTo>
                  <a:lnTo>
                    <a:pt x="50" y="20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14"/>
                  </a:lnTo>
                  <a:lnTo>
                    <a:pt x="38" y="14"/>
                  </a:lnTo>
                  <a:lnTo>
                    <a:pt x="32" y="10"/>
                  </a:lnTo>
                  <a:lnTo>
                    <a:pt x="24" y="8"/>
                  </a:lnTo>
                  <a:lnTo>
                    <a:pt x="16" y="6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2"/>
                  </a:lnTo>
                  <a:lnTo>
                    <a:pt x="6" y="6"/>
                  </a:lnTo>
                  <a:lnTo>
                    <a:pt x="6" y="12"/>
                  </a:lnTo>
                  <a:lnTo>
                    <a:pt x="4" y="1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6" y="22"/>
                  </a:lnTo>
                  <a:lnTo>
                    <a:pt x="8" y="22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4" y="28"/>
                  </a:lnTo>
                  <a:lnTo>
                    <a:pt x="16" y="28"/>
                  </a:lnTo>
                  <a:lnTo>
                    <a:pt x="22" y="22"/>
                  </a:lnTo>
                  <a:lnTo>
                    <a:pt x="22" y="22"/>
                  </a:lnTo>
                  <a:lnTo>
                    <a:pt x="28" y="18"/>
                  </a:lnTo>
                  <a:lnTo>
                    <a:pt x="32" y="18"/>
                  </a:lnTo>
                  <a:lnTo>
                    <a:pt x="34" y="20"/>
                  </a:lnTo>
                  <a:lnTo>
                    <a:pt x="34" y="20"/>
                  </a:lnTo>
                  <a:lnTo>
                    <a:pt x="42" y="24"/>
                  </a:lnTo>
                  <a:lnTo>
                    <a:pt x="46" y="24"/>
                  </a:lnTo>
                  <a:lnTo>
                    <a:pt x="50" y="20"/>
                  </a:lnTo>
                  <a:lnTo>
                    <a:pt x="50" y="2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146"/>
            <p:cNvSpPr/>
            <p:nvPr/>
          </p:nvSpPr>
          <p:spPr bwMode="auto">
            <a:xfrm>
              <a:off x="8613775" y="2139950"/>
              <a:ext cx="19050" cy="28575"/>
            </a:xfrm>
            <a:custGeom>
              <a:cxnLst>
                <a:cxn ang="0">
                  <a:pos x="12" y="18"/>
                </a:cxn>
                <a:cxn ang="0">
                  <a:pos x="12" y="18"/>
                </a:cxn>
                <a:cxn ang="0">
                  <a:pos x="10" y="10"/>
                </a:cxn>
                <a:cxn ang="0">
                  <a:pos x="8" y="2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4"/>
                </a:cxn>
                <a:cxn ang="0">
                  <a:pos x="8" y="16"/>
                </a:cxn>
                <a:cxn ang="0">
                  <a:pos x="12" y="18"/>
                </a:cxn>
                <a:cxn ang="0">
                  <a:pos x="12" y="18"/>
                </a:cxn>
              </a:cxnLst>
              <a:rect b="b" l="0" r="r" t="0"/>
              <a:pathLst>
                <a:path h="18" w="12">
                  <a:moveTo>
                    <a:pt x="12" y="18"/>
                  </a:moveTo>
                  <a:lnTo>
                    <a:pt x="12" y="18"/>
                  </a:lnTo>
                  <a:lnTo>
                    <a:pt x="10" y="10"/>
                  </a:lnTo>
                  <a:lnTo>
                    <a:pt x="8" y="2"/>
                  </a:lnTo>
                  <a:lnTo>
                    <a:pt x="8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4"/>
                  </a:lnTo>
                  <a:lnTo>
                    <a:pt x="8" y="16"/>
                  </a:lnTo>
                  <a:lnTo>
                    <a:pt x="12" y="18"/>
                  </a:lnTo>
                  <a:lnTo>
                    <a:pt x="12" y="1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Freeform 147"/>
            <p:cNvSpPr/>
            <p:nvPr/>
          </p:nvSpPr>
          <p:spPr bwMode="auto">
            <a:xfrm>
              <a:off x="5635625" y="1254125"/>
              <a:ext cx="19050" cy="9525"/>
            </a:xfrm>
            <a:custGeom>
              <a:cxnLst>
                <a:cxn ang="0">
                  <a:pos x="0" y="4"/>
                </a:cxn>
                <a:cxn ang="0">
                  <a:pos x="0" y="4"/>
                </a:cxn>
                <a:cxn ang="0">
                  <a:pos x="4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b="b" l="0" r="r" t="0"/>
              <a:pathLst>
                <a:path h="6" w="12">
                  <a:moveTo>
                    <a:pt x="0" y="4"/>
                  </a:moveTo>
                  <a:lnTo>
                    <a:pt x="0" y="4"/>
                  </a:lnTo>
                  <a:lnTo>
                    <a:pt x="4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Freeform 148"/>
            <p:cNvSpPr/>
            <p:nvPr/>
          </p:nvSpPr>
          <p:spPr bwMode="auto">
            <a:xfrm>
              <a:off x="6575425" y="854075"/>
              <a:ext cx="9525" cy="22225"/>
            </a:xfrm>
            <a:custGeom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4" y="14"/>
                </a:cxn>
                <a:cxn ang="0">
                  <a:pos x="4" y="14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b="b" l="0" r="r" t="0"/>
              <a:pathLst>
                <a:path h="14" w="6">
                  <a:moveTo>
                    <a:pt x="4" y="0"/>
                  </a:moveTo>
                  <a:lnTo>
                    <a:pt x="4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2" name="Freeform 149"/>
            <p:cNvSpPr/>
            <p:nvPr/>
          </p:nvSpPr>
          <p:spPr bwMode="auto">
            <a:xfrm>
              <a:off x="5546725" y="1231900"/>
              <a:ext cx="73025" cy="31750"/>
            </a:xfrm>
            <a:custGeom>
              <a:cxnLst>
                <a:cxn ang="0">
                  <a:pos x="0" y="16"/>
                </a:cxn>
                <a:cxn ang="0">
                  <a:pos x="0" y="16"/>
                </a:cxn>
                <a:cxn ang="0">
                  <a:pos x="2" y="18"/>
                </a:cxn>
                <a:cxn ang="0">
                  <a:pos x="6" y="18"/>
                </a:cxn>
                <a:cxn ang="0">
                  <a:pos x="14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30" y="18"/>
                </a:cxn>
                <a:cxn ang="0">
                  <a:pos x="38" y="14"/>
                </a:cxn>
                <a:cxn ang="0">
                  <a:pos x="42" y="14"/>
                </a:cxn>
                <a:cxn ang="0">
                  <a:pos x="46" y="14"/>
                </a:cxn>
                <a:cxn ang="0">
                  <a:pos x="46" y="14"/>
                </a:cxn>
                <a:cxn ang="0">
                  <a:pos x="38" y="8"/>
                </a:cxn>
                <a:cxn ang="0">
                  <a:pos x="30" y="2"/>
                </a:cxn>
                <a:cxn ang="0">
                  <a:pos x="20" y="0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4" y="8"/>
                </a:cxn>
                <a:cxn ang="0">
                  <a:pos x="14" y="12"/>
                </a:cxn>
                <a:cxn ang="0">
                  <a:pos x="14" y="14"/>
                </a:cxn>
                <a:cxn ang="0">
                  <a:pos x="14" y="14"/>
                </a:cxn>
                <a:cxn ang="0">
                  <a:pos x="6" y="14"/>
                </a:cxn>
                <a:cxn ang="0">
                  <a:pos x="2" y="14"/>
                </a:cxn>
                <a:cxn ang="0">
                  <a:pos x="0" y="16"/>
                </a:cxn>
                <a:cxn ang="0">
                  <a:pos x="0" y="16"/>
                </a:cxn>
              </a:cxnLst>
              <a:rect b="b" l="0" r="r" t="0"/>
              <a:pathLst>
                <a:path h="20" w="46">
                  <a:moveTo>
                    <a:pt x="0" y="16"/>
                  </a:moveTo>
                  <a:lnTo>
                    <a:pt x="0" y="16"/>
                  </a:lnTo>
                  <a:lnTo>
                    <a:pt x="2" y="18"/>
                  </a:lnTo>
                  <a:lnTo>
                    <a:pt x="6" y="18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30" y="18"/>
                  </a:lnTo>
                  <a:lnTo>
                    <a:pt x="38" y="14"/>
                  </a:lnTo>
                  <a:lnTo>
                    <a:pt x="42" y="14"/>
                  </a:lnTo>
                  <a:lnTo>
                    <a:pt x="46" y="14"/>
                  </a:lnTo>
                  <a:lnTo>
                    <a:pt x="46" y="14"/>
                  </a:lnTo>
                  <a:lnTo>
                    <a:pt x="38" y="8"/>
                  </a:lnTo>
                  <a:lnTo>
                    <a:pt x="30" y="2"/>
                  </a:lnTo>
                  <a:lnTo>
                    <a:pt x="20" y="0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4" y="8"/>
                  </a:lnTo>
                  <a:lnTo>
                    <a:pt x="14" y="12"/>
                  </a:lnTo>
                  <a:lnTo>
                    <a:pt x="14" y="14"/>
                  </a:lnTo>
                  <a:lnTo>
                    <a:pt x="14" y="14"/>
                  </a:lnTo>
                  <a:lnTo>
                    <a:pt x="6" y="14"/>
                  </a:lnTo>
                  <a:lnTo>
                    <a:pt x="2" y="14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3" name="Freeform 150"/>
            <p:cNvSpPr/>
            <p:nvPr/>
          </p:nvSpPr>
          <p:spPr bwMode="auto">
            <a:xfrm>
              <a:off x="8029575" y="1609725"/>
              <a:ext cx="12700" cy="12700"/>
            </a:xfrm>
            <a:custGeom>
              <a:cxnLst>
                <a:cxn ang="0">
                  <a:pos x="8" y="6"/>
                </a:cxn>
                <a:cxn ang="0">
                  <a:pos x="8" y="6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8" y="8"/>
                </a:cxn>
                <a:cxn ang="0">
                  <a:pos x="8" y="6"/>
                </a:cxn>
                <a:cxn ang="0">
                  <a:pos x="8" y="6"/>
                </a:cxn>
              </a:cxnLst>
              <a:rect b="b" l="0" r="r" t="0"/>
              <a:pathLst>
                <a:path h="8" w="8">
                  <a:moveTo>
                    <a:pt x="8" y="6"/>
                  </a:moveTo>
                  <a:lnTo>
                    <a:pt x="8" y="6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8"/>
                  </a:lnTo>
                  <a:lnTo>
                    <a:pt x="4" y="8"/>
                  </a:lnTo>
                  <a:lnTo>
                    <a:pt x="8" y="8"/>
                  </a:lnTo>
                  <a:lnTo>
                    <a:pt x="8" y="6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4" name="Freeform 151"/>
            <p:cNvSpPr/>
            <p:nvPr/>
          </p:nvSpPr>
          <p:spPr bwMode="auto">
            <a:xfrm>
              <a:off x="7981950" y="1635125"/>
              <a:ext cx="9525" cy="12700"/>
            </a:xfrm>
            <a:custGeom>
              <a:cxnLst>
                <a:cxn ang="0">
                  <a:pos x="2" y="8"/>
                </a:cxn>
                <a:cxn ang="0">
                  <a:pos x="2" y="8"/>
                </a:cxn>
                <a:cxn ang="0">
                  <a:pos x="6" y="8"/>
                </a:cxn>
                <a:cxn ang="0">
                  <a:pos x="6" y="8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</a:cxnLst>
              <a:rect b="b" l="0" r="r" t="0"/>
              <a:pathLst>
                <a:path h="8" w="6">
                  <a:moveTo>
                    <a:pt x="2" y="8"/>
                  </a:moveTo>
                  <a:lnTo>
                    <a:pt x="2" y="8"/>
                  </a:lnTo>
                  <a:lnTo>
                    <a:pt x="6" y="8"/>
                  </a:lnTo>
                  <a:lnTo>
                    <a:pt x="6" y="8"/>
                  </a:lnTo>
                  <a:lnTo>
                    <a:pt x="6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5" name="Freeform 152"/>
            <p:cNvSpPr/>
            <p:nvPr/>
          </p:nvSpPr>
          <p:spPr bwMode="auto">
            <a:xfrm>
              <a:off x="7985125" y="1635125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6" name="Freeform 153"/>
            <p:cNvSpPr/>
            <p:nvPr/>
          </p:nvSpPr>
          <p:spPr bwMode="auto">
            <a:xfrm>
              <a:off x="7778750" y="1606550"/>
              <a:ext cx="1588" cy="3175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 h="2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7" name="Freeform 154"/>
            <p:cNvSpPr/>
            <p:nvPr/>
          </p:nvSpPr>
          <p:spPr bwMode="auto">
            <a:xfrm>
              <a:off x="7772400" y="1587500"/>
              <a:ext cx="9525" cy="19050"/>
            </a:xfrm>
            <a:custGeom>
              <a:cxnLst>
                <a:cxn ang="0">
                  <a:pos x="4" y="0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4" y="6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4" y="0"/>
                </a:cxn>
                <a:cxn ang="0">
                  <a:pos x="4" y="0"/>
                </a:cxn>
              </a:cxnLst>
              <a:rect b="b" l="0" r="r" t="0"/>
              <a:pathLst>
                <a:path h="12" w="6">
                  <a:moveTo>
                    <a:pt x="4" y="0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4"/>
                  </a:lnTo>
                  <a:lnTo>
                    <a:pt x="2" y="6"/>
                  </a:lnTo>
                  <a:lnTo>
                    <a:pt x="4" y="6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6" y="6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" name="Freeform 155"/>
            <p:cNvSpPr/>
            <p:nvPr/>
          </p:nvSpPr>
          <p:spPr bwMode="auto">
            <a:xfrm>
              <a:off x="5280025" y="215900"/>
              <a:ext cx="130175" cy="53975"/>
            </a:xfrm>
            <a:custGeom>
              <a:cxnLst>
                <a:cxn ang="0">
                  <a:pos x="6" y="22"/>
                </a:cxn>
                <a:cxn ang="0">
                  <a:pos x="6" y="22"/>
                </a:cxn>
                <a:cxn ang="0">
                  <a:pos x="16" y="22"/>
                </a:cxn>
                <a:cxn ang="0">
                  <a:pos x="20" y="22"/>
                </a:cxn>
                <a:cxn ang="0">
                  <a:pos x="26" y="24"/>
                </a:cxn>
                <a:cxn ang="0">
                  <a:pos x="26" y="24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28" y="32"/>
                </a:cxn>
                <a:cxn ang="0">
                  <a:pos x="40" y="34"/>
                </a:cxn>
                <a:cxn ang="0">
                  <a:pos x="54" y="30"/>
                </a:cxn>
                <a:cxn ang="0">
                  <a:pos x="70" y="24"/>
                </a:cxn>
                <a:cxn ang="0">
                  <a:pos x="70" y="24"/>
                </a:cxn>
                <a:cxn ang="0">
                  <a:pos x="82" y="22"/>
                </a:cxn>
                <a:cxn ang="0">
                  <a:pos x="82" y="22"/>
                </a:cxn>
                <a:cxn ang="0">
                  <a:pos x="80" y="20"/>
                </a:cxn>
                <a:cxn ang="0">
                  <a:pos x="78" y="20"/>
                </a:cxn>
                <a:cxn ang="0">
                  <a:pos x="72" y="18"/>
                </a:cxn>
                <a:cxn ang="0">
                  <a:pos x="72" y="18"/>
                </a:cxn>
                <a:cxn ang="0">
                  <a:pos x="64" y="14"/>
                </a:cxn>
                <a:cxn ang="0">
                  <a:pos x="58" y="12"/>
                </a:cxn>
                <a:cxn ang="0">
                  <a:pos x="52" y="12"/>
                </a:cxn>
                <a:cxn ang="0">
                  <a:pos x="52" y="12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14" y="4"/>
                </a:cxn>
                <a:cxn ang="0">
                  <a:pos x="14" y="4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2" y="10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0"/>
                </a:cxn>
                <a:cxn ang="0">
                  <a:pos x="6" y="22"/>
                </a:cxn>
                <a:cxn ang="0">
                  <a:pos x="6" y="22"/>
                </a:cxn>
              </a:cxnLst>
              <a:rect b="b" l="0" r="r" t="0"/>
              <a:pathLst>
                <a:path h="34" w="82">
                  <a:moveTo>
                    <a:pt x="6" y="22"/>
                  </a:moveTo>
                  <a:lnTo>
                    <a:pt x="6" y="22"/>
                  </a:lnTo>
                  <a:lnTo>
                    <a:pt x="16" y="22"/>
                  </a:lnTo>
                  <a:lnTo>
                    <a:pt x="20" y="22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28" y="32"/>
                  </a:lnTo>
                  <a:lnTo>
                    <a:pt x="40" y="34"/>
                  </a:lnTo>
                  <a:lnTo>
                    <a:pt x="54" y="30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82" y="22"/>
                  </a:lnTo>
                  <a:lnTo>
                    <a:pt x="82" y="22"/>
                  </a:lnTo>
                  <a:lnTo>
                    <a:pt x="80" y="20"/>
                  </a:lnTo>
                  <a:lnTo>
                    <a:pt x="78" y="20"/>
                  </a:lnTo>
                  <a:lnTo>
                    <a:pt x="72" y="18"/>
                  </a:lnTo>
                  <a:lnTo>
                    <a:pt x="72" y="18"/>
                  </a:lnTo>
                  <a:lnTo>
                    <a:pt x="64" y="14"/>
                  </a:lnTo>
                  <a:lnTo>
                    <a:pt x="58" y="12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4" y="4"/>
                  </a:lnTo>
                  <a:lnTo>
                    <a:pt x="14" y="4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2" y="10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0"/>
                  </a:lnTo>
                  <a:lnTo>
                    <a:pt x="6" y="22"/>
                  </a:lnTo>
                  <a:lnTo>
                    <a:pt x="6" y="2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" name="Freeform 156"/>
            <p:cNvSpPr/>
            <p:nvPr/>
          </p:nvSpPr>
          <p:spPr bwMode="auto">
            <a:xfrm>
              <a:off x="5346700" y="190500"/>
              <a:ext cx="361950" cy="107950"/>
            </a:xfrm>
            <a:custGeom>
              <a:cxnLst>
                <a:cxn ang="0">
                  <a:pos x="10" y="16"/>
                </a:cxn>
                <a:cxn ang="0">
                  <a:pos x="14" y="16"/>
                </a:cxn>
                <a:cxn ang="0">
                  <a:pos x="18" y="18"/>
                </a:cxn>
                <a:cxn ang="0">
                  <a:pos x="40" y="18"/>
                </a:cxn>
                <a:cxn ang="0">
                  <a:pos x="36" y="22"/>
                </a:cxn>
                <a:cxn ang="0">
                  <a:pos x="42" y="26"/>
                </a:cxn>
                <a:cxn ang="0">
                  <a:pos x="54" y="24"/>
                </a:cxn>
                <a:cxn ang="0">
                  <a:pos x="60" y="26"/>
                </a:cxn>
                <a:cxn ang="0">
                  <a:pos x="70" y="24"/>
                </a:cxn>
                <a:cxn ang="0">
                  <a:pos x="78" y="24"/>
                </a:cxn>
                <a:cxn ang="0">
                  <a:pos x="90" y="24"/>
                </a:cxn>
                <a:cxn ang="0">
                  <a:pos x="84" y="26"/>
                </a:cxn>
                <a:cxn ang="0">
                  <a:pos x="74" y="28"/>
                </a:cxn>
                <a:cxn ang="0">
                  <a:pos x="62" y="28"/>
                </a:cxn>
                <a:cxn ang="0">
                  <a:pos x="68" y="30"/>
                </a:cxn>
                <a:cxn ang="0">
                  <a:pos x="70" y="34"/>
                </a:cxn>
                <a:cxn ang="0">
                  <a:pos x="60" y="30"/>
                </a:cxn>
                <a:cxn ang="0">
                  <a:pos x="38" y="28"/>
                </a:cxn>
                <a:cxn ang="0">
                  <a:pos x="34" y="32"/>
                </a:cxn>
                <a:cxn ang="0">
                  <a:pos x="40" y="34"/>
                </a:cxn>
                <a:cxn ang="0">
                  <a:pos x="48" y="38"/>
                </a:cxn>
                <a:cxn ang="0">
                  <a:pos x="64" y="44"/>
                </a:cxn>
                <a:cxn ang="0">
                  <a:pos x="50" y="42"/>
                </a:cxn>
                <a:cxn ang="0">
                  <a:pos x="28" y="44"/>
                </a:cxn>
                <a:cxn ang="0">
                  <a:pos x="24" y="48"/>
                </a:cxn>
                <a:cxn ang="0">
                  <a:pos x="26" y="50"/>
                </a:cxn>
                <a:cxn ang="0">
                  <a:pos x="36" y="50"/>
                </a:cxn>
                <a:cxn ang="0">
                  <a:pos x="42" y="58"/>
                </a:cxn>
                <a:cxn ang="0">
                  <a:pos x="36" y="56"/>
                </a:cxn>
                <a:cxn ang="0">
                  <a:pos x="24" y="54"/>
                </a:cxn>
                <a:cxn ang="0">
                  <a:pos x="22" y="56"/>
                </a:cxn>
                <a:cxn ang="0">
                  <a:pos x="22" y="62"/>
                </a:cxn>
                <a:cxn ang="0">
                  <a:pos x="16" y="62"/>
                </a:cxn>
                <a:cxn ang="0">
                  <a:pos x="8" y="68"/>
                </a:cxn>
                <a:cxn ang="0">
                  <a:pos x="76" y="68"/>
                </a:cxn>
                <a:cxn ang="0">
                  <a:pos x="96" y="64"/>
                </a:cxn>
                <a:cxn ang="0">
                  <a:pos x="88" y="60"/>
                </a:cxn>
                <a:cxn ang="0">
                  <a:pos x="92" y="58"/>
                </a:cxn>
                <a:cxn ang="0">
                  <a:pos x="98" y="54"/>
                </a:cxn>
                <a:cxn ang="0">
                  <a:pos x="102" y="52"/>
                </a:cxn>
                <a:cxn ang="0">
                  <a:pos x="122" y="44"/>
                </a:cxn>
                <a:cxn ang="0">
                  <a:pos x="126" y="38"/>
                </a:cxn>
                <a:cxn ang="0">
                  <a:pos x="132" y="34"/>
                </a:cxn>
                <a:cxn ang="0">
                  <a:pos x="144" y="34"/>
                </a:cxn>
                <a:cxn ang="0">
                  <a:pos x="164" y="26"/>
                </a:cxn>
                <a:cxn ang="0">
                  <a:pos x="186" y="20"/>
                </a:cxn>
                <a:cxn ang="0">
                  <a:pos x="188" y="14"/>
                </a:cxn>
                <a:cxn ang="0">
                  <a:pos x="228" y="6"/>
                </a:cxn>
                <a:cxn ang="0">
                  <a:pos x="192" y="0"/>
                </a:cxn>
                <a:cxn ang="0">
                  <a:pos x="112" y="0"/>
                </a:cxn>
                <a:cxn ang="0">
                  <a:pos x="68" y="4"/>
                </a:cxn>
                <a:cxn ang="0">
                  <a:pos x="58" y="8"/>
                </a:cxn>
                <a:cxn ang="0">
                  <a:pos x="46" y="6"/>
                </a:cxn>
                <a:cxn ang="0">
                  <a:pos x="10" y="12"/>
                </a:cxn>
                <a:cxn ang="0">
                  <a:pos x="0" y="12"/>
                </a:cxn>
                <a:cxn ang="0">
                  <a:pos x="6" y="16"/>
                </a:cxn>
              </a:cxnLst>
              <a:rect b="b" l="0" r="r" t="0"/>
              <a:pathLst>
                <a:path h="68" w="228">
                  <a:moveTo>
                    <a:pt x="8" y="18"/>
                  </a:moveTo>
                  <a:lnTo>
                    <a:pt x="8" y="18"/>
                  </a:lnTo>
                  <a:lnTo>
                    <a:pt x="10" y="16"/>
                  </a:lnTo>
                  <a:lnTo>
                    <a:pt x="10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4" y="16"/>
                  </a:lnTo>
                  <a:lnTo>
                    <a:pt x="16" y="18"/>
                  </a:lnTo>
                  <a:lnTo>
                    <a:pt x="18" y="18"/>
                  </a:lnTo>
                  <a:lnTo>
                    <a:pt x="24" y="18"/>
                  </a:lnTo>
                  <a:lnTo>
                    <a:pt x="24" y="18"/>
                  </a:lnTo>
                  <a:lnTo>
                    <a:pt x="40" y="18"/>
                  </a:lnTo>
                  <a:lnTo>
                    <a:pt x="40" y="18"/>
                  </a:lnTo>
                  <a:lnTo>
                    <a:pt x="38" y="22"/>
                  </a:lnTo>
                  <a:lnTo>
                    <a:pt x="36" y="22"/>
                  </a:lnTo>
                  <a:lnTo>
                    <a:pt x="36" y="22"/>
                  </a:lnTo>
                  <a:lnTo>
                    <a:pt x="38" y="26"/>
                  </a:lnTo>
                  <a:lnTo>
                    <a:pt x="42" y="26"/>
                  </a:lnTo>
                  <a:lnTo>
                    <a:pt x="48" y="26"/>
                  </a:lnTo>
                  <a:lnTo>
                    <a:pt x="48" y="26"/>
                  </a:lnTo>
                  <a:lnTo>
                    <a:pt x="54" y="24"/>
                  </a:lnTo>
                  <a:lnTo>
                    <a:pt x="58" y="24"/>
                  </a:lnTo>
                  <a:lnTo>
                    <a:pt x="60" y="26"/>
                  </a:lnTo>
                  <a:lnTo>
                    <a:pt x="60" y="26"/>
                  </a:lnTo>
                  <a:lnTo>
                    <a:pt x="62" y="26"/>
                  </a:lnTo>
                  <a:lnTo>
                    <a:pt x="62" y="26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78" y="24"/>
                  </a:lnTo>
                  <a:lnTo>
                    <a:pt x="78" y="24"/>
                  </a:lnTo>
                  <a:lnTo>
                    <a:pt x="88" y="20"/>
                  </a:lnTo>
                  <a:lnTo>
                    <a:pt x="88" y="20"/>
                  </a:lnTo>
                  <a:lnTo>
                    <a:pt x="90" y="24"/>
                  </a:lnTo>
                  <a:lnTo>
                    <a:pt x="90" y="24"/>
                  </a:lnTo>
                  <a:lnTo>
                    <a:pt x="88" y="24"/>
                  </a:lnTo>
                  <a:lnTo>
                    <a:pt x="84" y="26"/>
                  </a:lnTo>
                  <a:lnTo>
                    <a:pt x="78" y="26"/>
                  </a:lnTo>
                  <a:lnTo>
                    <a:pt x="78" y="26"/>
                  </a:lnTo>
                  <a:lnTo>
                    <a:pt x="74" y="28"/>
                  </a:lnTo>
                  <a:lnTo>
                    <a:pt x="70" y="28"/>
                  </a:lnTo>
                  <a:lnTo>
                    <a:pt x="62" y="28"/>
                  </a:lnTo>
                  <a:lnTo>
                    <a:pt x="62" y="28"/>
                  </a:lnTo>
                  <a:lnTo>
                    <a:pt x="64" y="30"/>
                  </a:lnTo>
                  <a:lnTo>
                    <a:pt x="66" y="30"/>
                  </a:lnTo>
                  <a:lnTo>
                    <a:pt x="68" y="30"/>
                  </a:lnTo>
                  <a:lnTo>
                    <a:pt x="70" y="32"/>
                  </a:lnTo>
                  <a:lnTo>
                    <a:pt x="70" y="32"/>
                  </a:lnTo>
                  <a:lnTo>
                    <a:pt x="70" y="34"/>
                  </a:lnTo>
                  <a:lnTo>
                    <a:pt x="70" y="34"/>
                  </a:lnTo>
                  <a:lnTo>
                    <a:pt x="64" y="34"/>
                  </a:lnTo>
                  <a:lnTo>
                    <a:pt x="60" y="30"/>
                  </a:lnTo>
                  <a:lnTo>
                    <a:pt x="60" y="30"/>
                  </a:lnTo>
                  <a:lnTo>
                    <a:pt x="46" y="28"/>
                  </a:lnTo>
                  <a:lnTo>
                    <a:pt x="38" y="28"/>
                  </a:lnTo>
                  <a:lnTo>
                    <a:pt x="30" y="30"/>
                  </a:lnTo>
                  <a:lnTo>
                    <a:pt x="30" y="30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40" y="34"/>
                  </a:lnTo>
                  <a:lnTo>
                    <a:pt x="40" y="34"/>
                  </a:lnTo>
                  <a:lnTo>
                    <a:pt x="44" y="36"/>
                  </a:lnTo>
                  <a:lnTo>
                    <a:pt x="48" y="38"/>
                  </a:lnTo>
                  <a:lnTo>
                    <a:pt x="48" y="38"/>
                  </a:lnTo>
                  <a:lnTo>
                    <a:pt x="64" y="44"/>
                  </a:lnTo>
                  <a:lnTo>
                    <a:pt x="64" y="44"/>
                  </a:lnTo>
                  <a:lnTo>
                    <a:pt x="58" y="46"/>
                  </a:lnTo>
                  <a:lnTo>
                    <a:pt x="54" y="44"/>
                  </a:lnTo>
                  <a:lnTo>
                    <a:pt x="50" y="42"/>
                  </a:lnTo>
                  <a:lnTo>
                    <a:pt x="46" y="42"/>
                  </a:lnTo>
                  <a:lnTo>
                    <a:pt x="46" y="42"/>
                  </a:lnTo>
                  <a:lnTo>
                    <a:pt x="28" y="44"/>
                  </a:lnTo>
                  <a:lnTo>
                    <a:pt x="28" y="44"/>
                  </a:lnTo>
                  <a:lnTo>
                    <a:pt x="26" y="46"/>
                  </a:lnTo>
                  <a:lnTo>
                    <a:pt x="24" y="48"/>
                  </a:lnTo>
                  <a:lnTo>
                    <a:pt x="24" y="48"/>
                  </a:lnTo>
                  <a:lnTo>
                    <a:pt x="24" y="50"/>
                  </a:lnTo>
                  <a:lnTo>
                    <a:pt x="26" y="50"/>
                  </a:lnTo>
                  <a:lnTo>
                    <a:pt x="28" y="50"/>
                  </a:lnTo>
                  <a:lnTo>
                    <a:pt x="28" y="50"/>
                  </a:lnTo>
                  <a:lnTo>
                    <a:pt x="36" y="50"/>
                  </a:lnTo>
                  <a:lnTo>
                    <a:pt x="42" y="56"/>
                  </a:lnTo>
                  <a:lnTo>
                    <a:pt x="42" y="56"/>
                  </a:lnTo>
                  <a:lnTo>
                    <a:pt x="42" y="58"/>
                  </a:lnTo>
                  <a:lnTo>
                    <a:pt x="42" y="58"/>
                  </a:lnTo>
                  <a:lnTo>
                    <a:pt x="38" y="58"/>
                  </a:lnTo>
                  <a:lnTo>
                    <a:pt x="36" y="56"/>
                  </a:lnTo>
                  <a:lnTo>
                    <a:pt x="30" y="54"/>
                  </a:lnTo>
                  <a:lnTo>
                    <a:pt x="30" y="54"/>
                  </a:lnTo>
                  <a:lnTo>
                    <a:pt x="24" y="54"/>
                  </a:lnTo>
                  <a:lnTo>
                    <a:pt x="22" y="54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62"/>
                  </a:lnTo>
                  <a:lnTo>
                    <a:pt x="24" y="62"/>
                  </a:lnTo>
                  <a:lnTo>
                    <a:pt x="22" y="62"/>
                  </a:lnTo>
                  <a:lnTo>
                    <a:pt x="18" y="62"/>
                  </a:lnTo>
                  <a:lnTo>
                    <a:pt x="16" y="62"/>
                  </a:lnTo>
                  <a:lnTo>
                    <a:pt x="16" y="62"/>
                  </a:lnTo>
                  <a:lnTo>
                    <a:pt x="12" y="62"/>
                  </a:lnTo>
                  <a:lnTo>
                    <a:pt x="10" y="64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54" y="68"/>
                  </a:lnTo>
                  <a:lnTo>
                    <a:pt x="76" y="68"/>
                  </a:lnTo>
                  <a:lnTo>
                    <a:pt x="100" y="66"/>
                  </a:lnTo>
                  <a:lnTo>
                    <a:pt x="100" y="66"/>
                  </a:lnTo>
                  <a:lnTo>
                    <a:pt x="96" y="64"/>
                  </a:lnTo>
                  <a:lnTo>
                    <a:pt x="92" y="64"/>
                  </a:lnTo>
                  <a:lnTo>
                    <a:pt x="90" y="64"/>
                  </a:lnTo>
                  <a:lnTo>
                    <a:pt x="88" y="60"/>
                  </a:lnTo>
                  <a:lnTo>
                    <a:pt x="88" y="60"/>
                  </a:lnTo>
                  <a:lnTo>
                    <a:pt x="90" y="60"/>
                  </a:lnTo>
                  <a:lnTo>
                    <a:pt x="92" y="58"/>
                  </a:lnTo>
                  <a:lnTo>
                    <a:pt x="92" y="58"/>
                  </a:lnTo>
                  <a:lnTo>
                    <a:pt x="96" y="58"/>
                  </a:lnTo>
                  <a:lnTo>
                    <a:pt x="98" y="54"/>
                  </a:lnTo>
                  <a:lnTo>
                    <a:pt x="100" y="52"/>
                  </a:lnTo>
                  <a:lnTo>
                    <a:pt x="102" y="52"/>
                  </a:lnTo>
                  <a:lnTo>
                    <a:pt x="102" y="52"/>
                  </a:lnTo>
                  <a:lnTo>
                    <a:pt x="108" y="52"/>
                  </a:lnTo>
                  <a:lnTo>
                    <a:pt x="114" y="50"/>
                  </a:lnTo>
                  <a:lnTo>
                    <a:pt x="122" y="44"/>
                  </a:lnTo>
                  <a:lnTo>
                    <a:pt x="122" y="44"/>
                  </a:lnTo>
                  <a:lnTo>
                    <a:pt x="122" y="40"/>
                  </a:lnTo>
                  <a:lnTo>
                    <a:pt x="126" y="38"/>
                  </a:lnTo>
                  <a:lnTo>
                    <a:pt x="130" y="38"/>
                  </a:lnTo>
                  <a:lnTo>
                    <a:pt x="132" y="34"/>
                  </a:lnTo>
                  <a:lnTo>
                    <a:pt x="132" y="34"/>
                  </a:lnTo>
                  <a:lnTo>
                    <a:pt x="136" y="34"/>
                  </a:lnTo>
                  <a:lnTo>
                    <a:pt x="140" y="34"/>
                  </a:lnTo>
                  <a:lnTo>
                    <a:pt x="144" y="34"/>
                  </a:lnTo>
                  <a:lnTo>
                    <a:pt x="148" y="32"/>
                  </a:lnTo>
                  <a:lnTo>
                    <a:pt x="148" y="32"/>
                  </a:lnTo>
                  <a:lnTo>
                    <a:pt x="164" y="26"/>
                  </a:lnTo>
                  <a:lnTo>
                    <a:pt x="164" y="26"/>
                  </a:lnTo>
                  <a:lnTo>
                    <a:pt x="186" y="20"/>
                  </a:lnTo>
                  <a:lnTo>
                    <a:pt x="186" y="20"/>
                  </a:lnTo>
                  <a:lnTo>
                    <a:pt x="188" y="18"/>
                  </a:lnTo>
                  <a:lnTo>
                    <a:pt x="188" y="18"/>
                  </a:lnTo>
                  <a:lnTo>
                    <a:pt x="188" y="14"/>
                  </a:lnTo>
                  <a:lnTo>
                    <a:pt x="188" y="14"/>
                  </a:lnTo>
                  <a:lnTo>
                    <a:pt x="208" y="12"/>
                  </a:lnTo>
                  <a:lnTo>
                    <a:pt x="228" y="6"/>
                  </a:lnTo>
                  <a:lnTo>
                    <a:pt x="228" y="6"/>
                  </a:lnTo>
                  <a:lnTo>
                    <a:pt x="210" y="4"/>
                  </a:lnTo>
                  <a:lnTo>
                    <a:pt x="192" y="0"/>
                  </a:lnTo>
                  <a:lnTo>
                    <a:pt x="156" y="0"/>
                  </a:lnTo>
                  <a:lnTo>
                    <a:pt x="156" y="0"/>
                  </a:lnTo>
                  <a:lnTo>
                    <a:pt x="112" y="0"/>
                  </a:lnTo>
                  <a:lnTo>
                    <a:pt x="90" y="2"/>
                  </a:lnTo>
                  <a:lnTo>
                    <a:pt x="68" y="4"/>
                  </a:lnTo>
                  <a:lnTo>
                    <a:pt x="68" y="4"/>
                  </a:lnTo>
                  <a:lnTo>
                    <a:pt x="64" y="4"/>
                  </a:lnTo>
                  <a:lnTo>
                    <a:pt x="62" y="6"/>
                  </a:lnTo>
                  <a:lnTo>
                    <a:pt x="58" y="8"/>
                  </a:lnTo>
                  <a:lnTo>
                    <a:pt x="58" y="8"/>
                  </a:lnTo>
                  <a:lnTo>
                    <a:pt x="52" y="6"/>
                  </a:lnTo>
                  <a:lnTo>
                    <a:pt x="46" y="6"/>
                  </a:lnTo>
                  <a:lnTo>
                    <a:pt x="34" y="8"/>
                  </a:lnTo>
                  <a:lnTo>
                    <a:pt x="22" y="10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6"/>
                  </a:lnTo>
                  <a:lnTo>
                    <a:pt x="8" y="18"/>
                  </a:lnTo>
                  <a:lnTo>
                    <a:pt x="8" y="1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" name="Freeform 157"/>
            <p:cNvSpPr/>
            <p:nvPr/>
          </p:nvSpPr>
          <p:spPr bwMode="auto">
            <a:xfrm>
              <a:off x="7985125" y="1377950"/>
              <a:ext cx="12700" cy="31750"/>
            </a:xfrm>
            <a:custGeom>
              <a:cxnLst>
                <a:cxn ang="0">
                  <a:pos x="4" y="20"/>
                </a:cxn>
                <a:cxn ang="0">
                  <a:pos x="4" y="20"/>
                </a:cxn>
                <a:cxn ang="0">
                  <a:pos x="6" y="16"/>
                </a:cxn>
                <a:cxn ang="0">
                  <a:pos x="4" y="12"/>
                </a:cxn>
                <a:cxn ang="0">
                  <a:pos x="4" y="12"/>
                </a:cxn>
                <a:cxn ang="0">
                  <a:pos x="6" y="8"/>
                </a:cxn>
                <a:cxn ang="0">
                  <a:pos x="8" y="6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4" y="20"/>
                </a:cxn>
                <a:cxn ang="0">
                  <a:pos x="4" y="20"/>
                </a:cxn>
              </a:cxnLst>
              <a:rect b="b" l="0" r="r" t="0"/>
              <a:pathLst>
                <a:path h="20" w="8">
                  <a:moveTo>
                    <a:pt x="4" y="20"/>
                  </a:moveTo>
                  <a:lnTo>
                    <a:pt x="4" y="20"/>
                  </a:lnTo>
                  <a:lnTo>
                    <a:pt x="6" y="16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6" y="8"/>
                  </a:lnTo>
                  <a:lnTo>
                    <a:pt x="8" y="6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4" y="20"/>
                  </a:lnTo>
                  <a:lnTo>
                    <a:pt x="4" y="2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1" name="Freeform 158"/>
            <p:cNvSpPr/>
            <p:nvPr/>
          </p:nvSpPr>
          <p:spPr bwMode="auto">
            <a:xfrm>
              <a:off x="6765925" y="974725"/>
              <a:ext cx="19050" cy="9525"/>
            </a:xfrm>
            <a:custGeom>
              <a:cxnLst>
                <a:cxn ang="0">
                  <a:pos x="0" y="2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4" y="4"/>
                </a:cxn>
                <a:cxn ang="0">
                  <a:pos x="8" y="6"/>
                </a:cxn>
                <a:cxn ang="0">
                  <a:pos x="12" y="4"/>
                </a:cxn>
                <a:cxn ang="0">
                  <a:pos x="12" y="4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b="b" l="0" r="r" t="0"/>
              <a:pathLst>
                <a:path h="6" w="12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4" y="4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2" y="4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" name="Freeform 159"/>
            <p:cNvSpPr/>
            <p:nvPr/>
          </p:nvSpPr>
          <p:spPr bwMode="auto">
            <a:xfrm>
              <a:off x="7962900" y="1343025"/>
              <a:ext cx="9525" cy="12700"/>
            </a:xfrm>
            <a:custGeom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b="b" l="0" r="r" t="0"/>
              <a:pathLst>
                <a:path h="8" w="6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4" y="8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3" name="Freeform 160"/>
            <p:cNvSpPr/>
            <p:nvPr/>
          </p:nvSpPr>
          <p:spPr bwMode="auto">
            <a:xfrm>
              <a:off x="4451350" y="638175"/>
              <a:ext cx="25400" cy="12700"/>
            </a:xfrm>
            <a:custGeom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2" y="8"/>
                </a:cxn>
                <a:cxn ang="0">
                  <a:pos x="4" y="8"/>
                </a:cxn>
                <a:cxn ang="0">
                  <a:pos x="6" y="6"/>
                </a:cxn>
                <a:cxn ang="0">
                  <a:pos x="6" y="6"/>
                </a:cxn>
                <a:cxn ang="0">
                  <a:pos x="8" y="4"/>
                </a:cxn>
                <a:cxn ang="0">
                  <a:pos x="12" y="4"/>
                </a:cxn>
                <a:cxn ang="0">
                  <a:pos x="14" y="4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</a:cxnLst>
              <a:rect b="b" l="0" r="r" t="0"/>
              <a:pathLst>
                <a:path h="8" w="16">
                  <a:moveTo>
                    <a:pt x="4" y="2"/>
                  </a:moveTo>
                  <a:lnTo>
                    <a:pt x="4" y="2"/>
                  </a:lnTo>
                  <a:lnTo>
                    <a:pt x="2" y="4"/>
                  </a:lnTo>
                  <a:lnTo>
                    <a:pt x="0" y="6"/>
                  </a:lnTo>
                  <a:lnTo>
                    <a:pt x="2" y="8"/>
                  </a:lnTo>
                  <a:lnTo>
                    <a:pt x="2" y="8"/>
                  </a:lnTo>
                  <a:lnTo>
                    <a:pt x="4" y="8"/>
                  </a:lnTo>
                  <a:lnTo>
                    <a:pt x="6" y="6"/>
                  </a:lnTo>
                  <a:lnTo>
                    <a:pt x="6" y="6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4" y="4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4" name="Freeform 161"/>
            <p:cNvSpPr/>
            <p:nvPr/>
          </p:nvSpPr>
          <p:spPr bwMode="auto">
            <a:xfrm>
              <a:off x="8080375" y="1749425"/>
              <a:ext cx="12700" cy="6350"/>
            </a:xfrm>
            <a:custGeom>
              <a:cxnLst>
                <a:cxn ang="0">
                  <a:pos x="6" y="0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6" y="0"/>
                </a:cxn>
              </a:cxnLst>
              <a:rect b="b" l="0" r="r" t="0"/>
              <a:pathLst>
                <a:path h="4" w="8">
                  <a:moveTo>
                    <a:pt x="6" y="0"/>
                  </a:moveTo>
                  <a:lnTo>
                    <a:pt x="6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8" y="0"/>
                  </a:lnTo>
                  <a:lnTo>
                    <a:pt x="8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5" name="Freeform 162"/>
            <p:cNvSpPr/>
            <p:nvPr/>
          </p:nvSpPr>
          <p:spPr bwMode="auto">
            <a:xfrm>
              <a:off x="7943850" y="1717675"/>
              <a:ext cx="19050" cy="9525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4"/>
                </a:cxn>
                <a:cxn ang="0">
                  <a:pos x="8" y="6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 h="6" w="12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6" y="4"/>
                  </a:lnTo>
                  <a:lnTo>
                    <a:pt x="8" y="6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6" name="Freeform 163"/>
            <p:cNvSpPr/>
            <p:nvPr/>
          </p:nvSpPr>
          <p:spPr bwMode="auto">
            <a:xfrm>
              <a:off x="7915275" y="1701800"/>
              <a:ext cx="15875" cy="6350"/>
            </a:xfrm>
            <a:custGeom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10" y="4"/>
                </a:cxn>
                <a:cxn ang="0">
                  <a:pos x="10" y="4"/>
                </a:cxn>
              </a:cxnLst>
              <a:rect b="b" l="0" r="r" t="0"/>
              <a:pathLst>
                <a:path h="4" w="10">
                  <a:moveTo>
                    <a:pt x="10" y="4"/>
                  </a:moveTo>
                  <a:lnTo>
                    <a:pt x="10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10" y="4"/>
                  </a:lnTo>
                  <a:lnTo>
                    <a:pt x="1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7" name="Freeform 164"/>
            <p:cNvSpPr/>
            <p:nvPr/>
          </p:nvSpPr>
          <p:spPr bwMode="auto">
            <a:xfrm>
              <a:off x="7931150" y="1698625"/>
              <a:ext cx="9525" cy="6350"/>
            </a:xfrm>
            <a:custGeom>
              <a:cxnLst>
                <a:cxn ang="0">
                  <a:pos x="4" y="0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4" y="0"/>
                </a:cxn>
                <a:cxn ang="0">
                  <a:pos x="4" y="0"/>
                </a:cxn>
              </a:cxnLst>
              <a:rect b="b" l="0" r="r" t="0"/>
              <a:pathLst>
                <a:path h="4" w="6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8" name="Freeform 165"/>
            <p:cNvSpPr/>
            <p:nvPr/>
          </p:nvSpPr>
          <p:spPr bwMode="auto">
            <a:xfrm>
              <a:off x="5473700" y="530225"/>
              <a:ext cx="9525" cy="9525"/>
            </a:xfrm>
            <a:custGeom>
              <a:cxnLst>
                <a:cxn ang="0">
                  <a:pos x="0" y="4"/>
                </a:cxn>
                <a:cxn ang="0">
                  <a:pos x="0" y="4"/>
                </a:cxn>
                <a:cxn ang="0">
                  <a:pos x="2" y="6"/>
                </a:cxn>
                <a:cxn ang="0">
                  <a:pos x="2" y="6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2" y="2"/>
                </a:cxn>
                <a:cxn ang="0">
                  <a:pos x="0" y="4"/>
                </a:cxn>
                <a:cxn ang="0">
                  <a:pos x="0" y="4"/>
                </a:cxn>
              </a:cxnLst>
              <a:rect b="b" l="0" r="r" t="0"/>
              <a:pathLst>
                <a:path h="6" w="6">
                  <a:moveTo>
                    <a:pt x="0" y="4"/>
                  </a:moveTo>
                  <a:lnTo>
                    <a:pt x="0" y="4"/>
                  </a:lnTo>
                  <a:lnTo>
                    <a:pt x="2" y="6"/>
                  </a:lnTo>
                  <a:lnTo>
                    <a:pt x="2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lnTo>
                    <a:pt x="2" y="2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9" name="Freeform 166"/>
            <p:cNvSpPr/>
            <p:nvPr/>
          </p:nvSpPr>
          <p:spPr bwMode="auto">
            <a:xfrm>
              <a:off x="8201025" y="809625"/>
              <a:ext cx="66675" cy="60325"/>
            </a:xfrm>
            <a:custGeom>
              <a:cxnLst>
                <a:cxn ang="0">
                  <a:pos x="4" y="38"/>
                </a:cxn>
                <a:cxn ang="0">
                  <a:pos x="4" y="38"/>
                </a:cxn>
                <a:cxn ang="0">
                  <a:pos x="4" y="30"/>
                </a:cxn>
                <a:cxn ang="0">
                  <a:pos x="4" y="30"/>
                </a:cxn>
                <a:cxn ang="0">
                  <a:pos x="20" y="32"/>
                </a:cxn>
                <a:cxn ang="0">
                  <a:pos x="20" y="32"/>
                </a:cxn>
                <a:cxn ang="0">
                  <a:pos x="26" y="32"/>
                </a:cxn>
                <a:cxn ang="0">
                  <a:pos x="32" y="28"/>
                </a:cxn>
                <a:cxn ang="0">
                  <a:pos x="42" y="22"/>
                </a:cxn>
                <a:cxn ang="0">
                  <a:pos x="42" y="22"/>
                </a:cxn>
                <a:cxn ang="0">
                  <a:pos x="38" y="16"/>
                </a:cxn>
                <a:cxn ang="0">
                  <a:pos x="38" y="16"/>
                </a:cxn>
                <a:cxn ang="0">
                  <a:pos x="32" y="16"/>
                </a:cxn>
                <a:cxn ang="0">
                  <a:pos x="24" y="10"/>
                </a:cxn>
                <a:cxn ang="0">
                  <a:pos x="18" y="4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4" y="4"/>
                </a:cxn>
                <a:cxn ang="0">
                  <a:pos x="14" y="10"/>
                </a:cxn>
                <a:cxn ang="0">
                  <a:pos x="12" y="18"/>
                </a:cxn>
                <a:cxn ang="0">
                  <a:pos x="6" y="24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0" y="34"/>
                </a:cxn>
                <a:cxn ang="0">
                  <a:pos x="0" y="36"/>
                </a:cxn>
                <a:cxn ang="0">
                  <a:pos x="4" y="38"/>
                </a:cxn>
                <a:cxn ang="0">
                  <a:pos x="4" y="38"/>
                </a:cxn>
              </a:cxnLst>
              <a:rect b="b" l="0" r="r" t="0"/>
              <a:pathLst>
                <a:path h="38" w="42">
                  <a:moveTo>
                    <a:pt x="4" y="38"/>
                  </a:moveTo>
                  <a:lnTo>
                    <a:pt x="4" y="38"/>
                  </a:lnTo>
                  <a:lnTo>
                    <a:pt x="4" y="30"/>
                  </a:lnTo>
                  <a:lnTo>
                    <a:pt x="4" y="30"/>
                  </a:lnTo>
                  <a:lnTo>
                    <a:pt x="20" y="32"/>
                  </a:lnTo>
                  <a:lnTo>
                    <a:pt x="20" y="32"/>
                  </a:lnTo>
                  <a:lnTo>
                    <a:pt x="26" y="32"/>
                  </a:lnTo>
                  <a:lnTo>
                    <a:pt x="32" y="28"/>
                  </a:lnTo>
                  <a:lnTo>
                    <a:pt x="42" y="22"/>
                  </a:lnTo>
                  <a:lnTo>
                    <a:pt x="42" y="22"/>
                  </a:lnTo>
                  <a:lnTo>
                    <a:pt x="38" y="16"/>
                  </a:lnTo>
                  <a:lnTo>
                    <a:pt x="38" y="16"/>
                  </a:lnTo>
                  <a:lnTo>
                    <a:pt x="32" y="16"/>
                  </a:lnTo>
                  <a:lnTo>
                    <a:pt x="24" y="10"/>
                  </a:lnTo>
                  <a:lnTo>
                    <a:pt x="18" y="4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4" y="4"/>
                  </a:lnTo>
                  <a:lnTo>
                    <a:pt x="14" y="10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0" y="36"/>
                  </a:lnTo>
                  <a:lnTo>
                    <a:pt x="4" y="38"/>
                  </a:lnTo>
                  <a:lnTo>
                    <a:pt x="4" y="3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0" name="Freeform 167"/>
            <p:cNvSpPr/>
            <p:nvPr/>
          </p:nvSpPr>
          <p:spPr bwMode="auto">
            <a:xfrm>
              <a:off x="7870825" y="1736725"/>
              <a:ext cx="495300" cy="463550"/>
            </a:xfrm>
            <a:custGeom>
              <a:cxnLst>
                <a:cxn ang="0">
                  <a:pos x="312" y="152"/>
                </a:cxn>
                <a:cxn ang="0">
                  <a:pos x="284" y="120"/>
                </a:cxn>
                <a:cxn ang="0">
                  <a:pos x="266" y="92"/>
                </a:cxn>
                <a:cxn ang="0">
                  <a:pos x="256" y="74"/>
                </a:cxn>
                <a:cxn ang="0">
                  <a:pos x="246" y="44"/>
                </a:cxn>
                <a:cxn ang="0">
                  <a:pos x="232" y="16"/>
                </a:cxn>
                <a:cxn ang="0">
                  <a:pos x="222" y="20"/>
                </a:cxn>
                <a:cxn ang="0">
                  <a:pos x="216" y="68"/>
                </a:cxn>
                <a:cxn ang="0">
                  <a:pos x="208" y="74"/>
                </a:cxn>
                <a:cxn ang="0">
                  <a:pos x="176" y="48"/>
                </a:cxn>
                <a:cxn ang="0">
                  <a:pos x="176" y="32"/>
                </a:cxn>
                <a:cxn ang="0">
                  <a:pos x="182" y="18"/>
                </a:cxn>
                <a:cxn ang="0">
                  <a:pos x="162" y="14"/>
                </a:cxn>
                <a:cxn ang="0">
                  <a:pos x="150" y="14"/>
                </a:cxn>
                <a:cxn ang="0">
                  <a:pos x="140" y="18"/>
                </a:cxn>
                <a:cxn ang="0">
                  <a:pos x="128" y="40"/>
                </a:cxn>
                <a:cxn ang="0">
                  <a:pos x="126" y="44"/>
                </a:cxn>
                <a:cxn ang="0">
                  <a:pos x="116" y="44"/>
                </a:cxn>
                <a:cxn ang="0">
                  <a:pos x="100" y="38"/>
                </a:cxn>
                <a:cxn ang="0">
                  <a:pos x="86" y="60"/>
                </a:cxn>
                <a:cxn ang="0">
                  <a:pos x="72" y="66"/>
                </a:cxn>
                <a:cxn ang="0">
                  <a:pos x="68" y="80"/>
                </a:cxn>
                <a:cxn ang="0">
                  <a:pos x="54" y="96"/>
                </a:cxn>
                <a:cxn ang="0">
                  <a:pos x="10" y="116"/>
                </a:cxn>
                <a:cxn ang="0">
                  <a:pos x="2" y="144"/>
                </a:cxn>
                <a:cxn ang="0">
                  <a:pos x="0" y="166"/>
                </a:cxn>
                <a:cxn ang="0">
                  <a:pos x="12" y="194"/>
                </a:cxn>
                <a:cxn ang="0">
                  <a:pos x="20" y="232"/>
                </a:cxn>
                <a:cxn ang="0">
                  <a:pos x="14" y="244"/>
                </a:cxn>
                <a:cxn ang="0">
                  <a:pos x="30" y="254"/>
                </a:cxn>
                <a:cxn ang="0">
                  <a:pos x="48" y="244"/>
                </a:cxn>
                <a:cxn ang="0">
                  <a:pos x="72" y="242"/>
                </a:cxn>
                <a:cxn ang="0">
                  <a:pos x="82" y="236"/>
                </a:cxn>
                <a:cxn ang="0">
                  <a:pos x="112" y="222"/>
                </a:cxn>
                <a:cxn ang="0">
                  <a:pos x="150" y="220"/>
                </a:cxn>
                <a:cxn ang="0">
                  <a:pos x="170" y="238"/>
                </a:cxn>
                <a:cxn ang="0">
                  <a:pos x="178" y="248"/>
                </a:cxn>
                <a:cxn ang="0">
                  <a:pos x="192" y="230"/>
                </a:cxn>
                <a:cxn ang="0">
                  <a:pos x="190" y="242"/>
                </a:cxn>
                <a:cxn ang="0">
                  <a:pos x="196" y="258"/>
                </a:cxn>
                <a:cxn ang="0">
                  <a:pos x="206" y="268"/>
                </a:cxn>
                <a:cxn ang="0">
                  <a:pos x="216" y="284"/>
                </a:cxn>
                <a:cxn ang="0">
                  <a:pos x="238" y="288"/>
                </a:cxn>
                <a:cxn ang="0">
                  <a:pos x="248" y="284"/>
                </a:cxn>
                <a:cxn ang="0">
                  <a:pos x="258" y="292"/>
                </a:cxn>
                <a:cxn ang="0">
                  <a:pos x="276" y="280"/>
                </a:cxn>
                <a:cxn ang="0">
                  <a:pos x="284" y="280"/>
                </a:cxn>
                <a:cxn ang="0">
                  <a:pos x="286" y="272"/>
                </a:cxn>
                <a:cxn ang="0">
                  <a:pos x="304" y="228"/>
                </a:cxn>
                <a:cxn ang="0">
                  <a:pos x="312" y="196"/>
                </a:cxn>
                <a:cxn ang="0">
                  <a:pos x="310" y="158"/>
                </a:cxn>
              </a:cxnLst>
              <a:rect b="b" l="0" r="r" t="0"/>
              <a:pathLst>
                <a:path h="292" w="312">
                  <a:moveTo>
                    <a:pt x="310" y="158"/>
                  </a:moveTo>
                  <a:lnTo>
                    <a:pt x="310" y="158"/>
                  </a:lnTo>
                  <a:lnTo>
                    <a:pt x="312" y="152"/>
                  </a:lnTo>
                  <a:lnTo>
                    <a:pt x="312" y="152"/>
                  </a:lnTo>
                  <a:lnTo>
                    <a:pt x="308" y="150"/>
                  </a:lnTo>
                  <a:lnTo>
                    <a:pt x="308" y="150"/>
                  </a:lnTo>
                  <a:lnTo>
                    <a:pt x="292" y="130"/>
                  </a:lnTo>
                  <a:lnTo>
                    <a:pt x="284" y="120"/>
                  </a:lnTo>
                  <a:lnTo>
                    <a:pt x="278" y="108"/>
                  </a:lnTo>
                  <a:lnTo>
                    <a:pt x="278" y="108"/>
                  </a:lnTo>
                  <a:lnTo>
                    <a:pt x="274" y="98"/>
                  </a:lnTo>
                  <a:lnTo>
                    <a:pt x="266" y="92"/>
                  </a:lnTo>
                  <a:lnTo>
                    <a:pt x="266" y="92"/>
                  </a:lnTo>
                  <a:lnTo>
                    <a:pt x="260" y="88"/>
                  </a:lnTo>
                  <a:lnTo>
                    <a:pt x="258" y="84"/>
                  </a:lnTo>
                  <a:lnTo>
                    <a:pt x="256" y="74"/>
                  </a:lnTo>
                  <a:lnTo>
                    <a:pt x="256" y="74"/>
                  </a:lnTo>
                  <a:lnTo>
                    <a:pt x="252" y="56"/>
                  </a:lnTo>
                  <a:lnTo>
                    <a:pt x="250" y="48"/>
                  </a:lnTo>
                  <a:lnTo>
                    <a:pt x="246" y="44"/>
                  </a:lnTo>
                  <a:lnTo>
                    <a:pt x="246" y="44"/>
                  </a:lnTo>
                  <a:lnTo>
                    <a:pt x="240" y="38"/>
                  </a:lnTo>
                  <a:lnTo>
                    <a:pt x="236" y="30"/>
                  </a:lnTo>
                  <a:lnTo>
                    <a:pt x="232" y="16"/>
                  </a:lnTo>
                  <a:lnTo>
                    <a:pt x="232" y="16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2" y="20"/>
                  </a:lnTo>
                  <a:lnTo>
                    <a:pt x="222" y="40"/>
                  </a:lnTo>
                  <a:lnTo>
                    <a:pt x="222" y="40"/>
                  </a:lnTo>
                  <a:lnTo>
                    <a:pt x="220" y="54"/>
                  </a:lnTo>
                  <a:lnTo>
                    <a:pt x="216" y="68"/>
                  </a:lnTo>
                  <a:lnTo>
                    <a:pt x="216" y="68"/>
                  </a:lnTo>
                  <a:lnTo>
                    <a:pt x="214" y="72"/>
                  </a:lnTo>
                  <a:lnTo>
                    <a:pt x="212" y="74"/>
                  </a:lnTo>
                  <a:lnTo>
                    <a:pt x="208" y="74"/>
                  </a:lnTo>
                  <a:lnTo>
                    <a:pt x="206" y="72"/>
                  </a:lnTo>
                  <a:lnTo>
                    <a:pt x="206" y="72"/>
                  </a:lnTo>
                  <a:lnTo>
                    <a:pt x="176" y="48"/>
                  </a:lnTo>
                  <a:lnTo>
                    <a:pt x="176" y="48"/>
                  </a:lnTo>
                  <a:lnTo>
                    <a:pt x="174" y="44"/>
                  </a:lnTo>
                  <a:lnTo>
                    <a:pt x="174" y="38"/>
                  </a:lnTo>
                  <a:lnTo>
                    <a:pt x="174" y="38"/>
                  </a:lnTo>
                  <a:lnTo>
                    <a:pt x="176" y="32"/>
                  </a:lnTo>
                  <a:lnTo>
                    <a:pt x="180" y="28"/>
                  </a:lnTo>
                  <a:lnTo>
                    <a:pt x="182" y="22"/>
                  </a:lnTo>
                  <a:lnTo>
                    <a:pt x="182" y="18"/>
                  </a:lnTo>
                  <a:lnTo>
                    <a:pt x="182" y="18"/>
                  </a:lnTo>
                  <a:lnTo>
                    <a:pt x="178" y="16"/>
                  </a:lnTo>
                  <a:lnTo>
                    <a:pt x="174" y="16"/>
                  </a:lnTo>
                  <a:lnTo>
                    <a:pt x="168" y="16"/>
                  </a:lnTo>
                  <a:lnTo>
                    <a:pt x="162" y="14"/>
                  </a:lnTo>
                  <a:lnTo>
                    <a:pt x="162" y="14"/>
                  </a:lnTo>
                  <a:lnTo>
                    <a:pt x="150" y="8"/>
                  </a:lnTo>
                  <a:lnTo>
                    <a:pt x="150" y="8"/>
                  </a:lnTo>
                  <a:lnTo>
                    <a:pt x="150" y="14"/>
                  </a:lnTo>
                  <a:lnTo>
                    <a:pt x="150" y="16"/>
                  </a:lnTo>
                  <a:lnTo>
                    <a:pt x="146" y="18"/>
                  </a:lnTo>
                  <a:lnTo>
                    <a:pt x="146" y="18"/>
                  </a:lnTo>
                  <a:lnTo>
                    <a:pt x="140" y="18"/>
                  </a:lnTo>
                  <a:lnTo>
                    <a:pt x="136" y="20"/>
                  </a:lnTo>
                  <a:lnTo>
                    <a:pt x="132" y="24"/>
                  </a:lnTo>
                  <a:lnTo>
                    <a:pt x="130" y="32"/>
                  </a:lnTo>
                  <a:lnTo>
                    <a:pt x="128" y="40"/>
                  </a:lnTo>
                  <a:lnTo>
                    <a:pt x="128" y="40"/>
                  </a:lnTo>
                  <a:lnTo>
                    <a:pt x="128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6" y="44"/>
                  </a:lnTo>
                  <a:lnTo>
                    <a:pt x="120" y="44"/>
                  </a:lnTo>
                  <a:lnTo>
                    <a:pt x="118" y="46"/>
                  </a:lnTo>
                  <a:lnTo>
                    <a:pt x="116" y="44"/>
                  </a:lnTo>
                  <a:lnTo>
                    <a:pt x="116" y="44"/>
                  </a:lnTo>
                  <a:lnTo>
                    <a:pt x="108" y="38"/>
                  </a:lnTo>
                  <a:lnTo>
                    <a:pt x="104" y="36"/>
                  </a:lnTo>
                  <a:lnTo>
                    <a:pt x="100" y="38"/>
                  </a:lnTo>
                  <a:lnTo>
                    <a:pt x="92" y="46"/>
                  </a:lnTo>
                  <a:lnTo>
                    <a:pt x="92" y="46"/>
                  </a:lnTo>
                  <a:lnTo>
                    <a:pt x="88" y="52"/>
                  </a:lnTo>
                  <a:lnTo>
                    <a:pt x="86" y="60"/>
                  </a:lnTo>
                  <a:lnTo>
                    <a:pt x="84" y="62"/>
                  </a:lnTo>
                  <a:lnTo>
                    <a:pt x="82" y="64"/>
                  </a:lnTo>
                  <a:lnTo>
                    <a:pt x="78" y="66"/>
                  </a:lnTo>
                  <a:lnTo>
                    <a:pt x="72" y="66"/>
                  </a:lnTo>
                  <a:lnTo>
                    <a:pt x="72" y="66"/>
                  </a:lnTo>
                  <a:lnTo>
                    <a:pt x="70" y="72"/>
                  </a:lnTo>
                  <a:lnTo>
                    <a:pt x="70" y="72"/>
                  </a:lnTo>
                  <a:lnTo>
                    <a:pt x="68" y="80"/>
                  </a:lnTo>
                  <a:lnTo>
                    <a:pt x="68" y="80"/>
                  </a:lnTo>
                  <a:lnTo>
                    <a:pt x="66" y="86"/>
                  </a:lnTo>
                  <a:lnTo>
                    <a:pt x="62" y="90"/>
                  </a:lnTo>
                  <a:lnTo>
                    <a:pt x="54" y="96"/>
                  </a:lnTo>
                  <a:lnTo>
                    <a:pt x="34" y="104"/>
                  </a:lnTo>
                  <a:lnTo>
                    <a:pt x="34" y="104"/>
                  </a:lnTo>
                  <a:lnTo>
                    <a:pt x="16" y="112"/>
                  </a:lnTo>
                  <a:lnTo>
                    <a:pt x="10" y="116"/>
                  </a:lnTo>
                  <a:lnTo>
                    <a:pt x="6" y="122"/>
                  </a:lnTo>
                  <a:lnTo>
                    <a:pt x="4" y="128"/>
                  </a:lnTo>
                  <a:lnTo>
                    <a:pt x="2" y="136"/>
                  </a:lnTo>
                  <a:lnTo>
                    <a:pt x="2" y="144"/>
                  </a:lnTo>
                  <a:lnTo>
                    <a:pt x="4" y="152"/>
                  </a:lnTo>
                  <a:lnTo>
                    <a:pt x="4" y="152"/>
                  </a:lnTo>
                  <a:lnTo>
                    <a:pt x="0" y="162"/>
                  </a:lnTo>
                  <a:lnTo>
                    <a:pt x="0" y="166"/>
                  </a:lnTo>
                  <a:lnTo>
                    <a:pt x="4" y="170"/>
                  </a:lnTo>
                  <a:lnTo>
                    <a:pt x="4" y="170"/>
                  </a:lnTo>
                  <a:lnTo>
                    <a:pt x="8" y="182"/>
                  </a:lnTo>
                  <a:lnTo>
                    <a:pt x="12" y="194"/>
                  </a:lnTo>
                  <a:lnTo>
                    <a:pt x="18" y="220"/>
                  </a:lnTo>
                  <a:lnTo>
                    <a:pt x="18" y="220"/>
                  </a:lnTo>
                  <a:lnTo>
                    <a:pt x="20" y="228"/>
                  </a:lnTo>
                  <a:lnTo>
                    <a:pt x="20" y="232"/>
                  </a:lnTo>
                  <a:lnTo>
                    <a:pt x="18" y="236"/>
                  </a:lnTo>
                  <a:lnTo>
                    <a:pt x="18" y="236"/>
                  </a:lnTo>
                  <a:lnTo>
                    <a:pt x="14" y="240"/>
                  </a:lnTo>
                  <a:lnTo>
                    <a:pt x="14" y="244"/>
                  </a:lnTo>
                  <a:lnTo>
                    <a:pt x="18" y="248"/>
                  </a:lnTo>
                  <a:lnTo>
                    <a:pt x="18" y="248"/>
                  </a:lnTo>
                  <a:lnTo>
                    <a:pt x="24" y="252"/>
                  </a:lnTo>
                  <a:lnTo>
                    <a:pt x="30" y="254"/>
                  </a:lnTo>
                  <a:lnTo>
                    <a:pt x="36" y="252"/>
                  </a:lnTo>
                  <a:lnTo>
                    <a:pt x="40" y="250"/>
                  </a:lnTo>
                  <a:lnTo>
                    <a:pt x="40" y="250"/>
                  </a:lnTo>
                  <a:lnTo>
                    <a:pt x="48" y="244"/>
                  </a:lnTo>
                  <a:lnTo>
                    <a:pt x="56" y="242"/>
                  </a:lnTo>
                  <a:lnTo>
                    <a:pt x="62" y="240"/>
                  </a:lnTo>
                  <a:lnTo>
                    <a:pt x="72" y="242"/>
                  </a:lnTo>
                  <a:lnTo>
                    <a:pt x="72" y="242"/>
                  </a:lnTo>
                  <a:lnTo>
                    <a:pt x="78" y="242"/>
                  </a:lnTo>
                  <a:lnTo>
                    <a:pt x="82" y="240"/>
                  </a:lnTo>
                  <a:lnTo>
                    <a:pt x="82" y="236"/>
                  </a:lnTo>
                  <a:lnTo>
                    <a:pt x="82" y="236"/>
                  </a:lnTo>
                  <a:lnTo>
                    <a:pt x="86" y="232"/>
                  </a:lnTo>
                  <a:lnTo>
                    <a:pt x="90" y="230"/>
                  </a:lnTo>
                  <a:lnTo>
                    <a:pt x="90" y="230"/>
                  </a:lnTo>
                  <a:lnTo>
                    <a:pt x="112" y="222"/>
                  </a:lnTo>
                  <a:lnTo>
                    <a:pt x="124" y="218"/>
                  </a:lnTo>
                  <a:lnTo>
                    <a:pt x="136" y="218"/>
                  </a:lnTo>
                  <a:lnTo>
                    <a:pt x="136" y="218"/>
                  </a:lnTo>
                  <a:lnTo>
                    <a:pt x="150" y="220"/>
                  </a:lnTo>
                  <a:lnTo>
                    <a:pt x="156" y="222"/>
                  </a:lnTo>
                  <a:lnTo>
                    <a:pt x="162" y="228"/>
                  </a:lnTo>
                  <a:lnTo>
                    <a:pt x="162" y="228"/>
                  </a:lnTo>
                  <a:lnTo>
                    <a:pt x="170" y="238"/>
                  </a:lnTo>
                  <a:lnTo>
                    <a:pt x="172" y="246"/>
                  </a:lnTo>
                  <a:lnTo>
                    <a:pt x="174" y="254"/>
                  </a:lnTo>
                  <a:lnTo>
                    <a:pt x="174" y="254"/>
                  </a:lnTo>
                  <a:lnTo>
                    <a:pt x="178" y="248"/>
                  </a:lnTo>
                  <a:lnTo>
                    <a:pt x="182" y="242"/>
                  </a:lnTo>
                  <a:lnTo>
                    <a:pt x="188" y="236"/>
                  </a:lnTo>
                  <a:lnTo>
                    <a:pt x="192" y="230"/>
                  </a:lnTo>
                  <a:lnTo>
                    <a:pt x="192" y="230"/>
                  </a:lnTo>
                  <a:lnTo>
                    <a:pt x="192" y="236"/>
                  </a:lnTo>
                  <a:lnTo>
                    <a:pt x="192" y="236"/>
                  </a:lnTo>
                  <a:lnTo>
                    <a:pt x="190" y="240"/>
                  </a:lnTo>
                  <a:lnTo>
                    <a:pt x="190" y="242"/>
                  </a:lnTo>
                  <a:lnTo>
                    <a:pt x="194" y="248"/>
                  </a:lnTo>
                  <a:lnTo>
                    <a:pt x="196" y="252"/>
                  </a:lnTo>
                  <a:lnTo>
                    <a:pt x="198" y="254"/>
                  </a:lnTo>
                  <a:lnTo>
                    <a:pt x="196" y="258"/>
                  </a:lnTo>
                  <a:lnTo>
                    <a:pt x="196" y="258"/>
                  </a:lnTo>
                  <a:lnTo>
                    <a:pt x="202" y="258"/>
                  </a:lnTo>
                  <a:lnTo>
                    <a:pt x="204" y="260"/>
                  </a:lnTo>
                  <a:lnTo>
                    <a:pt x="206" y="268"/>
                  </a:lnTo>
                  <a:lnTo>
                    <a:pt x="206" y="268"/>
                  </a:lnTo>
                  <a:lnTo>
                    <a:pt x="208" y="274"/>
                  </a:lnTo>
                  <a:lnTo>
                    <a:pt x="212" y="280"/>
                  </a:lnTo>
                  <a:lnTo>
                    <a:pt x="216" y="284"/>
                  </a:lnTo>
                  <a:lnTo>
                    <a:pt x="220" y="288"/>
                  </a:lnTo>
                  <a:lnTo>
                    <a:pt x="226" y="290"/>
                  </a:lnTo>
                  <a:lnTo>
                    <a:pt x="232" y="290"/>
                  </a:lnTo>
                  <a:lnTo>
                    <a:pt x="238" y="288"/>
                  </a:lnTo>
                  <a:lnTo>
                    <a:pt x="244" y="286"/>
                  </a:lnTo>
                  <a:lnTo>
                    <a:pt x="244" y="286"/>
                  </a:lnTo>
                  <a:lnTo>
                    <a:pt x="246" y="284"/>
                  </a:lnTo>
                  <a:lnTo>
                    <a:pt x="248" y="284"/>
                  </a:lnTo>
                  <a:lnTo>
                    <a:pt x="250" y="288"/>
                  </a:lnTo>
                  <a:lnTo>
                    <a:pt x="250" y="288"/>
                  </a:lnTo>
                  <a:lnTo>
                    <a:pt x="254" y="290"/>
                  </a:lnTo>
                  <a:lnTo>
                    <a:pt x="258" y="292"/>
                  </a:lnTo>
                  <a:lnTo>
                    <a:pt x="262" y="290"/>
                  </a:lnTo>
                  <a:lnTo>
                    <a:pt x="266" y="288"/>
                  </a:lnTo>
                  <a:lnTo>
                    <a:pt x="272" y="282"/>
                  </a:lnTo>
                  <a:lnTo>
                    <a:pt x="276" y="280"/>
                  </a:lnTo>
                  <a:lnTo>
                    <a:pt x="280" y="282"/>
                  </a:lnTo>
                  <a:lnTo>
                    <a:pt x="280" y="282"/>
                  </a:lnTo>
                  <a:lnTo>
                    <a:pt x="282" y="282"/>
                  </a:lnTo>
                  <a:lnTo>
                    <a:pt x="284" y="280"/>
                  </a:lnTo>
                  <a:lnTo>
                    <a:pt x="286" y="274"/>
                  </a:lnTo>
                  <a:lnTo>
                    <a:pt x="286" y="274"/>
                  </a:lnTo>
                  <a:lnTo>
                    <a:pt x="286" y="272"/>
                  </a:lnTo>
                  <a:lnTo>
                    <a:pt x="286" y="272"/>
                  </a:lnTo>
                  <a:lnTo>
                    <a:pt x="292" y="250"/>
                  </a:lnTo>
                  <a:lnTo>
                    <a:pt x="296" y="238"/>
                  </a:lnTo>
                  <a:lnTo>
                    <a:pt x="304" y="228"/>
                  </a:lnTo>
                  <a:lnTo>
                    <a:pt x="304" y="228"/>
                  </a:lnTo>
                  <a:lnTo>
                    <a:pt x="308" y="218"/>
                  </a:lnTo>
                  <a:lnTo>
                    <a:pt x="310" y="208"/>
                  </a:lnTo>
                  <a:lnTo>
                    <a:pt x="310" y="208"/>
                  </a:lnTo>
                  <a:lnTo>
                    <a:pt x="312" y="196"/>
                  </a:lnTo>
                  <a:lnTo>
                    <a:pt x="312" y="184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lnTo>
                    <a:pt x="310" y="15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1" name="Freeform 168"/>
            <p:cNvSpPr/>
            <p:nvPr/>
          </p:nvSpPr>
          <p:spPr bwMode="auto">
            <a:xfrm>
              <a:off x="5556250" y="243840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2" name="Freeform 169"/>
            <p:cNvSpPr/>
            <p:nvPr/>
          </p:nvSpPr>
          <p:spPr bwMode="auto">
            <a:xfrm>
              <a:off x="5543550" y="2432050"/>
              <a:ext cx="12700" cy="6350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 h="4" w="8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4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3" name="Freeform 170"/>
            <p:cNvSpPr/>
            <p:nvPr/>
          </p:nvSpPr>
          <p:spPr bwMode="auto">
            <a:xfrm>
              <a:off x="7978775" y="1403350"/>
              <a:ext cx="57150" cy="57150"/>
            </a:xfrm>
            <a:custGeom>
              <a:cxnLst>
                <a:cxn ang="0">
                  <a:pos x="0" y="2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8" y="20"/>
                </a:cxn>
                <a:cxn ang="0">
                  <a:pos x="12" y="18"/>
                </a:cxn>
                <a:cxn ang="0">
                  <a:pos x="16" y="18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16" y="26"/>
                </a:cxn>
                <a:cxn ang="0">
                  <a:pos x="16" y="30"/>
                </a:cxn>
                <a:cxn ang="0">
                  <a:pos x="16" y="34"/>
                </a:cxn>
                <a:cxn ang="0">
                  <a:pos x="20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8" y="36"/>
                </a:cxn>
                <a:cxn ang="0">
                  <a:pos x="28" y="34"/>
                </a:cxn>
                <a:cxn ang="0">
                  <a:pos x="26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28" y="26"/>
                </a:cxn>
                <a:cxn ang="0">
                  <a:pos x="34" y="26"/>
                </a:cxn>
                <a:cxn ang="0">
                  <a:pos x="36" y="22"/>
                </a:cxn>
                <a:cxn ang="0">
                  <a:pos x="34" y="16"/>
                </a:cxn>
                <a:cxn ang="0">
                  <a:pos x="34" y="16"/>
                </a:cxn>
                <a:cxn ang="0">
                  <a:pos x="32" y="8"/>
                </a:cxn>
                <a:cxn ang="0">
                  <a:pos x="32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6" y="4"/>
                </a:cxn>
                <a:cxn ang="0">
                  <a:pos x="24" y="8"/>
                </a:cxn>
                <a:cxn ang="0">
                  <a:pos x="16" y="10"/>
                </a:cxn>
                <a:cxn ang="0">
                  <a:pos x="10" y="12"/>
                </a:cxn>
                <a:cxn ang="0">
                  <a:pos x="2" y="18"/>
                </a:cxn>
                <a:cxn ang="0">
                  <a:pos x="2" y="18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0" y="24"/>
                </a:cxn>
              </a:cxnLst>
              <a:rect b="b" l="0" r="r" t="0"/>
              <a:pathLst>
                <a:path h="36" w="36">
                  <a:moveTo>
                    <a:pt x="0" y="24"/>
                  </a:moveTo>
                  <a:lnTo>
                    <a:pt x="0" y="24"/>
                  </a:lnTo>
                  <a:lnTo>
                    <a:pt x="8" y="20"/>
                  </a:lnTo>
                  <a:lnTo>
                    <a:pt x="8" y="20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6" y="26"/>
                  </a:lnTo>
                  <a:lnTo>
                    <a:pt x="16" y="30"/>
                  </a:lnTo>
                  <a:lnTo>
                    <a:pt x="16" y="34"/>
                  </a:lnTo>
                  <a:lnTo>
                    <a:pt x="20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8" y="36"/>
                  </a:lnTo>
                  <a:lnTo>
                    <a:pt x="28" y="34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28" y="26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32" y="8"/>
                  </a:lnTo>
                  <a:lnTo>
                    <a:pt x="32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6" y="4"/>
                  </a:lnTo>
                  <a:lnTo>
                    <a:pt x="24" y="8"/>
                  </a:lnTo>
                  <a:lnTo>
                    <a:pt x="16" y="10"/>
                  </a:lnTo>
                  <a:lnTo>
                    <a:pt x="10" y="12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4" name="Freeform 171"/>
            <p:cNvSpPr/>
            <p:nvPr/>
          </p:nvSpPr>
          <p:spPr bwMode="auto">
            <a:xfrm>
              <a:off x="6499225" y="901700"/>
              <a:ext cx="9525" cy="6350"/>
            </a:xfrm>
            <a:custGeom>
              <a:cxnLst>
                <a:cxn ang="0">
                  <a:pos x="6" y="2"/>
                </a:cxn>
                <a:cxn ang="0">
                  <a:pos x="6" y="2"/>
                </a:cxn>
                <a:cxn ang="0">
                  <a:pos x="6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</a:cxnLst>
              <a:rect b="b" l="0" r="r" t="0"/>
              <a:pathLst>
                <a:path h="4" w="6">
                  <a:moveTo>
                    <a:pt x="6" y="2"/>
                  </a:moveTo>
                  <a:lnTo>
                    <a:pt x="6" y="2"/>
                  </a:lnTo>
                  <a:lnTo>
                    <a:pt x="6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5" name="Freeform 172"/>
            <p:cNvSpPr/>
            <p:nvPr/>
          </p:nvSpPr>
          <p:spPr bwMode="auto">
            <a:xfrm>
              <a:off x="7854950" y="330200"/>
              <a:ext cx="9525" cy="6350"/>
            </a:xfrm>
            <a:custGeom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4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2" y="0"/>
                </a:cxn>
                <a:cxn ang="0">
                  <a:pos x="2" y="0"/>
                </a:cxn>
              </a:cxnLst>
              <a:rect b="b" l="0" r="r" t="0"/>
              <a:pathLst>
                <a:path h="4" w="6">
                  <a:moveTo>
                    <a:pt x="2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4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6" name="Freeform 173"/>
            <p:cNvSpPr/>
            <p:nvPr/>
          </p:nvSpPr>
          <p:spPr bwMode="auto">
            <a:xfrm>
              <a:off x="5705475" y="1384300"/>
              <a:ext cx="6350" cy="9525"/>
            </a:xfrm>
            <a:custGeom>
              <a:cxnLst>
                <a:cxn ang="0">
                  <a:pos x="2" y="6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2" y="6"/>
                </a:cxn>
                <a:cxn ang="0">
                  <a:pos x="2" y="6"/>
                </a:cxn>
              </a:cxnLst>
              <a:rect b="b" l="0" r="r" t="0"/>
              <a:pathLst>
                <a:path h="6" w="4">
                  <a:moveTo>
                    <a:pt x="2" y="6"/>
                  </a:moveTo>
                  <a:lnTo>
                    <a:pt x="2" y="6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6"/>
                  </a:lnTo>
                  <a:lnTo>
                    <a:pt x="0" y="6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7" name="Freeform 174"/>
            <p:cNvSpPr/>
            <p:nvPr/>
          </p:nvSpPr>
          <p:spPr bwMode="auto">
            <a:xfrm>
              <a:off x="7991475" y="1377950"/>
              <a:ext cx="1588" cy="1588"/>
            </a:xfrm>
            <a:custGeom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b="b" l="0" r="r" t="0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8" name="Freeform 175"/>
            <p:cNvSpPr/>
            <p:nvPr/>
          </p:nvSpPr>
          <p:spPr bwMode="auto">
            <a:xfrm>
              <a:off x="7943850" y="1381125"/>
              <a:ext cx="9525" cy="9525"/>
            </a:xfrm>
            <a:custGeom>
              <a:cxnLst>
                <a:cxn ang="0">
                  <a:pos x="0" y="6"/>
                </a:cxn>
                <a:cxn ang="0">
                  <a:pos x="0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6"/>
                </a:cxn>
                <a:cxn ang="0">
                  <a:pos x="0" y="6"/>
                </a:cxn>
              </a:cxnLst>
              <a:rect b="b" l="0" r="r" t="0"/>
              <a:pathLst>
                <a:path h="6" w="6">
                  <a:moveTo>
                    <a:pt x="0" y="6"/>
                  </a:moveTo>
                  <a:lnTo>
                    <a:pt x="0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9" name="Freeform 176"/>
            <p:cNvSpPr/>
            <p:nvPr/>
          </p:nvSpPr>
          <p:spPr bwMode="auto">
            <a:xfrm>
              <a:off x="5276850" y="276225"/>
              <a:ext cx="22225" cy="6350"/>
            </a:xfrm>
            <a:custGeom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0" y="2"/>
                </a:cxn>
              </a:cxnLst>
              <a:rect b="b" l="0" r="r" t="0"/>
              <a:pathLst>
                <a:path h="4" w="14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6" y="0"/>
                  </a:lnTo>
                  <a:lnTo>
                    <a:pt x="4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0" name="Freeform 177"/>
            <p:cNvSpPr/>
            <p:nvPr/>
          </p:nvSpPr>
          <p:spPr bwMode="auto">
            <a:xfrm>
              <a:off x="5670550" y="736600"/>
              <a:ext cx="28575" cy="12700"/>
            </a:xfrm>
            <a:custGeom>
              <a:cxnLst>
                <a:cxn ang="0">
                  <a:pos x="0" y="2"/>
                </a:cxn>
                <a:cxn ang="0">
                  <a:pos x="0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12" y="8"/>
                </a:cxn>
                <a:cxn ang="0">
                  <a:pos x="18" y="8"/>
                </a:cxn>
                <a:cxn ang="0">
                  <a:pos x="18" y="8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10" y="2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0" y="2"/>
                </a:cxn>
              </a:cxnLst>
              <a:rect b="b" l="0" r="r" t="0"/>
              <a:pathLst>
                <a:path h="8" w="18">
                  <a:moveTo>
                    <a:pt x="0" y="2"/>
                  </a:moveTo>
                  <a:lnTo>
                    <a:pt x="0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12" y="8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10" y="2"/>
                  </a:lnTo>
                  <a:lnTo>
                    <a:pt x="6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1" name="Freeform 178"/>
            <p:cNvSpPr/>
            <p:nvPr/>
          </p:nvSpPr>
          <p:spPr bwMode="auto">
            <a:xfrm>
              <a:off x="8083550" y="1558925"/>
              <a:ext cx="6350" cy="6350"/>
            </a:xfrm>
            <a:custGeom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b="b" l="0" r="r" t="0"/>
              <a:pathLst>
                <a:path h="4" w="4">
                  <a:moveTo>
                    <a:pt x="4" y="2"/>
                  </a:move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lnTo>
                    <a:pt x="2" y="4"/>
                  </a:lnTo>
                  <a:lnTo>
                    <a:pt x="2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12" name="文本框 111"/>
          <p:cNvSpPr txBox="1"/>
          <p:nvPr/>
        </p:nvSpPr>
        <p:spPr>
          <a:xfrm>
            <a:off x="3925729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sp>
        <p:nvSpPr>
          <p:cNvPr id="113" name="文本框 112"/>
          <p:cNvSpPr txBox="1"/>
          <p:nvPr/>
        </p:nvSpPr>
        <p:spPr>
          <a:xfrm>
            <a:off x="589738" y="432494"/>
            <a:ext cx="3539967" cy="15544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rtlCol="0" wrap="square">
            <a:spAutoFit/>
          </a:bodyPr>
          <a:lstStyle/>
          <a:p>
            <a:r>
              <a:rPr altLang="zh-CN" b="1" kumimoji="1" lang="en-US" smtClean="0" sz="3200">
                <a:solidFill>
                  <a:srgbClr val="1187B1"/>
                </a:solidFill>
              </a:rPr>
              <a:t>YOUR TITLE HERE</a:t>
            </a:r>
          </a:p>
          <a:p>
            <a:r>
              <a:rPr altLang="zh-CN" b="1" kumimoji="1" lang="en-US" smtClean="0" sz="3200">
                <a:solidFill>
                  <a:srgbClr val="1187B1"/>
                </a:solidFill>
              </a:rPr>
              <a:t>点击此处添加标题</a:t>
            </a:r>
          </a:p>
        </p:txBody>
      </p:sp>
      <p:sp>
        <p:nvSpPr>
          <p:cNvPr id="114" name="文本框 113"/>
          <p:cNvSpPr txBox="1"/>
          <p:nvPr/>
        </p:nvSpPr>
        <p:spPr>
          <a:xfrm>
            <a:off x="589738" y="1951482"/>
            <a:ext cx="3394555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 sz="4400">
                <a:solidFill>
                  <a:srgbClr val="E65B4F"/>
                </a:solidFill>
              </a:rPr>
              <a:t>123,456</a:t>
            </a:r>
          </a:p>
        </p:txBody>
      </p:sp>
      <p:sp>
        <p:nvSpPr>
          <p:cNvPr id="115" name="矩形 114"/>
          <p:cNvSpPr/>
          <p:nvPr/>
        </p:nvSpPr>
        <p:spPr>
          <a:xfrm>
            <a:off x="492798" y="2625166"/>
            <a:ext cx="3133285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71450" lvl="0" marL="171450">
              <a:lnSpc>
                <a:spcPct val="130000"/>
              </a:lnSpc>
              <a:buFont typeface="Arial"/>
              <a:buChar char="•"/>
            </a:pPr>
            <a:r>
              <a:rPr altLang="en-US" lang="zh-CN" sz="1000">
                <a:solidFill>
                  <a:srgbClr val="333333"/>
                </a:solidFill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  <a:p>
            <a:pPr indent="-171450" lvl="0" marL="171450">
              <a:lnSpc>
                <a:spcPct val="130000"/>
              </a:lnSpc>
              <a:buFont typeface="Arial"/>
              <a:buChar char="•"/>
            </a:pPr>
            <a:endParaRPr altLang="en-US" lang="zh-CN" sz="1000">
              <a:solidFill>
                <a:srgbClr val="333333"/>
              </a:solidFill>
            </a:endParaRPr>
          </a:p>
          <a:p>
            <a:pPr indent="-171450" lvl="0" marL="171450">
              <a:lnSpc>
                <a:spcPct val="130000"/>
              </a:lnSpc>
              <a:buFont typeface="Arial"/>
              <a:buChar char="•"/>
            </a:pPr>
            <a:r>
              <a:rPr altLang="en-US" lang="zh-CN" sz="1000">
                <a:solidFill>
                  <a:srgbClr val="333333"/>
                </a:solidFill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1270117812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Freeform 5"/>
          <p:cNvSpPr/>
          <p:nvPr/>
        </p:nvSpPr>
        <p:spPr bwMode="auto">
          <a:xfrm>
            <a:off x="2975834" y="452276"/>
            <a:ext cx="3192332" cy="3192332"/>
          </a:xfrm>
          <a:custGeom>
            <a:gdLst>
              <a:gd fmla="*/ 1580 w 1582" name="T0"/>
              <a:gd fmla="*/ 832 h 1582" name="T1"/>
              <a:gd fmla="*/ 1566 w 1582" name="T2"/>
              <a:gd fmla="*/ 952 h 1582" name="T3"/>
              <a:gd fmla="*/ 1534 w 1582" name="T4"/>
              <a:gd fmla="*/ 1064 h 1582" name="T5"/>
              <a:gd fmla="*/ 1486 w 1582" name="T6"/>
              <a:gd fmla="*/ 1168 h 1582" name="T7"/>
              <a:gd fmla="*/ 1424 w 1582" name="T8"/>
              <a:gd fmla="*/ 1266 h 1582" name="T9"/>
              <a:gd fmla="*/ 1350 w 1582" name="T10"/>
              <a:gd fmla="*/ 1352 h 1582" name="T11"/>
              <a:gd fmla="*/ 1264 w 1582" name="T12"/>
              <a:gd fmla="*/ 1426 h 1582" name="T13"/>
              <a:gd fmla="*/ 1168 w 1582" name="T14"/>
              <a:gd fmla="*/ 1488 h 1582" name="T15"/>
              <a:gd fmla="*/ 1062 w 1582" name="T16"/>
              <a:gd fmla="*/ 1534 h 1582" name="T17"/>
              <a:gd fmla="*/ 950 w 1582" name="T18"/>
              <a:gd fmla="*/ 1566 h 1582" name="T19"/>
              <a:gd fmla="*/ 832 w 1582" name="T20"/>
              <a:gd fmla="*/ 1582 h 1582" name="T21"/>
              <a:gd fmla="*/ 750 w 1582" name="T22"/>
              <a:gd fmla="*/ 1582 h 1582" name="T23"/>
              <a:gd fmla="*/ 632 w 1582" name="T24"/>
              <a:gd fmla="*/ 1566 h 1582" name="T25"/>
              <a:gd fmla="*/ 518 w 1582" name="T26"/>
              <a:gd fmla="*/ 1534 h 1582" name="T27"/>
              <a:gd fmla="*/ 414 w 1582" name="T28"/>
              <a:gd fmla="*/ 1488 h 1582" name="T29"/>
              <a:gd fmla="*/ 318 w 1582" name="T30"/>
              <a:gd fmla="*/ 1426 h 1582" name="T31"/>
              <a:gd fmla="*/ 232 w 1582" name="T32"/>
              <a:gd fmla="*/ 1352 h 1582" name="T33"/>
              <a:gd fmla="*/ 156 w 1582" name="T34"/>
              <a:gd fmla="*/ 1266 h 1582" name="T35"/>
              <a:gd fmla="*/ 96 w 1582" name="T36"/>
              <a:gd fmla="*/ 1168 h 1582" name="T37"/>
              <a:gd fmla="*/ 48 w 1582" name="T38"/>
              <a:gd fmla="*/ 1064 h 1582" name="T39"/>
              <a:gd fmla="*/ 16 w 1582" name="T40"/>
              <a:gd fmla="*/ 952 h 1582" name="T41"/>
              <a:gd fmla="*/ 0 w 1582" name="T42"/>
              <a:gd fmla="*/ 832 h 1582" name="T43"/>
              <a:gd fmla="*/ 0 w 1582" name="T44"/>
              <a:gd fmla="*/ 752 h 1582" name="T45"/>
              <a:gd fmla="*/ 16 w 1582" name="T46"/>
              <a:gd fmla="*/ 632 h 1582" name="T47"/>
              <a:gd fmla="*/ 48 w 1582" name="T48"/>
              <a:gd fmla="*/ 520 h 1582" name="T49"/>
              <a:gd fmla="*/ 96 w 1582" name="T50"/>
              <a:gd fmla="*/ 414 h 1582" name="T51"/>
              <a:gd fmla="*/ 156 w 1582" name="T52"/>
              <a:gd fmla="*/ 318 h 1582" name="T53"/>
              <a:gd fmla="*/ 232 w 1582" name="T54"/>
              <a:gd fmla="*/ 232 h 1582" name="T55"/>
              <a:gd fmla="*/ 318 w 1582" name="T56"/>
              <a:gd fmla="*/ 158 h 1582" name="T57"/>
              <a:gd fmla="*/ 414 w 1582" name="T58"/>
              <a:gd fmla="*/ 96 h 1582" name="T59"/>
              <a:gd fmla="*/ 518 w 1582" name="T60"/>
              <a:gd fmla="*/ 48 h 1582" name="T61"/>
              <a:gd fmla="*/ 632 w 1582" name="T62"/>
              <a:gd fmla="*/ 16 h 1582" name="T63"/>
              <a:gd fmla="*/ 750 w 1582" name="T64"/>
              <a:gd fmla="*/ 2 h 1582" name="T65"/>
              <a:gd fmla="*/ 832 w 1582" name="T66"/>
              <a:gd fmla="*/ 2 h 1582" name="T67"/>
              <a:gd fmla="*/ 950 w 1582" name="T68"/>
              <a:gd fmla="*/ 16 h 1582" name="T69"/>
              <a:gd fmla="*/ 1062 w 1582" name="T70"/>
              <a:gd fmla="*/ 48 h 1582" name="T71"/>
              <a:gd fmla="*/ 1168 w 1582" name="T72"/>
              <a:gd fmla="*/ 96 h 1582" name="T73"/>
              <a:gd fmla="*/ 1264 w 1582" name="T74"/>
              <a:gd fmla="*/ 158 h 1582" name="T75"/>
              <a:gd fmla="*/ 1350 w 1582" name="T76"/>
              <a:gd fmla="*/ 232 h 1582" name="T77"/>
              <a:gd fmla="*/ 1424 w 1582" name="T78"/>
              <a:gd fmla="*/ 318 h 1582" name="T79"/>
              <a:gd fmla="*/ 1486 w 1582" name="T80"/>
              <a:gd fmla="*/ 414 h 1582" name="T81"/>
              <a:gd fmla="*/ 1534 w 1582" name="T82"/>
              <a:gd fmla="*/ 520 h 1582" name="T83"/>
              <a:gd fmla="*/ 1566 w 1582" name="T84"/>
              <a:gd fmla="*/ 632 h 1582" name="T85"/>
              <a:gd fmla="*/ 1580 w 1582" name="T86"/>
              <a:gd fmla="*/ 752 h 1582" name="T8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b="b" l="0" r="r" t="0"/>
            <a:pathLst>
              <a:path h="1582" w="1582">
                <a:moveTo>
                  <a:pt x="1582" y="792"/>
                </a:moveTo>
                <a:lnTo>
                  <a:pt x="1582" y="792"/>
                </a:lnTo>
                <a:lnTo>
                  <a:pt x="1580" y="832"/>
                </a:lnTo>
                <a:lnTo>
                  <a:pt x="1578" y="872"/>
                </a:lnTo>
                <a:lnTo>
                  <a:pt x="1572" y="912"/>
                </a:lnTo>
                <a:lnTo>
                  <a:pt x="1566" y="952"/>
                </a:lnTo>
                <a:lnTo>
                  <a:pt x="1556" y="990"/>
                </a:lnTo>
                <a:lnTo>
                  <a:pt x="1546" y="1028"/>
                </a:lnTo>
                <a:lnTo>
                  <a:pt x="1534" y="1064"/>
                </a:lnTo>
                <a:lnTo>
                  <a:pt x="1520" y="1100"/>
                </a:lnTo>
                <a:lnTo>
                  <a:pt x="1504" y="1134"/>
                </a:lnTo>
                <a:lnTo>
                  <a:pt x="1486" y="1168"/>
                </a:lnTo>
                <a:lnTo>
                  <a:pt x="1468" y="1202"/>
                </a:lnTo>
                <a:lnTo>
                  <a:pt x="1446" y="1234"/>
                </a:lnTo>
                <a:lnTo>
                  <a:pt x="1424" y="1266"/>
                </a:lnTo>
                <a:lnTo>
                  <a:pt x="1402" y="1294"/>
                </a:lnTo>
                <a:lnTo>
                  <a:pt x="1376" y="1324"/>
                </a:lnTo>
                <a:lnTo>
                  <a:pt x="1350" y="1352"/>
                </a:lnTo>
                <a:lnTo>
                  <a:pt x="1322" y="1378"/>
                </a:lnTo>
                <a:lnTo>
                  <a:pt x="1294" y="1402"/>
                </a:lnTo>
                <a:lnTo>
                  <a:pt x="1264" y="1426"/>
                </a:lnTo>
                <a:lnTo>
                  <a:pt x="1234" y="1448"/>
                </a:lnTo>
                <a:lnTo>
                  <a:pt x="1200" y="1468"/>
                </a:lnTo>
                <a:lnTo>
                  <a:pt x="1168" y="1488"/>
                </a:lnTo>
                <a:lnTo>
                  <a:pt x="1134" y="1504"/>
                </a:lnTo>
                <a:lnTo>
                  <a:pt x="1098" y="1520"/>
                </a:lnTo>
                <a:lnTo>
                  <a:pt x="1062" y="1534"/>
                </a:lnTo>
                <a:lnTo>
                  <a:pt x="1026" y="1548"/>
                </a:lnTo>
                <a:lnTo>
                  <a:pt x="988" y="1558"/>
                </a:lnTo>
                <a:lnTo>
                  <a:pt x="950" y="1566"/>
                </a:lnTo>
                <a:lnTo>
                  <a:pt x="912" y="1574"/>
                </a:lnTo>
                <a:lnTo>
                  <a:pt x="872" y="1578"/>
                </a:lnTo>
                <a:lnTo>
                  <a:pt x="832" y="1582"/>
                </a:lnTo>
                <a:lnTo>
                  <a:pt x="790" y="1582"/>
                </a:lnTo>
                <a:lnTo>
                  <a:pt x="790" y="1582"/>
                </a:lnTo>
                <a:lnTo>
                  <a:pt x="750" y="1582"/>
                </a:lnTo>
                <a:lnTo>
                  <a:pt x="710" y="1578"/>
                </a:lnTo>
                <a:lnTo>
                  <a:pt x="670" y="1574"/>
                </a:lnTo>
                <a:lnTo>
                  <a:pt x="632" y="1566"/>
                </a:lnTo>
                <a:lnTo>
                  <a:pt x="594" y="1558"/>
                </a:lnTo>
                <a:lnTo>
                  <a:pt x="556" y="1548"/>
                </a:lnTo>
                <a:lnTo>
                  <a:pt x="518" y="1534"/>
                </a:lnTo>
                <a:lnTo>
                  <a:pt x="482" y="1520"/>
                </a:lnTo>
                <a:lnTo>
                  <a:pt x="448" y="1504"/>
                </a:lnTo>
                <a:lnTo>
                  <a:pt x="414" y="1488"/>
                </a:lnTo>
                <a:lnTo>
                  <a:pt x="380" y="1468"/>
                </a:lnTo>
                <a:lnTo>
                  <a:pt x="348" y="1448"/>
                </a:lnTo>
                <a:lnTo>
                  <a:pt x="318" y="1426"/>
                </a:lnTo>
                <a:lnTo>
                  <a:pt x="288" y="1402"/>
                </a:lnTo>
                <a:lnTo>
                  <a:pt x="258" y="1378"/>
                </a:lnTo>
                <a:lnTo>
                  <a:pt x="232" y="1352"/>
                </a:lnTo>
                <a:lnTo>
                  <a:pt x="206" y="1324"/>
                </a:lnTo>
                <a:lnTo>
                  <a:pt x="180" y="1294"/>
                </a:lnTo>
                <a:lnTo>
                  <a:pt x="156" y="1266"/>
                </a:lnTo>
                <a:lnTo>
                  <a:pt x="134" y="1234"/>
                </a:lnTo>
                <a:lnTo>
                  <a:pt x="114" y="1202"/>
                </a:lnTo>
                <a:lnTo>
                  <a:pt x="96" y="1168"/>
                </a:lnTo>
                <a:lnTo>
                  <a:pt x="78" y="1134"/>
                </a:lnTo>
                <a:lnTo>
                  <a:pt x="62" y="1100"/>
                </a:lnTo>
                <a:lnTo>
                  <a:pt x="48" y="1064"/>
                </a:lnTo>
                <a:lnTo>
                  <a:pt x="36" y="1028"/>
                </a:lnTo>
                <a:lnTo>
                  <a:pt x="24" y="990"/>
                </a:lnTo>
                <a:lnTo>
                  <a:pt x="16" y="952"/>
                </a:lnTo>
                <a:lnTo>
                  <a:pt x="8" y="912"/>
                </a:lnTo>
                <a:lnTo>
                  <a:pt x="4" y="872"/>
                </a:lnTo>
                <a:lnTo>
                  <a:pt x="0" y="832"/>
                </a:lnTo>
                <a:lnTo>
                  <a:pt x="0" y="792"/>
                </a:lnTo>
                <a:lnTo>
                  <a:pt x="0" y="792"/>
                </a:lnTo>
                <a:lnTo>
                  <a:pt x="0" y="752"/>
                </a:lnTo>
                <a:lnTo>
                  <a:pt x="4" y="710"/>
                </a:lnTo>
                <a:lnTo>
                  <a:pt x="8" y="672"/>
                </a:lnTo>
                <a:lnTo>
                  <a:pt x="16" y="632"/>
                </a:lnTo>
                <a:lnTo>
                  <a:pt x="24" y="594"/>
                </a:lnTo>
                <a:lnTo>
                  <a:pt x="36" y="556"/>
                </a:lnTo>
                <a:lnTo>
                  <a:pt x="48" y="520"/>
                </a:lnTo>
                <a:lnTo>
                  <a:pt x="62" y="484"/>
                </a:lnTo>
                <a:lnTo>
                  <a:pt x="78" y="448"/>
                </a:lnTo>
                <a:lnTo>
                  <a:pt x="96" y="414"/>
                </a:lnTo>
                <a:lnTo>
                  <a:pt x="114" y="382"/>
                </a:lnTo>
                <a:lnTo>
                  <a:pt x="134" y="350"/>
                </a:lnTo>
                <a:lnTo>
                  <a:pt x="156" y="318"/>
                </a:lnTo>
                <a:lnTo>
                  <a:pt x="180" y="288"/>
                </a:lnTo>
                <a:lnTo>
                  <a:pt x="206" y="260"/>
                </a:lnTo>
                <a:lnTo>
                  <a:pt x="232" y="232"/>
                </a:lnTo>
                <a:lnTo>
                  <a:pt x="258" y="206"/>
                </a:lnTo>
                <a:lnTo>
                  <a:pt x="288" y="182"/>
                </a:lnTo>
                <a:lnTo>
                  <a:pt x="318" y="158"/>
                </a:lnTo>
                <a:lnTo>
                  <a:pt x="348" y="136"/>
                </a:lnTo>
                <a:lnTo>
                  <a:pt x="380" y="116"/>
                </a:lnTo>
                <a:lnTo>
                  <a:pt x="414" y="96"/>
                </a:lnTo>
                <a:lnTo>
                  <a:pt x="448" y="78"/>
                </a:lnTo>
                <a:lnTo>
                  <a:pt x="482" y="62"/>
                </a:lnTo>
                <a:lnTo>
                  <a:pt x="518" y="48"/>
                </a:lnTo>
                <a:lnTo>
                  <a:pt x="556" y="36"/>
                </a:lnTo>
                <a:lnTo>
                  <a:pt x="594" y="26"/>
                </a:lnTo>
                <a:lnTo>
                  <a:pt x="632" y="16"/>
                </a:lnTo>
                <a:lnTo>
                  <a:pt x="670" y="10"/>
                </a:lnTo>
                <a:lnTo>
                  <a:pt x="710" y="4"/>
                </a:lnTo>
                <a:lnTo>
                  <a:pt x="750" y="2"/>
                </a:lnTo>
                <a:lnTo>
                  <a:pt x="790" y="0"/>
                </a:lnTo>
                <a:lnTo>
                  <a:pt x="790" y="0"/>
                </a:lnTo>
                <a:lnTo>
                  <a:pt x="832" y="2"/>
                </a:lnTo>
                <a:lnTo>
                  <a:pt x="872" y="4"/>
                </a:lnTo>
                <a:lnTo>
                  <a:pt x="912" y="10"/>
                </a:lnTo>
                <a:lnTo>
                  <a:pt x="950" y="16"/>
                </a:lnTo>
                <a:lnTo>
                  <a:pt x="988" y="26"/>
                </a:lnTo>
                <a:lnTo>
                  <a:pt x="1026" y="36"/>
                </a:lnTo>
                <a:lnTo>
                  <a:pt x="1062" y="48"/>
                </a:lnTo>
                <a:lnTo>
                  <a:pt x="1098" y="62"/>
                </a:lnTo>
                <a:lnTo>
                  <a:pt x="1134" y="78"/>
                </a:lnTo>
                <a:lnTo>
                  <a:pt x="1168" y="96"/>
                </a:lnTo>
                <a:lnTo>
                  <a:pt x="1200" y="116"/>
                </a:lnTo>
                <a:lnTo>
                  <a:pt x="1234" y="136"/>
                </a:lnTo>
                <a:lnTo>
                  <a:pt x="1264" y="158"/>
                </a:lnTo>
                <a:lnTo>
                  <a:pt x="1294" y="182"/>
                </a:lnTo>
                <a:lnTo>
                  <a:pt x="1322" y="206"/>
                </a:lnTo>
                <a:lnTo>
                  <a:pt x="1350" y="232"/>
                </a:lnTo>
                <a:lnTo>
                  <a:pt x="1376" y="260"/>
                </a:lnTo>
                <a:lnTo>
                  <a:pt x="1402" y="288"/>
                </a:lnTo>
                <a:lnTo>
                  <a:pt x="1424" y="318"/>
                </a:lnTo>
                <a:lnTo>
                  <a:pt x="1446" y="350"/>
                </a:lnTo>
                <a:lnTo>
                  <a:pt x="1468" y="382"/>
                </a:lnTo>
                <a:lnTo>
                  <a:pt x="1486" y="414"/>
                </a:lnTo>
                <a:lnTo>
                  <a:pt x="1504" y="448"/>
                </a:lnTo>
                <a:lnTo>
                  <a:pt x="1520" y="484"/>
                </a:lnTo>
                <a:lnTo>
                  <a:pt x="1534" y="520"/>
                </a:lnTo>
                <a:lnTo>
                  <a:pt x="1546" y="556"/>
                </a:lnTo>
                <a:lnTo>
                  <a:pt x="1556" y="594"/>
                </a:lnTo>
                <a:lnTo>
                  <a:pt x="1566" y="632"/>
                </a:lnTo>
                <a:lnTo>
                  <a:pt x="1572" y="672"/>
                </a:lnTo>
                <a:lnTo>
                  <a:pt x="1578" y="710"/>
                </a:lnTo>
                <a:lnTo>
                  <a:pt x="1580" y="752"/>
                </a:lnTo>
                <a:lnTo>
                  <a:pt x="1582" y="792"/>
                </a:lnTo>
                <a:lnTo>
                  <a:pt x="1582" y="792"/>
                </a:lnTo>
                <a:close/>
              </a:path>
            </a:pathLst>
          </a:custGeom>
          <a:solidFill>
            <a:srgbClr val="1187B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  <a:extLst/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4" name="上凸带形 3"/>
          <p:cNvSpPr/>
          <p:nvPr/>
        </p:nvSpPr>
        <p:spPr>
          <a:xfrm>
            <a:off x="1769593" y="1964466"/>
            <a:ext cx="5604814" cy="1469572"/>
          </a:xfrm>
          <a:prstGeom prst="ribbon2">
            <a:avLst>
              <a:gd fmla="val 33333" name="adj1"/>
              <a:gd fmla="val 73944" name="adj2"/>
            </a:avLst>
          </a:prstGeom>
          <a:solidFill>
            <a:srgbClr val="FEDB43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文本框 4"/>
          <p:cNvSpPr txBox="1"/>
          <p:nvPr/>
        </p:nvSpPr>
        <p:spPr>
          <a:xfrm>
            <a:off x="3108960" y="1240178"/>
            <a:ext cx="2926080" cy="6400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3600">
                <a:solidFill>
                  <a:schemeClr val="bg1"/>
                </a:solidFill>
              </a:rPr>
              <a:t>LOGO HERE</a:t>
            </a:r>
          </a:p>
        </p:txBody>
      </p:sp>
      <p:sp>
        <p:nvSpPr>
          <p:cNvPr id="6" name="矩形 5"/>
          <p:cNvSpPr/>
          <p:nvPr/>
        </p:nvSpPr>
        <p:spPr>
          <a:xfrm>
            <a:off x="3574099" y="2095141"/>
            <a:ext cx="1995805" cy="493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0000"/>
              </a:lnSpc>
            </a:pPr>
            <a:r>
              <a:rPr altLang="zh-CN" b="1" kumimoji="1" lang="en-US" smtClean="0" sz="2400">
                <a:solidFill>
                  <a:srgbClr val="FFFFFF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  <a:latin typeface="Arial"/>
                <a:cs typeface="Arial"/>
              </a:rPr>
              <a:t>THANK YOU!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187944" y="3868377"/>
            <a:ext cx="4768112" cy="685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lang="zh-CN" sz="1000">
                <a:solidFill>
                  <a:schemeClr val="bg1"/>
                </a:solidFill>
              </a:rPr>
              <a:t>点击此处添加文本内容，如关键词、部分简单介绍等。点击此处添加文本内容，如关键词、部分简单介绍等。点击此处添加文本内容，如关键词、部分简单介绍等。点击此处添加文本内容，如关键词、部分简单介绍等。</a:t>
            </a:r>
          </a:p>
        </p:txBody>
      </p:sp>
      <p:sp>
        <p:nvSpPr>
          <p:cNvPr id="8" name="矩形 7"/>
          <p:cNvSpPr/>
          <p:nvPr/>
        </p:nvSpPr>
        <p:spPr>
          <a:xfrm>
            <a:off x="3489960" y="2999383"/>
            <a:ext cx="2164080" cy="274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kumimoji="1" lang="en-US" smtClean="0" sz="1200">
                <a:solidFill>
                  <a:srgbClr val="FFFFFF"/>
                </a:solidFill>
              </a:rPr>
              <a:t>PRESENTED BY JANE DOE</a:t>
            </a:r>
          </a:p>
        </p:txBody>
      </p:sp>
    </p:spTree>
    <p:extLst>
      <p:ext uri="{BB962C8B-B14F-4D97-AF65-F5344CB8AC3E}">
        <p14:creationId val="2486608728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椭圆 25"/>
          <p:cNvSpPr/>
          <p:nvPr/>
        </p:nvSpPr>
        <p:spPr>
          <a:xfrm>
            <a:off x="3240025" y="-1331975"/>
            <a:ext cx="2663950" cy="2663950"/>
          </a:xfrm>
          <a:prstGeom prst="ellipse">
            <a:avLst/>
          </a:prstGeom>
          <a:solidFill>
            <a:srgbClr val="E65B4F"/>
          </a:solidFill>
          <a:ln>
            <a:noFill/>
          </a:ln>
          <a:effectLst>
            <a:innerShdw blurRad="63500" dir="54000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圆角矩形 4"/>
          <p:cNvSpPr/>
          <p:nvPr/>
        </p:nvSpPr>
        <p:spPr>
          <a:xfrm>
            <a:off x="545471" y="2354393"/>
            <a:ext cx="1805026" cy="2003811"/>
          </a:xfrm>
          <a:prstGeom prst="roundRect">
            <a:avLst>
              <a:gd fmla="val 4853" name="adj"/>
            </a:avLst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椭圆 5"/>
          <p:cNvSpPr/>
          <p:nvPr/>
        </p:nvSpPr>
        <p:spPr>
          <a:xfrm>
            <a:off x="813021" y="1582844"/>
            <a:ext cx="1269926" cy="1269926"/>
          </a:xfrm>
          <a:prstGeom prst="ellipse">
            <a:avLst/>
          </a:prstGeom>
          <a:solidFill>
            <a:srgbClr val="1187B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文本框 6"/>
          <p:cNvSpPr txBox="1"/>
          <p:nvPr/>
        </p:nvSpPr>
        <p:spPr>
          <a:xfrm>
            <a:off x="1014210" y="1930373"/>
            <a:ext cx="8432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2400">
                <a:solidFill>
                  <a:schemeClr val="bg1"/>
                </a:solidFill>
              </a:rPr>
              <a:t>ONE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66744" y="2934045"/>
            <a:ext cx="176320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kumimoji="1" lang="zh-CN" smtClean="0" sz="2000">
                <a:solidFill>
                  <a:srgbClr val="333333"/>
                </a:solidFill>
              </a:rPr>
              <a:t>文字文字</a:t>
            </a:r>
          </a:p>
        </p:txBody>
      </p:sp>
      <p:sp>
        <p:nvSpPr>
          <p:cNvPr id="10" name="圆角矩形 9"/>
          <p:cNvSpPr/>
          <p:nvPr/>
        </p:nvSpPr>
        <p:spPr>
          <a:xfrm>
            <a:off x="2697335" y="2354393"/>
            <a:ext cx="1805026" cy="2003811"/>
          </a:xfrm>
          <a:prstGeom prst="roundRect">
            <a:avLst>
              <a:gd fmla="val 4853" name="adj"/>
            </a:avLst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1" name="椭圆 10"/>
          <p:cNvSpPr/>
          <p:nvPr/>
        </p:nvSpPr>
        <p:spPr>
          <a:xfrm>
            <a:off x="2964885" y="1582844"/>
            <a:ext cx="1269926" cy="1269926"/>
          </a:xfrm>
          <a:prstGeom prst="ellipse">
            <a:avLst/>
          </a:prstGeom>
          <a:solidFill>
            <a:srgbClr val="1187B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2" name="文本框 11"/>
          <p:cNvSpPr txBox="1"/>
          <p:nvPr/>
        </p:nvSpPr>
        <p:spPr>
          <a:xfrm>
            <a:off x="3141468" y="1930373"/>
            <a:ext cx="89249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2400">
                <a:solidFill>
                  <a:schemeClr val="bg1"/>
                </a:solidFill>
              </a:rPr>
              <a:t>TWO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718608" y="2934045"/>
            <a:ext cx="176320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kumimoji="1" lang="zh-CN" sz="2000">
                <a:solidFill>
                  <a:srgbClr val="333333"/>
                </a:solidFill>
              </a:rPr>
              <a:t>文字文字</a:t>
            </a:r>
          </a:p>
        </p:txBody>
      </p:sp>
      <p:sp>
        <p:nvSpPr>
          <p:cNvPr id="15" name="圆角矩形 14"/>
          <p:cNvSpPr/>
          <p:nvPr/>
        </p:nvSpPr>
        <p:spPr>
          <a:xfrm>
            <a:off x="4849199" y="2354393"/>
            <a:ext cx="1805026" cy="2003811"/>
          </a:xfrm>
          <a:prstGeom prst="roundRect">
            <a:avLst>
              <a:gd fmla="val 4853" name="adj"/>
            </a:avLst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6" name="椭圆 15"/>
          <p:cNvSpPr/>
          <p:nvPr/>
        </p:nvSpPr>
        <p:spPr>
          <a:xfrm>
            <a:off x="5116749" y="1582844"/>
            <a:ext cx="1269926" cy="1269926"/>
          </a:xfrm>
          <a:prstGeom prst="ellipse">
            <a:avLst/>
          </a:prstGeom>
          <a:solidFill>
            <a:srgbClr val="1187B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7" name="文本框 16"/>
          <p:cNvSpPr txBox="1"/>
          <p:nvPr/>
        </p:nvSpPr>
        <p:spPr>
          <a:xfrm>
            <a:off x="5131406" y="1930373"/>
            <a:ext cx="1216342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2400">
                <a:solidFill>
                  <a:schemeClr val="bg1"/>
                </a:solidFill>
              </a:rPr>
              <a:t>THREE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870472" y="2934045"/>
            <a:ext cx="176320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kumimoji="1" lang="zh-CN" sz="2000">
                <a:solidFill>
                  <a:srgbClr val="333333"/>
                </a:solidFill>
              </a:rPr>
              <a:t>文字文字</a:t>
            </a:r>
          </a:p>
        </p:txBody>
      </p:sp>
      <p:sp>
        <p:nvSpPr>
          <p:cNvPr id="20" name="圆角矩形 19"/>
          <p:cNvSpPr/>
          <p:nvPr/>
        </p:nvSpPr>
        <p:spPr>
          <a:xfrm>
            <a:off x="7001062" y="2354393"/>
            <a:ext cx="1805026" cy="2003811"/>
          </a:xfrm>
          <a:prstGeom prst="roundRect">
            <a:avLst>
              <a:gd fmla="val 4853" name="adj"/>
            </a:avLst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1" name="椭圆 20"/>
          <p:cNvSpPr/>
          <p:nvPr/>
        </p:nvSpPr>
        <p:spPr>
          <a:xfrm>
            <a:off x="7268612" y="1582844"/>
            <a:ext cx="1269926" cy="1269926"/>
          </a:xfrm>
          <a:prstGeom prst="ellipse">
            <a:avLst/>
          </a:prstGeom>
          <a:solidFill>
            <a:srgbClr val="1187B1"/>
          </a:solidFill>
          <a:ln>
            <a:noFill/>
          </a:ln>
          <a:effectLst>
            <a:outerShdw algn="t" blurRad="50800" dir="5400000" dist="38100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2" name="文本框 21"/>
          <p:cNvSpPr txBox="1"/>
          <p:nvPr/>
        </p:nvSpPr>
        <p:spPr>
          <a:xfrm>
            <a:off x="7368201" y="1930373"/>
            <a:ext cx="1046480" cy="4572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2400">
                <a:solidFill>
                  <a:schemeClr val="bg1"/>
                </a:solidFill>
              </a:rPr>
              <a:t>FOUR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7022335" y="2934045"/>
            <a:ext cx="176320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kumimoji="1" lang="zh-CN" sz="2000">
                <a:solidFill>
                  <a:srgbClr val="333333"/>
                </a:solidFill>
              </a:rPr>
              <a:t>文字文字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502660" y="162011"/>
            <a:ext cx="21386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b="1" kumimoji="1" lang="en-US" smtClean="0" sz="2800">
                <a:solidFill>
                  <a:schemeClr val="bg1"/>
                </a:solidFill>
              </a:rPr>
              <a:t>CONTENTS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3635360" y="4653568"/>
            <a:ext cx="1873281" cy="289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zh-CN" lang="en-US" smtClean="0" sz="1000">
                <a:solidFill>
                  <a:srgbClr val="103154"/>
                </a:solidFill>
              </a:rPr>
              <a:t>LOGO | COMPANY</a:t>
            </a:r>
          </a:p>
        </p:txBody>
      </p:sp>
      <p:grpSp>
        <p:nvGrpSpPr>
          <p:cNvPr id="27" name="组 26"/>
          <p:cNvGrpSpPr/>
          <p:nvPr/>
        </p:nvGrpSpPr>
        <p:grpSpPr>
          <a:xfrm>
            <a:off x="603200" y="3411099"/>
            <a:ext cx="1697747" cy="735896"/>
            <a:chOff x="1113692" y="3382631"/>
            <a:chExt cx="1645732" cy="735896"/>
          </a:xfrm>
        </p:grpSpPr>
        <p:sp>
          <p:nvSpPr>
            <p:cNvPr id="28" name="文本框 27"/>
            <p:cNvSpPr txBox="1"/>
            <p:nvPr/>
          </p:nvSpPr>
          <p:spPr>
            <a:xfrm>
              <a:off x="1113692" y="3633778"/>
              <a:ext cx="1645732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333333"/>
                  </a:solidFill>
                  <a:cs charset="0" panose="020b0604020202020204" pitchFamily="34" typeface="Arial"/>
                </a:rPr>
                <a:t>标题数字等都可以通过点击和重新输入进行更改。</a:t>
              </a:r>
            </a:p>
          </p:txBody>
        </p:sp>
        <p:sp>
          <p:nvSpPr>
            <p:cNvPr id="29" name="矩形 28"/>
            <p:cNvSpPr/>
            <p:nvPr/>
          </p:nvSpPr>
          <p:spPr>
            <a:xfrm>
              <a:off x="1113692" y="3382631"/>
              <a:ext cx="1325846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z="1400">
                  <a:solidFill>
                    <a:srgbClr val="333333"/>
                  </a:solidFill>
                  <a:cs charset="0" panose="020b0604020202020204" pitchFamily="34" typeface="Arial"/>
                </a:rPr>
                <a:t>Add Your Text</a:t>
              </a:r>
            </a:p>
          </p:txBody>
        </p:sp>
      </p:grpSp>
      <p:grpSp>
        <p:nvGrpSpPr>
          <p:cNvPr id="30" name="组 29"/>
          <p:cNvGrpSpPr/>
          <p:nvPr/>
        </p:nvGrpSpPr>
        <p:grpSpPr>
          <a:xfrm>
            <a:off x="2755465" y="3411099"/>
            <a:ext cx="1697747" cy="735896"/>
            <a:chOff x="1113692" y="3382631"/>
            <a:chExt cx="1645732" cy="735896"/>
          </a:xfrm>
        </p:grpSpPr>
        <p:sp>
          <p:nvSpPr>
            <p:cNvPr id="31" name="文本框 30"/>
            <p:cNvSpPr txBox="1"/>
            <p:nvPr/>
          </p:nvSpPr>
          <p:spPr>
            <a:xfrm>
              <a:off x="1113692" y="3633778"/>
              <a:ext cx="1645732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333333"/>
                  </a:solidFill>
                  <a:cs charset="0" panose="020b0604020202020204" pitchFamily="34" typeface="Arial"/>
                </a:rPr>
                <a:t>标题数字等都可以通过点击和重新输入进行更改。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1113692" y="3382631"/>
              <a:ext cx="1325846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z="1400">
                  <a:solidFill>
                    <a:srgbClr val="333333"/>
                  </a:solidFill>
                  <a:cs charset="0" panose="020b0604020202020204" pitchFamily="34" typeface="Arial"/>
                </a:rPr>
                <a:t>Add Your Text</a:t>
              </a:r>
            </a:p>
          </p:txBody>
        </p:sp>
      </p:grpSp>
      <p:grpSp>
        <p:nvGrpSpPr>
          <p:cNvPr id="33" name="组 32"/>
          <p:cNvGrpSpPr/>
          <p:nvPr/>
        </p:nvGrpSpPr>
        <p:grpSpPr>
          <a:xfrm>
            <a:off x="4907730" y="3411099"/>
            <a:ext cx="1697747" cy="735896"/>
            <a:chOff x="1113692" y="3382631"/>
            <a:chExt cx="1645732" cy="735896"/>
          </a:xfrm>
        </p:grpSpPr>
        <p:sp>
          <p:nvSpPr>
            <p:cNvPr id="34" name="文本框 33"/>
            <p:cNvSpPr txBox="1"/>
            <p:nvPr/>
          </p:nvSpPr>
          <p:spPr>
            <a:xfrm>
              <a:off x="1113692" y="3633778"/>
              <a:ext cx="1645732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333333"/>
                  </a:solidFill>
                  <a:cs charset="0" panose="020b0604020202020204" pitchFamily="34" typeface="Arial"/>
                </a:rPr>
                <a:t>标题数字等都可以通过点击和重新输入进行更改。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1113692" y="3382631"/>
              <a:ext cx="1325846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z="1400">
                  <a:solidFill>
                    <a:srgbClr val="333333"/>
                  </a:solidFill>
                  <a:cs charset="0" panose="020b0604020202020204" pitchFamily="34" typeface="Arial"/>
                </a:rPr>
                <a:t>Add Your Text</a:t>
              </a:r>
            </a:p>
          </p:txBody>
        </p:sp>
      </p:grpSp>
      <p:grpSp>
        <p:nvGrpSpPr>
          <p:cNvPr id="36" name="组 35"/>
          <p:cNvGrpSpPr/>
          <p:nvPr/>
        </p:nvGrpSpPr>
        <p:grpSpPr>
          <a:xfrm>
            <a:off x="7059995" y="3411099"/>
            <a:ext cx="1697747" cy="735896"/>
            <a:chOff x="1113692" y="3382631"/>
            <a:chExt cx="1645732" cy="735896"/>
          </a:xfrm>
        </p:grpSpPr>
        <p:sp>
          <p:nvSpPr>
            <p:cNvPr id="37" name="文本框 36"/>
            <p:cNvSpPr txBox="1"/>
            <p:nvPr/>
          </p:nvSpPr>
          <p:spPr>
            <a:xfrm>
              <a:off x="1113693" y="3633778"/>
              <a:ext cx="1645732" cy="4876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altLang="en-US" lang="zh-CN" smtClean="0" sz="1000">
                  <a:solidFill>
                    <a:srgbClr val="333333"/>
                  </a:solidFill>
                  <a:cs charset="0" panose="020b0604020202020204" pitchFamily="34" typeface="Arial"/>
                </a:rPr>
                <a:t>标题数字等都可以通过点击和重新输入进行更改。</a:t>
              </a:r>
            </a:p>
          </p:txBody>
        </p:sp>
        <p:sp>
          <p:nvSpPr>
            <p:cNvPr id="38" name="矩形 37"/>
            <p:cNvSpPr/>
            <p:nvPr/>
          </p:nvSpPr>
          <p:spPr>
            <a:xfrm>
              <a:off x="1113693" y="3382631"/>
              <a:ext cx="1325846" cy="3048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b="1" lang="en-US" sz="1400">
                  <a:solidFill>
                    <a:srgbClr val="333333"/>
                  </a:solidFill>
                  <a:cs charset="0" panose="020b0604020202020204" pitchFamily="34" typeface="Arial"/>
                </a:rPr>
                <a:t>Add Your Text</a:t>
              </a:r>
            </a:p>
          </p:txBody>
        </p:sp>
      </p:grpSp>
    </p:spTree>
    <p:extLst>
      <p:ext uri="{BB962C8B-B14F-4D97-AF65-F5344CB8AC3E}">
        <p14:creationId val="181777196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4520918" y="811319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" name="矩形 3"/>
          <p:cNvSpPr/>
          <p:nvPr/>
        </p:nvSpPr>
        <p:spPr>
          <a:xfrm rot="353362">
            <a:off x="4661277" y="81534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矩形 4"/>
          <p:cNvSpPr/>
          <p:nvPr/>
        </p:nvSpPr>
        <p:spPr>
          <a:xfrm rot="854280">
            <a:off x="4840447" y="84659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矩形 5"/>
          <p:cNvSpPr/>
          <p:nvPr/>
        </p:nvSpPr>
        <p:spPr>
          <a:xfrm rot="1207642">
            <a:off x="4975504" y="885015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矩形 6"/>
          <p:cNvSpPr/>
          <p:nvPr/>
        </p:nvSpPr>
        <p:spPr>
          <a:xfrm rot="1689293">
            <a:off x="5159752" y="95541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矩形 7"/>
          <p:cNvSpPr/>
          <p:nvPr/>
        </p:nvSpPr>
        <p:spPr>
          <a:xfrm rot="1976499">
            <a:off x="5277889" y="103131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矩形 8"/>
          <p:cNvSpPr/>
          <p:nvPr/>
        </p:nvSpPr>
        <p:spPr>
          <a:xfrm rot="2151988">
            <a:off x="5387794" y="110717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0" name="矩形 9"/>
          <p:cNvSpPr/>
          <p:nvPr/>
        </p:nvSpPr>
        <p:spPr>
          <a:xfrm rot="2439194">
            <a:off x="5494679" y="119823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1" name="矩形 10"/>
          <p:cNvSpPr/>
          <p:nvPr/>
        </p:nvSpPr>
        <p:spPr>
          <a:xfrm rot="2998031">
            <a:off x="5598275" y="1309834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2" name="矩形 11"/>
          <p:cNvSpPr/>
          <p:nvPr/>
        </p:nvSpPr>
        <p:spPr>
          <a:xfrm rot="3285237">
            <a:off x="5679752" y="142419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3" name="矩形 12"/>
          <p:cNvSpPr/>
          <p:nvPr/>
        </p:nvSpPr>
        <p:spPr>
          <a:xfrm rot="3643549">
            <a:off x="5766777" y="1571322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4" name="矩形 13"/>
          <p:cNvSpPr/>
          <p:nvPr/>
        </p:nvSpPr>
        <p:spPr>
          <a:xfrm rot="3930755">
            <a:off x="5825474" y="1698882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5" name="矩形 14"/>
          <p:cNvSpPr/>
          <p:nvPr/>
        </p:nvSpPr>
        <p:spPr>
          <a:xfrm rot="4605071">
            <a:off x="5878674" y="1861940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6" name="矩形 15"/>
          <p:cNvSpPr/>
          <p:nvPr/>
        </p:nvSpPr>
        <p:spPr>
          <a:xfrm rot="4958433">
            <a:off x="5906925" y="199948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7" name="矩形 16"/>
          <p:cNvSpPr/>
          <p:nvPr/>
        </p:nvSpPr>
        <p:spPr>
          <a:xfrm flipH="1" rot="21114212">
            <a:off x="4332651" y="82465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8" name="矩形 17"/>
          <p:cNvSpPr/>
          <p:nvPr/>
        </p:nvSpPr>
        <p:spPr>
          <a:xfrm flipH="1" rot="20760848">
            <a:off x="4194258" y="848409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9" name="矩形 18"/>
          <p:cNvSpPr/>
          <p:nvPr/>
        </p:nvSpPr>
        <p:spPr>
          <a:xfrm flipH="1" rot="20259932">
            <a:off x="4021276" y="90798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0" name="矩形 19"/>
          <p:cNvSpPr/>
          <p:nvPr/>
        </p:nvSpPr>
        <p:spPr>
          <a:xfrm flipH="1" rot="19906568">
            <a:off x="3892975" y="96504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1" name="矩形 20"/>
          <p:cNvSpPr/>
          <p:nvPr/>
        </p:nvSpPr>
        <p:spPr>
          <a:xfrm flipH="1" rot="19424918">
            <a:off x="3734099" y="1057291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2" name="矩形 21"/>
          <p:cNvSpPr/>
          <p:nvPr/>
        </p:nvSpPr>
        <p:spPr>
          <a:xfrm flipH="1" rot="19137712">
            <a:off x="3627830" y="1149071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3" name="矩形 22"/>
          <p:cNvSpPr/>
          <p:nvPr/>
        </p:nvSpPr>
        <p:spPr>
          <a:xfrm flipH="1" rot="18962224">
            <a:off x="3522893" y="123965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4" name="矩形 23"/>
          <p:cNvSpPr/>
          <p:nvPr/>
        </p:nvSpPr>
        <p:spPr>
          <a:xfrm flipH="1" rot="18675016">
            <a:off x="3429900" y="134486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5" name="矩形 24"/>
          <p:cNvSpPr/>
          <p:nvPr/>
        </p:nvSpPr>
        <p:spPr>
          <a:xfrm flipH="1" rot="18116180">
            <a:off x="3339649" y="1463128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6" name="矩形 25"/>
          <p:cNvSpPr/>
          <p:nvPr/>
        </p:nvSpPr>
        <p:spPr>
          <a:xfrm flipH="1" rot="17828974">
            <a:off x="3275090" y="158782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7" name="矩形 26"/>
          <p:cNvSpPr/>
          <p:nvPr/>
        </p:nvSpPr>
        <p:spPr>
          <a:xfrm flipH="1" rot="17470662">
            <a:off x="3216250" y="1720742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8" name="矩形 27"/>
          <p:cNvSpPr/>
          <p:nvPr/>
        </p:nvSpPr>
        <p:spPr>
          <a:xfrm flipH="1" rot="17183456">
            <a:off x="3176103" y="185529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9" name="矩形 28"/>
          <p:cNvSpPr/>
          <p:nvPr/>
        </p:nvSpPr>
        <p:spPr>
          <a:xfrm flipH="1" rot="16509141">
            <a:off x="3146398" y="1989222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0" name="矩形 29"/>
          <p:cNvSpPr/>
          <p:nvPr/>
        </p:nvSpPr>
        <p:spPr>
          <a:xfrm flipH="1" rot="16155778">
            <a:off x="3137801" y="212937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1" name="矩形 30"/>
          <p:cNvSpPr/>
          <p:nvPr/>
        </p:nvSpPr>
        <p:spPr>
          <a:xfrm flipV="1" rot="20965998">
            <a:off x="4776882" y="3588760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2" name="矩形 31"/>
          <p:cNvSpPr/>
          <p:nvPr/>
        </p:nvSpPr>
        <p:spPr>
          <a:xfrm flipV="1" rot="20612636">
            <a:off x="4914123" y="355906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3" name="矩形 32"/>
          <p:cNvSpPr/>
          <p:nvPr/>
        </p:nvSpPr>
        <p:spPr>
          <a:xfrm flipV="1" rot="20111718">
            <a:off x="5084524" y="3495490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4" name="矩形 33"/>
          <p:cNvSpPr/>
          <p:nvPr/>
        </p:nvSpPr>
        <p:spPr>
          <a:xfrm flipV="1" rot="19758356">
            <a:off x="5210245" y="3432952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5" name="矩形 34"/>
          <p:cNvSpPr/>
          <p:nvPr/>
        </p:nvSpPr>
        <p:spPr>
          <a:xfrm flipV="1" rot="19276704">
            <a:off x="5378459" y="332995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6" name="矩形 35"/>
          <p:cNvSpPr/>
          <p:nvPr/>
        </p:nvSpPr>
        <p:spPr>
          <a:xfrm flipV="1" rot="18989500">
            <a:off x="5480674" y="323368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7" name="矩形 36"/>
          <p:cNvSpPr/>
          <p:nvPr/>
        </p:nvSpPr>
        <p:spPr>
          <a:xfrm flipV="1" rot="18814010">
            <a:off x="5574804" y="313895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8" name="矩形 37"/>
          <p:cNvSpPr/>
          <p:nvPr/>
        </p:nvSpPr>
        <p:spPr>
          <a:xfrm flipV="1" rot="18526804">
            <a:off x="5663177" y="302983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9" name="矩形 38"/>
          <p:cNvSpPr/>
          <p:nvPr/>
        </p:nvSpPr>
        <p:spPr>
          <a:xfrm flipV="1" rot="17967968">
            <a:off x="5744551" y="290113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0" name="矩形 39"/>
          <p:cNvSpPr/>
          <p:nvPr/>
        </p:nvSpPr>
        <p:spPr>
          <a:xfrm flipV="1" rot="17680760">
            <a:off x="5803676" y="2773772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1" name="矩形 40"/>
          <p:cNvSpPr/>
          <p:nvPr/>
        </p:nvSpPr>
        <p:spPr>
          <a:xfrm flipV="1" rot="17322448">
            <a:off x="5862244" y="2613180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2" name="矩形 41"/>
          <p:cNvSpPr/>
          <p:nvPr/>
        </p:nvSpPr>
        <p:spPr>
          <a:xfrm flipV="1" rot="17035244">
            <a:off x="5896555" y="2477020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3" name="矩形 42"/>
          <p:cNvSpPr/>
          <p:nvPr/>
        </p:nvSpPr>
        <p:spPr>
          <a:xfrm flipV="1" rot="16360928">
            <a:off x="5918950" y="2306970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4" name="矩形 43"/>
          <p:cNvSpPr/>
          <p:nvPr/>
        </p:nvSpPr>
        <p:spPr>
          <a:xfrm flipV="1" rot="16007565">
            <a:off x="5921499" y="216657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5" name="矩形 44"/>
          <p:cNvSpPr/>
          <p:nvPr/>
        </p:nvSpPr>
        <p:spPr>
          <a:xfrm flipH="1" flipV="1" rot="21451788">
            <a:off x="4589363" y="361017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6" name="矩形 45"/>
          <p:cNvSpPr/>
          <p:nvPr/>
        </p:nvSpPr>
        <p:spPr>
          <a:xfrm flipH="1" flipV="1" rot="205149">
            <a:off x="4448960" y="361220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7" name="矩形 46"/>
          <p:cNvSpPr/>
          <p:nvPr/>
        </p:nvSpPr>
        <p:spPr>
          <a:xfrm flipH="1" flipV="1" rot="706067">
            <a:off x="4267986" y="358535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8" name="矩形 47"/>
          <p:cNvSpPr/>
          <p:nvPr/>
        </p:nvSpPr>
        <p:spPr>
          <a:xfrm flipH="1" flipV="1" rot="1059429">
            <a:off x="4131397" y="3552791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9" name="矩形 48"/>
          <p:cNvSpPr/>
          <p:nvPr/>
        </p:nvSpPr>
        <p:spPr>
          <a:xfrm flipH="1" flipV="1" rot="1541080">
            <a:off x="3958300" y="349124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0" name="矩形 49"/>
          <p:cNvSpPr/>
          <p:nvPr/>
        </p:nvSpPr>
        <p:spPr>
          <a:xfrm flipH="1" flipV="1" rot="1828286">
            <a:off x="3837001" y="3420511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1" name="矩形 50"/>
          <p:cNvSpPr/>
          <p:nvPr/>
        </p:nvSpPr>
        <p:spPr>
          <a:xfrm flipH="1" flipV="1" rot="2003775">
            <a:off x="3717234" y="3350708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2" name="矩形 51"/>
          <p:cNvSpPr/>
          <p:nvPr/>
        </p:nvSpPr>
        <p:spPr>
          <a:xfrm flipH="1" flipV="1" rot="2290981">
            <a:off x="3606525" y="326433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3" name="矩形 52"/>
          <p:cNvSpPr/>
          <p:nvPr/>
        </p:nvSpPr>
        <p:spPr>
          <a:xfrm flipH="1" flipV="1" rot="2849818">
            <a:off x="3496116" y="316462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4" name="矩形 53"/>
          <p:cNvSpPr/>
          <p:nvPr/>
        </p:nvSpPr>
        <p:spPr>
          <a:xfrm flipH="1" flipV="1" rot="3137024">
            <a:off x="3409785" y="305388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5" name="矩形 54"/>
          <p:cNvSpPr/>
          <p:nvPr/>
        </p:nvSpPr>
        <p:spPr>
          <a:xfrm flipH="1" flipV="1" rot="3495336">
            <a:off x="3313154" y="291126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6" name="矩形 55"/>
          <p:cNvSpPr/>
          <p:nvPr/>
        </p:nvSpPr>
        <p:spPr>
          <a:xfrm flipH="1" flipV="1" rot="3782542">
            <a:off x="3249013" y="278635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7" name="矩形 56"/>
          <p:cNvSpPr/>
          <p:nvPr/>
        </p:nvSpPr>
        <p:spPr>
          <a:xfrm flipH="1" flipV="1" rot="4456858">
            <a:off x="3203834" y="265074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8" name="矩形 57"/>
          <p:cNvSpPr/>
          <p:nvPr/>
        </p:nvSpPr>
        <p:spPr>
          <a:xfrm flipH="1" flipV="1" rot="4810220">
            <a:off x="3169681" y="251454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9" name="矩形 58"/>
          <p:cNvSpPr/>
          <p:nvPr/>
        </p:nvSpPr>
        <p:spPr>
          <a:xfrm flipH="1" flipV="1" rot="4827269">
            <a:off x="3144790" y="2393595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0" name="矩形 59"/>
          <p:cNvSpPr/>
          <p:nvPr/>
        </p:nvSpPr>
        <p:spPr>
          <a:xfrm flipH="1" flipV="1" rot="5180631">
            <a:off x="3125483" y="225451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1" name="矩形 60"/>
          <p:cNvSpPr/>
          <p:nvPr/>
        </p:nvSpPr>
        <p:spPr>
          <a:xfrm>
            <a:off x="3971875" y="1188222"/>
            <a:ext cx="1241742" cy="2377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z="15000">
                <a:solidFill>
                  <a:srgbClr val="FFFFFF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a:rPr>
              <a:t>1</a:t>
            </a:r>
          </a:p>
        </p:txBody>
      </p:sp>
      <p:sp>
        <p:nvSpPr>
          <p:cNvPr id="62" name="文本框 61"/>
          <p:cNvSpPr txBox="1"/>
          <p:nvPr/>
        </p:nvSpPr>
        <p:spPr>
          <a:xfrm>
            <a:off x="3700013" y="4154467"/>
            <a:ext cx="1763205" cy="426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altLang="en-US" b="1" kumimoji="1" lang="zh-CN" smtClean="0" sz="2000">
                <a:solidFill>
                  <a:schemeClr val="bg1"/>
                </a:solidFill>
              </a:rPr>
              <a:t>工作概况</a:t>
            </a:r>
          </a:p>
        </p:txBody>
      </p:sp>
    </p:spTree>
    <p:extLst>
      <p:ext uri="{BB962C8B-B14F-4D97-AF65-F5344CB8AC3E}">
        <p14:creationId val="67809339"/>
      </p:ext>
    </p:extLst>
  </p:cSld>
  <p:clrMapOvr>
    <a:masterClrMapping/>
  </p:clrMapOvr>
  <mc:AlternateContent>
    <mc:Choice Requires="p14">
      <p:transition p14:dur="1500" spd="slow">
        <p14:window dir="vert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文本框 1"/>
          <p:cNvSpPr txBox="1"/>
          <p:nvPr/>
        </p:nvSpPr>
        <p:spPr>
          <a:xfrm>
            <a:off x="589738" y="432494"/>
            <a:ext cx="3539967" cy="1554480"/>
          </a:xfrm>
          <a:prstGeom prst="rect">
            <a:avLst/>
          </a:prstGeom>
          <a:solidFill>
            <a:schemeClr val="accent3"/>
          </a:solidFill>
        </p:spPr>
        <p:txBody>
          <a:bodyPr rtlCol="0" wrap="square">
            <a:spAutoFit/>
          </a:bodyPr>
          <a:lstStyle/>
          <a:p>
            <a:r>
              <a:rPr altLang="zh-CN" b="1" kumimoji="1" lang="en-US" smtClean="0" sz="3200">
                <a:solidFill>
                  <a:srgbClr val="1187B1"/>
                </a:solidFill>
              </a:rPr>
              <a:t>YOUR TITLE HERE</a:t>
            </a:r>
          </a:p>
          <a:p>
            <a:r>
              <a:rPr altLang="zh-CN" b="1" kumimoji="1" lang="en-US" smtClean="0" sz="3200">
                <a:solidFill>
                  <a:srgbClr val="1187B1"/>
                </a:solidFill>
              </a:rPr>
              <a:t>点击此处添加标题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89738" y="1947193"/>
            <a:ext cx="3539967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 sz="4400">
                <a:solidFill>
                  <a:srgbClr val="E65B4F"/>
                </a:solidFill>
              </a:rPr>
              <a:t>123,456</a:t>
            </a:r>
          </a:p>
        </p:txBody>
      </p:sp>
      <p:grpSp>
        <p:nvGrpSpPr>
          <p:cNvPr id="4" name="组 3"/>
          <p:cNvGrpSpPr/>
          <p:nvPr/>
        </p:nvGrpSpPr>
        <p:grpSpPr>
          <a:xfrm>
            <a:off x="4670393" y="1002594"/>
            <a:ext cx="3874225" cy="3107594"/>
            <a:chOff x="301625" y="1724025"/>
            <a:chExt cx="898525" cy="720725"/>
          </a:xfrm>
          <a:solidFill>
            <a:srgbClr val="1187B1"/>
          </a:solidFill>
        </p:grpSpPr>
        <p:sp>
          <p:nvSpPr>
            <p:cNvPr id="5" name="Freeform 92"/>
            <p:cNvSpPr/>
            <p:nvPr/>
          </p:nvSpPr>
          <p:spPr bwMode="auto">
            <a:xfrm>
              <a:off x="927100" y="1743075"/>
              <a:ext cx="200025" cy="200025"/>
            </a:xfrm>
            <a:custGeom>
              <a:cxnLst>
                <a:cxn ang="0">
                  <a:pos x="64" y="0"/>
                </a:cxn>
                <a:cxn ang="0">
                  <a:pos x="64" y="0"/>
                </a:cxn>
                <a:cxn ang="0">
                  <a:pos x="76" y="2"/>
                </a:cxn>
                <a:cxn ang="0">
                  <a:pos x="88" y="4"/>
                </a:cxn>
                <a:cxn ang="0">
                  <a:pos x="98" y="10"/>
                </a:cxn>
                <a:cxn ang="0">
                  <a:pos x="108" y="18"/>
                </a:cxn>
                <a:cxn ang="0">
                  <a:pos x="116" y="28"/>
                </a:cxn>
                <a:cxn ang="0">
                  <a:pos x="120" y="38"/>
                </a:cxn>
                <a:cxn ang="0">
                  <a:pos x="124" y="50"/>
                </a:cxn>
                <a:cxn ang="0">
                  <a:pos x="126" y="62"/>
                </a:cxn>
                <a:cxn ang="0">
                  <a:pos x="126" y="62"/>
                </a:cxn>
                <a:cxn ang="0">
                  <a:pos x="124" y="76"/>
                </a:cxn>
                <a:cxn ang="0">
                  <a:pos x="120" y="86"/>
                </a:cxn>
                <a:cxn ang="0">
                  <a:pos x="116" y="98"/>
                </a:cxn>
                <a:cxn ang="0">
                  <a:pos x="108" y="106"/>
                </a:cxn>
                <a:cxn ang="0">
                  <a:pos x="98" y="114"/>
                </a:cxn>
                <a:cxn ang="0">
                  <a:pos x="88" y="120"/>
                </a:cxn>
                <a:cxn ang="0">
                  <a:pos x="76" y="124"/>
                </a:cxn>
                <a:cxn ang="0">
                  <a:pos x="64" y="126"/>
                </a:cxn>
                <a:cxn ang="0">
                  <a:pos x="64" y="126"/>
                </a:cxn>
                <a:cxn ang="0">
                  <a:pos x="50" y="124"/>
                </a:cxn>
                <a:cxn ang="0">
                  <a:pos x="38" y="120"/>
                </a:cxn>
                <a:cxn ang="0">
                  <a:pos x="28" y="114"/>
                </a:cxn>
                <a:cxn ang="0">
                  <a:pos x="18" y="106"/>
                </a:cxn>
                <a:cxn ang="0">
                  <a:pos x="12" y="98"/>
                </a:cxn>
                <a:cxn ang="0">
                  <a:pos x="6" y="86"/>
                </a:cxn>
                <a:cxn ang="0">
                  <a:pos x="2" y="76"/>
                </a:cxn>
                <a:cxn ang="0">
                  <a:pos x="0" y="62"/>
                </a:cxn>
                <a:cxn ang="0">
                  <a:pos x="0" y="62"/>
                </a:cxn>
                <a:cxn ang="0">
                  <a:pos x="2" y="50"/>
                </a:cxn>
                <a:cxn ang="0">
                  <a:pos x="6" y="38"/>
                </a:cxn>
                <a:cxn ang="0">
                  <a:pos x="12" y="28"/>
                </a:cxn>
                <a:cxn ang="0">
                  <a:pos x="18" y="18"/>
                </a:cxn>
                <a:cxn ang="0">
                  <a:pos x="28" y="10"/>
                </a:cxn>
                <a:cxn ang="0">
                  <a:pos x="38" y="4"/>
                </a:cxn>
                <a:cxn ang="0">
                  <a:pos x="50" y="2"/>
                </a:cxn>
                <a:cxn ang="0">
                  <a:pos x="64" y="0"/>
                </a:cxn>
                <a:cxn ang="0">
                  <a:pos x="64" y="0"/>
                </a:cxn>
              </a:cxnLst>
              <a:rect b="b" l="0" r="r" t="0"/>
              <a:pathLst>
                <a:path h="125" w="125">
                  <a:moveTo>
                    <a:pt x="64" y="0"/>
                  </a:moveTo>
                  <a:lnTo>
                    <a:pt x="64" y="0"/>
                  </a:lnTo>
                  <a:lnTo>
                    <a:pt x="76" y="2"/>
                  </a:lnTo>
                  <a:lnTo>
                    <a:pt x="88" y="4"/>
                  </a:lnTo>
                  <a:lnTo>
                    <a:pt x="98" y="10"/>
                  </a:lnTo>
                  <a:lnTo>
                    <a:pt x="108" y="18"/>
                  </a:lnTo>
                  <a:lnTo>
                    <a:pt x="116" y="28"/>
                  </a:lnTo>
                  <a:lnTo>
                    <a:pt x="120" y="38"/>
                  </a:lnTo>
                  <a:lnTo>
                    <a:pt x="124" y="50"/>
                  </a:lnTo>
                  <a:lnTo>
                    <a:pt x="126" y="62"/>
                  </a:lnTo>
                  <a:lnTo>
                    <a:pt x="126" y="62"/>
                  </a:lnTo>
                  <a:lnTo>
                    <a:pt x="124" y="76"/>
                  </a:lnTo>
                  <a:lnTo>
                    <a:pt x="120" y="86"/>
                  </a:lnTo>
                  <a:lnTo>
                    <a:pt x="116" y="98"/>
                  </a:lnTo>
                  <a:lnTo>
                    <a:pt x="108" y="106"/>
                  </a:lnTo>
                  <a:lnTo>
                    <a:pt x="98" y="114"/>
                  </a:lnTo>
                  <a:lnTo>
                    <a:pt x="88" y="120"/>
                  </a:lnTo>
                  <a:lnTo>
                    <a:pt x="76" y="124"/>
                  </a:lnTo>
                  <a:lnTo>
                    <a:pt x="64" y="126"/>
                  </a:lnTo>
                  <a:lnTo>
                    <a:pt x="64" y="126"/>
                  </a:lnTo>
                  <a:lnTo>
                    <a:pt x="50" y="124"/>
                  </a:lnTo>
                  <a:lnTo>
                    <a:pt x="38" y="120"/>
                  </a:lnTo>
                  <a:lnTo>
                    <a:pt x="28" y="114"/>
                  </a:lnTo>
                  <a:lnTo>
                    <a:pt x="18" y="106"/>
                  </a:lnTo>
                  <a:lnTo>
                    <a:pt x="12" y="98"/>
                  </a:lnTo>
                  <a:lnTo>
                    <a:pt x="6" y="86"/>
                  </a:lnTo>
                  <a:lnTo>
                    <a:pt x="2" y="76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2" y="50"/>
                  </a:lnTo>
                  <a:lnTo>
                    <a:pt x="6" y="38"/>
                  </a:lnTo>
                  <a:lnTo>
                    <a:pt x="12" y="28"/>
                  </a:lnTo>
                  <a:lnTo>
                    <a:pt x="18" y="18"/>
                  </a:lnTo>
                  <a:lnTo>
                    <a:pt x="28" y="10"/>
                  </a:lnTo>
                  <a:lnTo>
                    <a:pt x="38" y="4"/>
                  </a:lnTo>
                  <a:lnTo>
                    <a:pt x="50" y="2"/>
                  </a:lnTo>
                  <a:lnTo>
                    <a:pt x="64" y="0"/>
                  </a:lnTo>
                  <a:lnTo>
                    <a:pt x="64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93"/>
            <p:cNvSpPr/>
            <p:nvPr/>
          </p:nvSpPr>
          <p:spPr bwMode="auto">
            <a:xfrm>
              <a:off x="365125" y="1825625"/>
              <a:ext cx="165100" cy="165100"/>
            </a:xfrm>
            <a:custGeom>
              <a:cxnLst>
                <a:cxn ang="0">
                  <a:pos x="52" y="0"/>
                </a:cxn>
                <a:cxn ang="0">
                  <a:pos x="52" y="0"/>
                </a:cxn>
                <a:cxn ang="0">
                  <a:pos x="62" y="0"/>
                </a:cxn>
                <a:cxn ang="0">
                  <a:pos x="72" y="4"/>
                </a:cxn>
                <a:cxn ang="0">
                  <a:pos x="82" y="8"/>
                </a:cxn>
                <a:cxn ang="0">
                  <a:pos x="90" y="14"/>
                </a:cxn>
                <a:cxn ang="0">
                  <a:pos x="96" y="22"/>
                </a:cxn>
                <a:cxn ang="0">
                  <a:pos x="100" y="32"/>
                </a:cxn>
                <a:cxn ang="0">
                  <a:pos x="104" y="42"/>
                </a:cxn>
                <a:cxn ang="0">
                  <a:pos x="104" y="52"/>
                </a:cxn>
                <a:cxn ang="0">
                  <a:pos x="104" y="52"/>
                </a:cxn>
                <a:cxn ang="0">
                  <a:pos x="104" y="62"/>
                </a:cxn>
                <a:cxn ang="0">
                  <a:pos x="100" y="72"/>
                </a:cxn>
                <a:cxn ang="0">
                  <a:pos x="96" y="82"/>
                </a:cxn>
                <a:cxn ang="0">
                  <a:pos x="90" y="90"/>
                </a:cxn>
                <a:cxn ang="0">
                  <a:pos x="82" y="96"/>
                </a:cxn>
                <a:cxn ang="0">
                  <a:pos x="72" y="100"/>
                </a:cxn>
                <a:cxn ang="0">
                  <a:pos x="62" y="104"/>
                </a:cxn>
                <a:cxn ang="0">
                  <a:pos x="52" y="104"/>
                </a:cxn>
                <a:cxn ang="0">
                  <a:pos x="52" y="104"/>
                </a:cxn>
                <a:cxn ang="0">
                  <a:pos x="42" y="104"/>
                </a:cxn>
                <a:cxn ang="0">
                  <a:pos x="32" y="100"/>
                </a:cxn>
                <a:cxn ang="0">
                  <a:pos x="22" y="96"/>
                </a:cxn>
                <a:cxn ang="0">
                  <a:pos x="14" y="90"/>
                </a:cxn>
                <a:cxn ang="0">
                  <a:pos x="8" y="82"/>
                </a:cxn>
                <a:cxn ang="0">
                  <a:pos x="4" y="72"/>
                </a:cxn>
                <a:cxn ang="0">
                  <a:pos x="0" y="6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4" y="32"/>
                </a:cxn>
                <a:cxn ang="0">
                  <a:pos x="8" y="22"/>
                </a:cxn>
                <a:cxn ang="0">
                  <a:pos x="14" y="14"/>
                </a:cxn>
                <a:cxn ang="0">
                  <a:pos x="22" y="8"/>
                </a:cxn>
                <a:cxn ang="0">
                  <a:pos x="32" y="4"/>
                </a:cxn>
                <a:cxn ang="0">
                  <a:pos x="42" y="0"/>
                </a:cxn>
                <a:cxn ang="0">
                  <a:pos x="52" y="0"/>
                </a:cxn>
                <a:cxn ang="0">
                  <a:pos x="52" y="0"/>
                </a:cxn>
              </a:cxnLst>
              <a:rect b="b" l="0" r="r" t="0"/>
              <a:pathLst>
                <a:path h="104" w="104">
                  <a:moveTo>
                    <a:pt x="52" y="0"/>
                  </a:moveTo>
                  <a:lnTo>
                    <a:pt x="52" y="0"/>
                  </a:lnTo>
                  <a:lnTo>
                    <a:pt x="62" y="0"/>
                  </a:lnTo>
                  <a:lnTo>
                    <a:pt x="72" y="4"/>
                  </a:lnTo>
                  <a:lnTo>
                    <a:pt x="82" y="8"/>
                  </a:lnTo>
                  <a:lnTo>
                    <a:pt x="90" y="14"/>
                  </a:lnTo>
                  <a:lnTo>
                    <a:pt x="96" y="22"/>
                  </a:lnTo>
                  <a:lnTo>
                    <a:pt x="100" y="32"/>
                  </a:lnTo>
                  <a:lnTo>
                    <a:pt x="104" y="42"/>
                  </a:lnTo>
                  <a:lnTo>
                    <a:pt x="104" y="52"/>
                  </a:lnTo>
                  <a:lnTo>
                    <a:pt x="104" y="52"/>
                  </a:lnTo>
                  <a:lnTo>
                    <a:pt x="104" y="62"/>
                  </a:lnTo>
                  <a:lnTo>
                    <a:pt x="100" y="72"/>
                  </a:lnTo>
                  <a:lnTo>
                    <a:pt x="96" y="82"/>
                  </a:lnTo>
                  <a:lnTo>
                    <a:pt x="90" y="90"/>
                  </a:lnTo>
                  <a:lnTo>
                    <a:pt x="82" y="96"/>
                  </a:lnTo>
                  <a:lnTo>
                    <a:pt x="72" y="100"/>
                  </a:lnTo>
                  <a:lnTo>
                    <a:pt x="62" y="104"/>
                  </a:lnTo>
                  <a:lnTo>
                    <a:pt x="52" y="104"/>
                  </a:lnTo>
                  <a:lnTo>
                    <a:pt x="52" y="104"/>
                  </a:lnTo>
                  <a:lnTo>
                    <a:pt x="42" y="104"/>
                  </a:lnTo>
                  <a:lnTo>
                    <a:pt x="32" y="100"/>
                  </a:lnTo>
                  <a:lnTo>
                    <a:pt x="22" y="96"/>
                  </a:lnTo>
                  <a:lnTo>
                    <a:pt x="14" y="90"/>
                  </a:lnTo>
                  <a:lnTo>
                    <a:pt x="8" y="82"/>
                  </a:lnTo>
                  <a:lnTo>
                    <a:pt x="4" y="72"/>
                  </a:lnTo>
                  <a:lnTo>
                    <a:pt x="0" y="6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4" y="32"/>
                  </a:lnTo>
                  <a:lnTo>
                    <a:pt x="8" y="22"/>
                  </a:lnTo>
                  <a:lnTo>
                    <a:pt x="14" y="14"/>
                  </a:lnTo>
                  <a:lnTo>
                    <a:pt x="22" y="8"/>
                  </a:lnTo>
                  <a:lnTo>
                    <a:pt x="32" y="4"/>
                  </a:lnTo>
                  <a:lnTo>
                    <a:pt x="4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94"/>
            <p:cNvSpPr/>
            <p:nvPr/>
          </p:nvSpPr>
          <p:spPr bwMode="auto">
            <a:xfrm>
              <a:off x="546100" y="2085975"/>
              <a:ext cx="47625" cy="123825"/>
            </a:xfrm>
            <a:custGeom>
              <a:cxnLst>
                <a:cxn ang="0">
                  <a:pos x="2" y="68"/>
                </a:cxn>
                <a:cxn ang="0">
                  <a:pos x="2" y="68"/>
                </a:cxn>
                <a:cxn ang="0">
                  <a:pos x="4" y="72"/>
                </a:cxn>
                <a:cxn ang="0">
                  <a:pos x="8" y="76"/>
                </a:cxn>
                <a:cxn ang="0">
                  <a:pos x="12" y="78"/>
                </a:cxn>
                <a:cxn ang="0">
                  <a:pos x="18" y="78"/>
                </a:cxn>
                <a:cxn ang="0">
                  <a:pos x="18" y="78"/>
                </a:cxn>
                <a:cxn ang="0">
                  <a:pos x="24" y="76"/>
                </a:cxn>
                <a:cxn ang="0">
                  <a:pos x="26" y="72"/>
                </a:cxn>
                <a:cxn ang="0">
                  <a:pos x="30" y="68"/>
                </a:cxn>
                <a:cxn ang="0">
                  <a:pos x="30" y="62"/>
                </a:cxn>
                <a:cxn ang="0">
                  <a:pos x="30" y="62"/>
                </a:cxn>
                <a:cxn ang="0">
                  <a:pos x="24" y="38"/>
                </a:cxn>
                <a:cxn ang="0">
                  <a:pos x="20" y="2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6" y="30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68"/>
                </a:cxn>
                <a:cxn ang="0">
                  <a:pos x="2" y="68"/>
                </a:cxn>
              </a:cxnLst>
              <a:rect b="b" l="0" r="r" t="0"/>
              <a:pathLst>
                <a:path h="78" w="30">
                  <a:moveTo>
                    <a:pt x="2" y="68"/>
                  </a:moveTo>
                  <a:lnTo>
                    <a:pt x="2" y="68"/>
                  </a:lnTo>
                  <a:lnTo>
                    <a:pt x="4" y="72"/>
                  </a:lnTo>
                  <a:lnTo>
                    <a:pt x="8" y="76"/>
                  </a:lnTo>
                  <a:lnTo>
                    <a:pt x="12" y="78"/>
                  </a:lnTo>
                  <a:lnTo>
                    <a:pt x="18" y="78"/>
                  </a:lnTo>
                  <a:lnTo>
                    <a:pt x="18" y="78"/>
                  </a:lnTo>
                  <a:lnTo>
                    <a:pt x="24" y="76"/>
                  </a:lnTo>
                  <a:lnTo>
                    <a:pt x="26" y="72"/>
                  </a:lnTo>
                  <a:lnTo>
                    <a:pt x="30" y="68"/>
                  </a:lnTo>
                  <a:lnTo>
                    <a:pt x="30" y="62"/>
                  </a:lnTo>
                  <a:lnTo>
                    <a:pt x="30" y="62"/>
                  </a:lnTo>
                  <a:lnTo>
                    <a:pt x="24" y="38"/>
                  </a:lnTo>
                  <a:lnTo>
                    <a:pt x="20" y="2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6" y="30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68"/>
                  </a:lnTo>
                  <a:lnTo>
                    <a:pt x="2" y="6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95"/>
            <p:cNvSpPr/>
            <p:nvPr/>
          </p:nvSpPr>
          <p:spPr bwMode="auto">
            <a:xfrm>
              <a:off x="301625" y="2006600"/>
              <a:ext cx="244475" cy="368300"/>
            </a:xfrm>
            <a:custGeom>
              <a:cxnLst>
                <a:cxn ang="0">
                  <a:pos x="138" y="146"/>
                </a:cxn>
                <a:cxn ang="0">
                  <a:pos x="130" y="132"/>
                </a:cxn>
                <a:cxn ang="0">
                  <a:pos x="130" y="116"/>
                </a:cxn>
                <a:cxn ang="0">
                  <a:pos x="134" y="92"/>
                </a:cxn>
                <a:cxn ang="0">
                  <a:pos x="140" y="62"/>
                </a:cxn>
                <a:cxn ang="0">
                  <a:pos x="140" y="56"/>
                </a:cxn>
                <a:cxn ang="0">
                  <a:pos x="142" y="60"/>
                </a:cxn>
                <a:cxn ang="0">
                  <a:pos x="148" y="42"/>
                </a:cxn>
                <a:cxn ang="0">
                  <a:pos x="154" y="22"/>
                </a:cxn>
                <a:cxn ang="0">
                  <a:pos x="144" y="12"/>
                </a:cxn>
                <a:cxn ang="0">
                  <a:pos x="122" y="4"/>
                </a:cxn>
                <a:cxn ang="0">
                  <a:pos x="92" y="0"/>
                </a:cxn>
                <a:cxn ang="0">
                  <a:pos x="62" y="4"/>
                </a:cxn>
                <a:cxn ang="0">
                  <a:pos x="40" y="12"/>
                </a:cxn>
                <a:cxn ang="0">
                  <a:pos x="30" y="20"/>
                </a:cxn>
                <a:cxn ang="0">
                  <a:pos x="18" y="46"/>
                </a:cxn>
                <a:cxn ang="0">
                  <a:pos x="4" y="92"/>
                </a:cxn>
                <a:cxn ang="0">
                  <a:pos x="0" y="112"/>
                </a:cxn>
                <a:cxn ang="0">
                  <a:pos x="2" y="124"/>
                </a:cxn>
                <a:cxn ang="0">
                  <a:pos x="12" y="128"/>
                </a:cxn>
                <a:cxn ang="0">
                  <a:pos x="14" y="128"/>
                </a:cxn>
                <a:cxn ang="0">
                  <a:pos x="18" y="128"/>
                </a:cxn>
                <a:cxn ang="0">
                  <a:pos x="26" y="122"/>
                </a:cxn>
                <a:cxn ang="0">
                  <a:pos x="28" y="116"/>
                </a:cxn>
                <a:cxn ang="0">
                  <a:pos x="44" y="52"/>
                </a:cxn>
                <a:cxn ang="0">
                  <a:pos x="44" y="62"/>
                </a:cxn>
                <a:cxn ang="0">
                  <a:pos x="44" y="102"/>
                </a:cxn>
                <a:cxn ang="0">
                  <a:pos x="44" y="102"/>
                </a:cxn>
                <a:cxn ang="0">
                  <a:pos x="46" y="216"/>
                </a:cxn>
                <a:cxn ang="0">
                  <a:pos x="48" y="222"/>
                </a:cxn>
                <a:cxn ang="0">
                  <a:pos x="58" y="230"/>
                </a:cxn>
                <a:cxn ang="0">
                  <a:pos x="64" y="232"/>
                </a:cxn>
                <a:cxn ang="0">
                  <a:pos x="64" y="232"/>
                </a:cxn>
                <a:cxn ang="0">
                  <a:pos x="76" y="226"/>
                </a:cxn>
                <a:cxn ang="0">
                  <a:pos x="80" y="214"/>
                </a:cxn>
                <a:cxn ang="0">
                  <a:pos x="78" y="168"/>
                </a:cxn>
                <a:cxn ang="0">
                  <a:pos x="76" y="122"/>
                </a:cxn>
                <a:cxn ang="0">
                  <a:pos x="106" y="122"/>
                </a:cxn>
                <a:cxn ang="0">
                  <a:pos x="106" y="168"/>
                </a:cxn>
                <a:cxn ang="0">
                  <a:pos x="104" y="214"/>
                </a:cxn>
                <a:cxn ang="0">
                  <a:pos x="108" y="226"/>
                </a:cxn>
                <a:cxn ang="0">
                  <a:pos x="118" y="232"/>
                </a:cxn>
                <a:cxn ang="0">
                  <a:pos x="120" y="232"/>
                </a:cxn>
                <a:cxn ang="0">
                  <a:pos x="126" y="230"/>
                </a:cxn>
                <a:cxn ang="0">
                  <a:pos x="134" y="222"/>
                </a:cxn>
                <a:cxn ang="0">
                  <a:pos x="136" y="216"/>
                </a:cxn>
                <a:cxn ang="0">
                  <a:pos x="140" y="148"/>
                </a:cxn>
                <a:cxn ang="0">
                  <a:pos x="138" y="146"/>
                </a:cxn>
              </a:cxnLst>
              <a:rect b="b" l="0" r="r" t="0"/>
              <a:pathLst>
                <a:path h="231" w="154">
                  <a:moveTo>
                    <a:pt x="138" y="146"/>
                  </a:moveTo>
                  <a:lnTo>
                    <a:pt x="138" y="146"/>
                  </a:lnTo>
                  <a:lnTo>
                    <a:pt x="134" y="140"/>
                  </a:lnTo>
                  <a:lnTo>
                    <a:pt x="130" y="132"/>
                  </a:lnTo>
                  <a:lnTo>
                    <a:pt x="130" y="124"/>
                  </a:lnTo>
                  <a:lnTo>
                    <a:pt x="130" y="116"/>
                  </a:lnTo>
                  <a:lnTo>
                    <a:pt x="130" y="116"/>
                  </a:lnTo>
                  <a:lnTo>
                    <a:pt x="134" y="92"/>
                  </a:lnTo>
                  <a:lnTo>
                    <a:pt x="140" y="66"/>
                  </a:lnTo>
                  <a:lnTo>
                    <a:pt x="140" y="62"/>
                  </a:lnTo>
                  <a:lnTo>
                    <a:pt x="140" y="62"/>
                  </a:lnTo>
                  <a:lnTo>
                    <a:pt x="140" y="56"/>
                  </a:lnTo>
                  <a:lnTo>
                    <a:pt x="140" y="56"/>
                  </a:lnTo>
                  <a:lnTo>
                    <a:pt x="142" y="60"/>
                  </a:lnTo>
                  <a:lnTo>
                    <a:pt x="142" y="60"/>
                  </a:lnTo>
                  <a:lnTo>
                    <a:pt x="148" y="42"/>
                  </a:lnTo>
                  <a:lnTo>
                    <a:pt x="154" y="22"/>
                  </a:lnTo>
                  <a:lnTo>
                    <a:pt x="154" y="22"/>
                  </a:lnTo>
                  <a:lnTo>
                    <a:pt x="144" y="12"/>
                  </a:lnTo>
                  <a:lnTo>
                    <a:pt x="144" y="12"/>
                  </a:lnTo>
                  <a:lnTo>
                    <a:pt x="134" y="8"/>
                  </a:lnTo>
                  <a:lnTo>
                    <a:pt x="122" y="4"/>
                  </a:lnTo>
                  <a:lnTo>
                    <a:pt x="108" y="2"/>
                  </a:lnTo>
                  <a:lnTo>
                    <a:pt x="92" y="0"/>
                  </a:lnTo>
                  <a:lnTo>
                    <a:pt x="76" y="2"/>
                  </a:lnTo>
                  <a:lnTo>
                    <a:pt x="62" y="4"/>
                  </a:lnTo>
                  <a:lnTo>
                    <a:pt x="50" y="8"/>
                  </a:lnTo>
                  <a:lnTo>
                    <a:pt x="40" y="12"/>
                  </a:lnTo>
                  <a:lnTo>
                    <a:pt x="40" y="12"/>
                  </a:lnTo>
                  <a:lnTo>
                    <a:pt x="30" y="20"/>
                  </a:lnTo>
                  <a:lnTo>
                    <a:pt x="24" y="32"/>
                  </a:lnTo>
                  <a:lnTo>
                    <a:pt x="18" y="46"/>
                  </a:lnTo>
                  <a:lnTo>
                    <a:pt x="12" y="62"/>
                  </a:lnTo>
                  <a:lnTo>
                    <a:pt x="4" y="92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0" y="118"/>
                  </a:lnTo>
                  <a:lnTo>
                    <a:pt x="2" y="124"/>
                  </a:lnTo>
                  <a:lnTo>
                    <a:pt x="6" y="126"/>
                  </a:lnTo>
                  <a:lnTo>
                    <a:pt x="12" y="128"/>
                  </a:lnTo>
                  <a:lnTo>
                    <a:pt x="12" y="128"/>
                  </a:lnTo>
                  <a:lnTo>
                    <a:pt x="14" y="128"/>
                  </a:lnTo>
                  <a:lnTo>
                    <a:pt x="14" y="128"/>
                  </a:lnTo>
                  <a:lnTo>
                    <a:pt x="18" y="128"/>
                  </a:lnTo>
                  <a:lnTo>
                    <a:pt x="24" y="126"/>
                  </a:lnTo>
                  <a:lnTo>
                    <a:pt x="26" y="122"/>
                  </a:lnTo>
                  <a:lnTo>
                    <a:pt x="28" y="116"/>
                  </a:lnTo>
                  <a:lnTo>
                    <a:pt x="28" y="116"/>
                  </a:lnTo>
                  <a:lnTo>
                    <a:pt x="34" y="82"/>
                  </a:lnTo>
                  <a:lnTo>
                    <a:pt x="44" y="52"/>
                  </a:lnTo>
                  <a:lnTo>
                    <a:pt x="44" y="52"/>
                  </a:lnTo>
                  <a:lnTo>
                    <a:pt x="44" y="62"/>
                  </a:lnTo>
                  <a:lnTo>
                    <a:pt x="44" y="102"/>
                  </a:lnTo>
                  <a:lnTo>
                    <a:pt x="44" y="102"/>
                  </a:lnTo>
                  <a:lnTo>
                    <a:pt x="44" y="102"/>
                  </a:lnTo>
                  <a:lnTo>
                    <a:pt x="44" y="102"/>
                  </a:lnTo>
                  <a:lnTo>
                    <a:pt x="44" y="162"/>
                  </a:lnTo>
                  <a:lnTo>
                    <a:pt x="46" y="216"/>
                  </a:lnTo>
                  <a:lnTo>
                    <a:pt x="46" y="216"/>
                  </a:lnTo>
                  <a:lnTo>
                    <a:pt x="48" y="222"/>
                  </a:lnTo>
                  <a:lnTo>
                    <a:pt x="52" y="228"/>
                  </a:lnTo>
                  <a:lnTo>
                    <a:pt x="58" y="230"/>
                  </a:lnTo>
                  <a:lnTo>
                    <a:pt x="64" y="232"/>
                  </a:lnTo>
                  <a:lnTo>
                    <a:pt x="64" y="232"/>
                  </a:lnTo>
                  <a:lnTo>
                    <a:pt x="64" y="232"/>
                  </a:lnTo>
                  <a:lnTo>
                    <a:pt x="64" y="232"/>
                  </a:lnTo>
                  <a:lnTo>
                    <a:pt x="70" y="230"/>
                  </a:lnTo>
                  <a:lnTo>
                    <a:pt x="76" y="226"/>
                  </a:lnTo>
                  <a:lnTo>
                    <a:pt x="80" y="220"/>
                  </a:lnTo>
                  <a:lnTo>
                    <a:pt x="80" y="214"/>
                  </a:lnTo>
                  <a:lnTo>
                    <a:pt x="80" y="214"/>
                  </a:lnTo>
                  <a:lnTo>
                    <a:pt x="78" y="168"/>
                  </a:lnTo>
                  <a:lnTo>
                    <a:pt x="76" y="122"/>
                  </a:lnTo>
                  <a:lnTo>
                    <a:pt x="76" y="122"/>
                  </a:lnTo>
                  <a:lnTo>
                    <a:pt x="92" y="122"/>
                  </a:lnTo>
                  <a:lnTo>
                    <a:pt x="106" y="122"/>
                  </a:lnTo>
                  <a:lnTo>
                    <a:pt x="106" y="122"/>
                  </a:lnTo>
                  <a:lnTo>
                    <a:pt x="106" y="168"/>
                  </a:lnTo>
                  <a:lnTo>
                    <a:pt x="104" y="214"/>
                  </a:lnTo>
                  <a:lnTo>
                    <a:pt x="104" y="214"/>
                  </a:lnTo>
                  <a:lnTo>
                    <a:pt x="104" y="220"/>
                  </a:lnTo>
                  <a:lnTo>
                    <a:pt x="108" y="226"/>
                  </a:lnTo>
                  <a:lnTo>
                    <a:pt x="112" y="230"/>
                  </a:lnTo>
                  <a:lnTo>
                    <a:pt x="118" y="232"/>
                  </a:lnTo>
                  <a:lnTo>
                    <a:pt x="118" y="232"/>
                  </a:lnTo>
                  <a:lnTo>
                    <a:pt x="120" y="232"/>
                  </a:lnTo>
                  <a:lnTo>
                    <a:pt x="120" y="232"/>
                  </a:lnTo>
                  <a:lnTo>
                    <a:pt x="126" y="230"/>
                  </a:lnTo>
                  <a:lnTo>
                    <a:pt x="132" y="228"/>
                  </a:lnTo>
                  <a:lnTo>
                    <a:pt x="134" y="222"/>
                  </a:lnTo>
                  <a:lnTo>
                    <a:pt x="136" y="216"/>
                  </a:lnTo>
                  <a:lnTo>
                    <a:pt x="136" y="216"/>
                  </a:lnTo>
                  <a:lnTo>
                    <a:pt x="140" y="148"/>
                  </a:lnTo>
                  <a:lnTo>
                    <a:pt x="140" y="148"/>
                  </a:lnTo>
                  <a:lnTo>
                    <a:pt x="138" y="146"/>
                  </a:lnTo>
                  <a:lnTo>
                    <a:pt x="138" y="146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96"/>
            <p:cNvSpPr/>
            <p:nvPr/>
          </p:nvSpPr>
          <p:spPr bwMode="auto">
            <a:xfrm>
              <a:off x="901700" y="1962150"/>
              <a:ext cx="298450" cy="434975"/>
            </a:xfrm>
            <a:custGeom>
              <a:cxnLst>
                <a:cxn ang="0">
                  <a:pos x="142" y="14"/>
                </a:cxn>
                <a:cxn ang="0">
                  <a:pos x="116" y="2"/>
                </a:cxn>
                <a:cxn ang="0">
                  <a:pos x="80" y="0"/>
                </a:cxn>
                <a:cxn ang="0">
                  <a:pos x="44" y="2"/>
                </a:cxn>
                <a:cxn ang="0">
                  <a:pos x="18" y="12"/>
                </a:cxn>
                <a:cxn ang="0">
                  <a:pos x="8" y="20"/>
                </a:cxn>
                <a:cxn ang="0">
                  <a:pos x="0" y="30"/>
                </a:cxn>
                <a:cxn ang="0">
                  <a:pos x="18" y="72"/>
                </a:cxn>
                <a:cxn ang="0">
                  <a:pos x="22" y="62"/>
                </a:cxn>
                <a:cxn ang="0">
                  <a:pos x="22" y="72"/>
                </a:cxn>
                <a:cxn ang="0">
                  <a:pos x="22" y="84"/>
                </a:cxn>
                <a:cxn ang="0">
                  <a:pos x="36" y="144"/>
                </a:cxn>
                <a:cxn ang="0">
                  <a:pos x="36" y="154"/>
                </a:cxn>
                <a:cxn ang="0">
                  <a:pos x="28" y="172"/>
                </a:cxn>
                <a:cxn ang="0">
                  <a:pos x="22" y="180"/>
                </a:cxn>
                <a:cxn ang="0">
                  <a:pos x="26" y="256"/>
                </a:cxn>
                <a:cxn ang="0">
                  <a:pos x="32" y="270"/>
                </a:cxn>
                <a:cxn ang="0">
                  <a:pos x="46" y="274"/>
                </a:cxn>
                <a:cxn ang="0">
                  <a:pos x="46" y="274"/>
                </a:cxn>
                <a:cxn ang="0">
                  <a:pos x="54" y="272"/>
                </a:cxn>
                <a:cxn ang="0">
                  <a:pos x="64" y="262"/>
                </a:cxn>
                <a:cxn ang="0">
                  <a:pos x="66" y="254"/>
                </a:cxn>
                <a:cxn ang="0">
                  <a:pos x="62" y="142"/>
                </a:cxn>
                <a:cxn ang="0">
                  <a:pos x="78" y="144"/>
                </a:cxn>
                <a:cxn ang="0">
                  <a:pos x="96" y="142"/>
                </a:cxn>
                <a:cxn ang="0">
                  <a:pos x="92" y="254"/>
                </a:cxn>
                <a:cxn ang="0">
                  <a:pos x="94" y="262"/>
                </a:cxn>
                <a:cxn ang="0">
                  <a:pos x="104" y="272"/>
                </a:cxn>
                <a:cxn ang="0">
                  <a:pos x="112" y="274"/>
                </a:cxn>
                <a:cxn ang="0">
                  <a:pos x="112" y="274"/>
                </a:cxn>
                <a:cxn ang="0">
                  <a:pos x="126" y="270"/>
                </a:cxn>
                <a:cxn ang="0">
                  <a:pos x="132" y="256"/>
                </a:cxn>
                <a:cxn ang="0">
                  <a:pos x="136" y="190"/>
                </a:cxn>
                <a:cxn ang="0">
                  <a:pos x="136" y="122"/>
                </a:cxn>
                <a:cxn ang="0">
                  <a:pos x="136" y="72"/>
                </a:cxn>
                <a:cxn ang="0">
                  <a:pos x="136" y="64"/>
                </a:cxn>
                <a:cxn ang="0">
                  <a:pos x="148" y="100"/>
                </a:cxn>
                <a:cxn ang="0">
                  <a:pos x="156" y="138"/>
                </a:cxn>
                <a:cxn ang="0">
                  <a:pos x="162" y="148"/>
                </a:cxn>
                <a:cxn ang="0">
                  <a:pos x="174" y="152"/>
                </a:cxn>
                <a:cxn ang="0">
                  <a:pos x="180" y="148"/>
                </a:cxn>
                <a:cxn ang="0">
                  <a:pos x="188" y="138"/>
                </a:cxn>
                <a:cxn ang="0">
                  <a:pos x="188" y="132"/>
                </a:cxn>
                <a:cxn ang="0">
                  <a:pos x="174" y="76"/>
                </a:cxn>
                <a:cxn ang="0">
                  <a:pos x="160" y="38"/>
                </a:cxn>
                <a:cxn ang="0">
                  <a:pos x="142" y="14"/>
                </a:cxn>
              </a:cxnLst>
              <a:rect b="b" l="0" r="r" t="0"/>
              <a:pathLst>
                <a:path h="274" w="188">
                  <a:moveTo>
                    <a:pt x="142" y="14"/>
                  </a:moveTo>
                  <a:lnTo>
                    <a:pt x="142" y="14"/>
                  </a:lnTo>
                  <a:lnTo>
                    <a:pt x="130" y="6"/>
                  </a:lnTo>
                  <a:lnTo>
                    <a:pt x="116" y="2"/>
                  </a:lnTo>
                  <a:lnTo>
                    <a:pt x="98" y="0"/>
                  </a:lnTo>
                  <a:lnTo>
                    <a:pt x="80" y="0"/>
                  </a:lnTo>
                  <a:lnTo>
                    <a:pt x="62" y="0"/>
                  </a:lnTo>
                  <a:lnTo>
                    <a:pt x="44" y="2"/>
                  </a:lnTo>
                  <a:lnTo>
                    <a:pt x="28" y="8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8" y="2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10" y="52"/>
                  </a:lnTo>
                  <a:lnTo>
                    <a:pt x="18" y="72"/>
                  </a:lnTo>
                  <a:lnTo>
                    <a:pt x="18" y="72"/>
                  </a:lnTo>
                  <a:lnTo>
                    <a:pt x="22" y="62"/>
                  </a:lnTo>
                  <a:lnTo>
                    <a:pt x="22" y="62"/>
                  </a:lnTo>
                  <a:lnTo>
                    <a:pt x="22" y="72"/>
                  </a:lnTo>
                  <a:lnTo>
                    <a:pt x="22" y="84"/>
                  </a:lnTo>
                  <a:lnTo>
                    <a:pt x="22" y="84"/>
                  </a:lnTo>
                  <a:lnTo>
                    <a:pt x="30" y="116"/>
                  </a:lnTo>
                  <a:lnTo>
                    <a:pt x="36" y="144"/>
                  </a:lnTo>
                  <a:lnTo>
                    <a:pt x="36" y="144"/>
                  </a:lnTo>
                  <a:lnTo>
                    <a:pt x="36" y="154"/>
                  </a:lnTo>
                  <a:lnTo>
                    <a:pt x="34" y="164"/>
                  </a:lnTo>
                  <a:lnTo>
                    <a:pt x="28" y="172"/>
                  </a:lnTo>
                  <a:lnTo>
                    <a:pt x="22" y="180"/>
                  </a:lnTo>
                  <a:lnTo>
                    <a:pt x="22" y="180"/>
                  </a:lnTo>
                  <a:lnTo>
                    <a:pt x="26" y="256"/>
                  </a:lnTo>
                  <a:lnTo>
                    <a:pt x="26" y="256"/>
                  </a:lnTo>
                  <a:lnTo>
                    <a:pt x="28" y="264"/>
                  </a:lnTo>
                  <a:lnTo>
                    <a:pt x="32" y="270"/>
                  </a:lnTo>
                  <a:lnTo>
                    <a:pt x="38" y="272"/>
                  </a:lnTo>
                  <a:lnTo>
                    <a:pt x="46" y="274"/>
                  </a:lnTo>
                  <a:lnTo>
                    <a:pt x="46" y="274"/>
                  </a:lnTo>
                  <a:lnTo>
                    <a:pt x="46" y="274"/>
                  </a:lnTo>
                  <a:lnTo>
                    <a:pt x="46" y="274"/>
                  </a:lnTo>
                  <a:lnTo>
                    <a:pt x="54" y="272"/>
                  </a:lnTo>
                  <a:lnTo>
                    <a:pt x="60" y="268"/>
                  </a:lnTo>
                  <a:lnTo>
                    <a:pt x="64" y="262"/>
                  </a:lnTo>
                  <a:lnTo>
                    <a:pt x="66" y="254"/>
                  </a:lnTo>
                  <a:lnTo>
                    <a:pt x="66" y="254"/>
                  </a:lnTo>
                  <a:lnTo>
                    <a:pt x="62" y="200"/>
                  </a:lnTo>
                  <a:lnTo>
                    <a:pt x="62" y="142"/>
                  </a:lnTo>
                  <a:lnTo>
                    <a:pt x="62" y="142"/>
                  </a:lnTo>
                  <a:lnTo>
                    <a:pt x="78" y="144"/>
                  </a:lnTo>
                  <a:lnTo>
                    <a:pt x="96" y="142"/>
                  </a:lnTo>
                  <a:lnTo>
                    <a:pt x="96" y="142"/>
                  </a:lnTo>
                  <a:lnTo>
                    <a:pt x="96" y="200"/>
                  </a:lnTo>
                  <a:lnTo>
                    <a:pt x="92" y="254"/>
                  </a:lnTo>
                  <a:lnTo>
                    <a:pt x="92" y="254"/>
                  </a:lnTo>
                  <a:lnTo>
                    <a:pt x="94" y="262"/>
                  </a:lnTo>
                  <a:lnTo>
                    <a:pt x="98" y="268"/>
                  </a:lnTo>
                  <a:lnTo>
                    <a:pt x="104" y="272"/>
                  </a:lnTo>
                  <a:lnTo>
                    <a:pt x="112" y="274"/>
                  </a:lnTo>
                  <a:lnTo>
                    <a:pt x="112" y="274"/>
                  </a:lnTo>
                  <a:lnTo>
                    <a:pt x="112" y="274"/>
                  </a:lnTo>
                  <a:lnTo>
                    <a:pt x="112" y="274"/>
                  </a:lnTo>
                  <a:lnTo>
                    <a:pt x="120" y="274"/>
                  </a:lnTo>
                  <a:lnTo>
                    <a:pt x="126" y="270"/>
                  </a:lnTo>
                  <a:lnTo>
                    <a:pt x="130" y="264"/>
                  </a:lnTo>
                  <a:lnTo>
                    <a:pt x="132" y="256"/>
                  </a:lnTo>
                  <a:lnTo>
                    <a:pt x="132" y="256"/>
                  </a:lnTo>
                  <a:lnTo>
                    <a:pt x="136" y="190"/>
                  </a:lnTo>
                  <a:lnTo>
                    <a:pt x="136" y="122"/>
                  </a:lnTo>
                  <a:lnTo>
                    <a:pt x="136" y="122"/>
                  </a:lnTo>
                  <a:lnTo>
                    <a:pt x="136" y="120"/>
                  </a:lnTo>
                  <a:lnTo>
                    <a:pt x="136" y="72"/>
                  </a:lnTo>
                  <a:lnTo>
                    <a:pt x="136" y="72"/>
                  </a:lnTo>
                  <a:lnTo>
                    <a:pt x="136" y="64"/>
                  </a:lnTo>
                  <a:lnTo>
                    <a:pt x="136" y="64"/>
                  </a:lnTo>
                  <a:lnTo>
                    <a:pt x="148" y="100"/>
                  </a:lnTo>
                  <a:lnTo>
                    <a:pt x="156" y="138"/>
                  </a:lnTo>
                  <a:lnTo>
                    <a:pt x="156" y="138"/>
                  </a:lnTo>
                  <a:lnTo>
                    <a:pt x="158" y="144"/>
                  </a:lnTo>
                  <a:lnTo>
                    <a:pt x="162" y="148"/>
                  </a:lnTo>
                  <a:lnTo>
                    <a:pt x="168" y="152"/>
                  </a:lnTo>
                  <a:lnTo>
                    <a:pt x="174" y="152"/>
                  </a:lnTo>
                  <a:lnTo>
                    <a:pt x="174" y="152"/>
                  </a:lnTo>
                  <a:lnTo>
                    <a:pt x="180" y="148"/>
                  </a:lnTo>
                  <a:lnTo>
                    <a:pt x="186" y="144"/>
                  </a:lnTo>
                  <a:lnTo>
                    <a:pt x="188" y="138"/>
                  </a:lnTo>
                  <a:lnTo>
                    <a:pt x="188" y="132"/>
                  </a:lnTo>
                  <a:lnTo>
                    <a:pt x="188" y="132"/>
                  </a:lnTo>
                  <a:lnTo>
                    <a:pt x="184" y="110"/>
                  </a:lnTo>
                  <a:lnTo>
                    <a:pt x="174" y="76"/>
                  </a:lnTo>
                  <a:lnTo>
                    <a:pt x="168" y="56"/>
                  </a:lnTo>
                  <a:lnTo>
                    <a:pt x="160" y="38"/>
                  </a:lnTo>
                  <a:lnTo>
                    <a:pt x="152" y="24"/>
                  </a:lnTo>
                  <a:lnTo>
                    <a:pt x="142" y="14"/>
                  </a:lnTo>
                  <a:lnTo>
                    <a:pt x="142" y="1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97"/>
            <p:cNvSpPr/>
            <p:nvPr/>
          </p:nvSpPr>
          <p:spPr bwMode="auto">
            <a:xfrm>
              <a:off x="857250" y="2051050"/>
              <a:ext cx="53975" cy="152400"/>
            </a:xfrm>
            <a:custGeom>
              <a:cxnLst>
                <a:cxn ang="0">
                  <a:pos x="0" y="68"/>
                </a:cxn>
                <a:cxn ang="0">
                  <a:pos x="0" y="68"/>
                </a:cxn>
                <a:cxn ang="0">
                  <a:pos x="4" y="92"/>
                </a:cxn>
                <a:cxn ang="0">
                  <a:pos x="4" y="92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4" y="96"/>
                </a:cxn>
                <a:cxn ang="0">
                  <a:pos x="14" y="96"/>
                </a:cxn>
                <a:cxn ang="0">
                  <a:pos x="20" y="94"/>
                </a:cxn>
                <a:cxn ang="0">
                  <a:pos x="26" y="92"/>
                </a:cxn>
                <a:cxn ang="0">
                  <a:pos x="28" y="88"/>
                </a:cxn>
                <a:cxn ang="0">
                  <a:pos x="30" y="82"/>
                </a:cxn>
                <a:cxn ang="0">
                  <a:pos x="30" y="82"/>
                </a:cxn>
                <a:cxn ang="0">
                  <a:pos x="34" y="58"/>
                </a:cxn>
                <a:cxn ang="0">
                  <a:pos x="34" y="58"/>
                </a:cxn>
                <a:cxn ang="0">
                  <a:pos x="28" y="3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0" y="18"/>
                </a:cxn>
                <a:cxn ang="0">
                  <a:pos x="6" y="36"/>
                </a:cxn>
                <a:cxn ang="0">
                  <a:pos x="0" y="68"/>
                </a:cxn>
                <a:cxn ang="0">
                  <a:pos x="0" y="68"/>
                </a:cxn>
              </a:cxnLst>
              <a:rect b="b" l="0" r="r" t="0"/>
              <a:pathLst>
                <a:path h="96" w="34">
                  <a:moveTo>
                    <a:pt x="0" y="68"/>
                  </a:moveTo>
                  <a:lnTo>
                    <a:pt x="0" y="68"/>
                  </a:lnTo>
                  <a:lnTo>
                    <a:pt x="4" y="92"/>
                  </a:lnTo>
                  <a:lnTo>
                    <a:pt x="4" y="92"/>
                  </a:lnTo>
                  <a:lnTo>
                    <a:pt x="12" y="96"/>
                  </a:lnTo>
                  <a:lnTo>
                    <a:pt x="12" y="96"/>
                  </a:lnTo>
                  <a:lnTo>
                    <a:pt x="14" y="96"/>
                  </a:lnTo>
                  <a:lnTo>
                    <a:pt x="14" y="96"/>
                  </a:lnTo>
                  <a:lnTo>
                    <a:pt x="20" y="94"/>
                  </a:lnTo>
                  <a:lnTo>
                    <a:pt x="26" y="92"/>
                  </a:lnTo>
                  <a:lnTo>
                    <a:pt x="28" y="88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34" y="58"/>
                  </a:lnTo>
                  <a:lnTo>
                    <a:pt x="34" y="58"/>
                  </a:lnTo>
                  <a:lnTo>
                    <a:pt x="28" y="30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10" y="18"/>
                  </a:lnTo>
                  <a:lnTo>
                    <a:pt x="6" y="36"/>
                  </a:lnTo>
                  <a:lnTo>
                    <a:pt x="0" y="68"/>
                  </a:lnTo>
                  <a:lnTo>
                    <a:pt x="0" y="6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98"/>
            <p:cNvSpPr/>
            <p:nvPr/>
          </p:nvSpPr>
          <p:spPr bwMode="auto">
            <a:xfrm>
              <a:off x="542925" y="1962150"/>
              <a:ext cx="381000" cy="482600"/>
            </a:xfrm>
            <a:custGeom>
              <a:cxnLst>
                <a:cxn ang="0">
                  <a:pos x="222" y="168"/>
                </a:cxn>
                <a:cxn ang="0">
                  <a:pos x="224" y="168"/>
                </a:cxn>
                <a:cxn ang="0">
                  <a:pos x="236" y="160"/>
                </a:cxn>
                <a:cxn ang="0">
                  <a:pos x="240" y="146"/>
                </a:cxn>
                <a:cxn ang="0">
                  <a:pos x="234" y="122"/>
                </a:cxn>
                <a:cxn ang="0">
                  <a:pos x="218" y="64"/>
                </a:cxn>
                <a:cxn ang="0">
                  <a:pos x="200" y="28"/>
                </a:cxn>
                <a:cxn ang="0">
                  <a:pos x="190" y="16"/>
                </a:cxn>
                <a:cxn ang="0">
                  <a:pos x="160" y="4"/>
                </a:cxn>
                <a:cxn ang="0">
                  <a:pos x="122" y="0"/>
                </a:cxn>
                <a:cxn ang="0">
                  <a:pos x="102" y="2"/>
                </a:cxn>
                <a:cxn ang="0">
                  <a:pos x="64" y="8"/>
                </a:cxn>
                <a:cxn ang="0">
                  <a:pos x="52" y="16"/>
                </a:cxn>
                <a:cxn ang="0">
                  <a:pos x="40" y="26"/>
                </a:cxn>
                <a:cxn ang="0">
                  <a:pos x="22" y="60"/>
                </a:cxn>
                <a:cxn ang="0">
                  <a:pos x="4" y="118"/>
                </a:cxn>
                <a:cxn ang="0">
                  <a:pos x="0" y="148"/>
                </a:cxn>
                <a:cxn ang="0">
                  <a:pos x="4" y="160"/>
                </a:cxn>
                <a:cxn ang="0">
                  <a:pos x="16" y="168"/>
                </a:cxn>
                <a:cxn ang="0">
                  <a:pos x="18" y="168"/>
                </a:cxn>
                <a:cxn ang="0">
                  <a:pos x="24" y="168"/>
                </a:cxn>
                <a:cxn ang="0">
                  <a:pos x="34" y="158"/>
                </a:cxn>
                <a:cxn ang="0">
                  <a:pos x="36" y="152"/>
                </a:cxn>
                <a:cxn ang="0">
                  <a:pos x="50" y="86"/>
                </a:cxn>
                <a:cxn ang="0">
                  <a:pos x="58" y="68"/>
                </a:cxn>
                <a:cxn ang="0">
                  <a:pos x="56" y="134"/>
                </a:cxn>
                <a:cxn ang="0">
                  <a:pos x="56" y="134"/>
                </a:cxn>
                <a:cxn ang="0">
                  <a:pos x="58" y="210"/>
                </a:cxn>
                <a:cxn ang="0">
                  <a:pos x="60" y="284"/>
                </a:cxn>
                <a:cxn ang="0">
                  <a:pos x="68" y="298"/>
                </a:cxn>
                <a:cxn ang="0">
                  <a:pos x="82" y="304"/>
                </a:cxn>
                <a:cxn ang="0">
                  <a:pos x="84" y="304"/>
                </a:cxn>
                <a:cxn ang="0">
                  <a:pos x="92" y="302"/>
                </a:cxn>
                <a:cxn ang="0">
                  <a:pos x="104" y="288"/>
                </a:cxn>
                <a:cxn ang="0">
                  <a:pos x="104" y="280"/>
                </a:cxn>
                <a:cxn ang="0">
                  <a:pos x="100" y="158"/>
                </a:cxn>
                <a:cxn ang="0">
                  <a:pos x="120" y="160"/>
                </a:cxn>
                <a:cxn ang="0">
                  <a:pos x="140" y="158"/>
                </a:cxn>
                <a:cxn ang="0">
                  <a:pos x="138" y="220"/>
                </a:cxn>
                <a:cxn ang="0">
                  <a:pos x="134" y="280"/>
                </a:cxn>
                <a:cxn ang="0">
                  <a:pos x="140" y="296"/>
                </a:cxn>
                <a:cxn ang="0">
                  <a:pos x="154" y="304"/>
                </a:cxn>
                <a:cxn ang="0">
                  <a:pos x="156" y="304"/>
                </a:cxn>
                <a:cxn ang="0">
                  <a:pos x="164" y="302"/>
                </a:cxn>
                <a:cxn ang="0">
                  <a:pos x="176" y="292"/>
                </a:cxn>
                <a:cxn ang="0">
                  <a:pos x="178" y="284"/>
                </a:cxn>
                <a:cxn ang="0">
                  <a:pos x="182" y="136"/>
                </a:cxn>
                <a:cxn ang="0">
                  <a:pos x="184" y="134"/>
                </a:cxn>
                <a:cxn ang="0">
                  <a:pos x="184" y="80"/>
                </a:cxn>
                <a:cxn ang="0">
                  <a:pos x="182" y="72"/>
                </a:cxn>
                <a:cxn ang="0">
                  <a:pos x="204" y="154"/>
                </a:cxn>
                <a:cxn ang="0">
                  <a:pos x="206" y="160"/>
                </a:cxn>
                <a:cxn ang="0">
                  <a:pos x="216" y="168"/>
                </a:cxn>
                <a:cxn ang="0">
                  <a:pos x="222" y="168"/>
                </a:cxn>
              </a:cxnLst>
              <a:rect b="b" l="0" r="r" t="0"/>
              <a:pathLst>
                <a:path h="304" w="240">
                  <a:moveTo>
                    <a:pt x="222" y="168"/>
                  </a:moveTo>
                  <a:lnTo>
                    <a:pt x="222" y="168"/>
                  </a:lnTo>
                  <a:lnTo>
                    <a:pt x="224" y="168"/>
                  </a:lnTo>
                  <a:lnTo>
                    <a:pt x="224" y="168"/>
                  </a:lnTo>
                  <a:lnTo>
                    <a:pt x="232" y="166"/>
                  </a:lnTo>
                  <a:lnTo>
                    <a:pt x="236" y="160"/>
                  </a:lnTo>
                  <a:lnTo>
                    <a:pt x="240" y="154"/>
                  </a:lnTo>
                  <a:lnTo>
                    <a:pt x="240" y="146"/>
                  </a:lnTo>
                  <a:lnTo>
                    <a:pt x="240" y="146"/>
                  </a:lnTo>
                  <a:lnTo>
                    <a:pt x="234" y="122"/>
                  </a:lnTo>
                  <a:lnTo>
                    <a:pt x="224" y="84"/>
                  </a:lnTo>
                  <a:lnTo>
                    <a:pt x="218" y="64"/>
                  </a:lnTo>
                  <a:lnTo>
                    <a:pt x="210" y="44"/>
                  </a:lnTo>
                  <a:lnTo>
                    <a:pt x="200" y="28"/>
                  </a:lnTo>
                  <a:lnTo>
                    <a:pt x="190" y="16"/>
                  </a:lnTo>
                  <a:lnTo>
                    <a:pt x="190" y="16"/>
                  </a:lnTo>
                  <a:lnTo>
                    <a:pt x="176" y="10"/>
                  </a:lnTo>
                  <a:lnTo>
                    <a:pt x="160" y="4"/>
                  </a:lnTo>
                  <a:lnTo>
                    <a:pt x="142" y="2"/>
                  </a:lnTo>
                  <a:lnTo>
                    <a:pt x="122" y="0"/>
                  </a:lnTo>
                  <a:lnTo>
                    <a:pt x="122" y="0"/>
                  </a:lnTo>
                  <a:lnTo>
                    <a:pt x="102" y="2"/>
                  </a:lnTo>
                  <a:lnTo>
                    <a:pt x="82" y="4"/>
                  </a:lnTo>
                  <a:lnTo>
                    <a:pt x="64" y="8"/>
                  </a:lnTo>
                  <a:lnTo>
                    <a:pt x="52" y="16"/>
                  </a:lnTo>
                  <a:lnTo>
                    <a:pt x="52" y="16"/>
                  </a:lnTo>
                  <a:lnTo>
                    <a:pt x="46" y="20"/>
                  </a:lnTo>
                  <a:lnTo>
                    <a:pt x="40" y="26"/>
                  </a:lnTo>
                  <a:lnTo>
                    <a:pt x="30" y="42"/>
                  </a:lnTo>
                  <a:lnTo>
                    <a:pt x="22" y="60"/>
                  </a:lnTo>
                  <a:lnTo>
                    <a:pt x="14" y="80"/>
                  </a:lnTo>
                  <a:lnTo>
                    <a:pt x="4" y="118"/>
                  </a:lnTo>
                  <a:lnTo>
                    <a:pt x="0" y="148"/>
                  </a:lnTo>
                  <a:lnTo>
                    <a:pt x="0" y="148"/>
                  </a:lnTo>
                  <a:lnTo>
                    <a:pt x="0" y="154"/>
                  </a:lnTo>
                  <a:lnTo>
                    <a:pt x="4" y="160"/>
                  </a:lnTo>
                  <a:lnTo>
                    <a:pt x="8" y="166"/>
                  </a:lnTo>
                  <a:lnTo>
                    <a:pt x="16" y="168"/>
                  </a:lnTo>
                  <a:lnTo>
                    <a:pt x="16" y="168"/>
                  </a:lnTo>
                  <a:lnTo>
                    <a:pt x="18" y="168"/>
                  </a:lnTo>
                  <a:lnTo>
                    <a:pt x="18" y="168"/>
                  </a:lnTo>
                  <a:lnTo>
                    <a:pt x="24" y="168"/>
                  </a:lnTo>
                  <a:lnTo>
                    <a:pt x="30" y="164"/>
                  </a:lnTo>
                  <a:lnTo>
                    <a:pt x="34" y="158"/>
                  </a:lnTo>
                  <a:lnTo>
                    <a:pt x="36" y="152"/>
                  </a:lnTo>
                  <a:lnTo>
                    <a:pt x="36" y="152"/>
                  </a:lnTo>
                  <a:lnTo>
                    <a:pt x="44" y="108"/>
                  </a:lnTo>
                  <a:lnTo>
                    <a:pt x="50" y="86"/>
                  </a:lnTo>
                  <a:lnTo>
                    <a:pt x="58" y="68"/>
                  </a:lnTo>
                  <a:lnTo>
                    <a:pt x="58" y="68"/>
                  </a:lnTo>
                  <a:lnTo>
                    <a:pt x="56" y="80"/>
                  </a:lnTo>
                  <a:lnTo>
                    <a:pt x="56" y="134"/>
                  </a:lnTo>
                  <a:lnTo>
                    <a:pt x="56" y="134"/>
                  </a:lnTo>
                  <a:lnTo>
                    <a:pt x="56" y="134"/>
                  </a:lnTo>
                  <a:lnTo>
                    <a:pt x="56" y="134"/>
                  </a:lnTo>
                  <a:lnTo>
                    <a:pt x="58" y="210"/>
                  </a:lnTo>
                  <a:lnTo>
                    <a:pt x="60" y="284"/>
                  </a:lnTo>
                  <a:lnTo>
                    <a:pt x="60" y="284"/>
                  </a:lnTo>
                  <a:lnTo>
                    <a:pt x="62" y="292"/>
                  </a:lnTo>
                  <a:lnTo>
                    <a:pt x="68" y="298"/>
                  </a:lnTo>
                  <a:lnTo>
                    <a:pt x="74" y="302"/>
                  </a:lnTo>
                  <a:lnTo>
                    <a:pt x="82" y="304"/>
                  </a:lnTo>
                  <a:lnTo>
                    <a:pt x="82" y="304"/>
                  </a:lnTo>
                  <a:lnTo>
                    <a:pt x="84" y="304"/>
                  </a:lnTo>
                  <a:lnTo>
                    <a:pt x="84" y="304"/>
                  </a:lnTo>
                  <a:lnTo>
                    <a:pt x="92" y="302"/>
                  </a:lnTo>
                  <a:lnTo>
                    <a:pt x="100" y="296"/>
                  </a:lnTo>
                  <a:lnTo>
                    <a:pt x="104" y="288"/>
                  </a:lnTo>
                  <a:lnTo>
                    <a:pt x="104" y="280"/>
                  </a:lnTo>
                  <a:lnTo>
                    <a:pt x="104" y="280"/>
                  </a:lnTo>
                  <a:lnTo>
                    <a:pt x="102" y="220"/>
                  </a:lnTo>
                  <a:lnTo>
                    <a:pt x="100" y="158"/>
                  </a:lnTo>
                  <a:lnTo>
                    <a:pt x="100" y="158"/>
                  </a:lnTo>
                  <a:lnTo>
                    <a:pt x="120" y="160"/>
                  </a:lnTo>
                  <a:lnTo>
                    <a:pt x="120" y="160"/>
                  </a:lnTo>
                  <a:lnTo>
                    <a:pt x="140" y="158"/>
                  </a:lnTo>
                  <a:lnTo>
                    <a:pt x="140" y="158"/>
                  </a:lnTo>
                  <a:lnTo>
                    <a:pt x="138" y="220"/>
                  </a:lnTo>
                  <a:lnTo>
                    <a:pt x="134" y="280"/>
                  </a:lnTo>
                  <a:lnTo>
                    <a:pt x="134" y="280"/>
                  </a:lnTo>
                  <a:lnTo>
                    <a:pt x="136" y="290"/>
                  </a:lnTo>
                  <a:lnTo>
                    <a:pt x="140" y="296"/>
                  </a:lnTo>
                  <a:lnTo>
                    <a:pt x="146" y="302"/>
                  </a:lnTo>
                  <a:lnTo>
                    <a:pt x="154" y="304"/>
                  </a:lnTo>
                  <a:lnTo>
                    <a:pt x="154" y="304"/>
                  </a:lnTo>
                  <a:lnTo>
                    <a:pt x="156" y="304"/>
                  </a:lnTo>
                  <a:lnTo>
                    <a:pt x="156" y="304"/>
                  </a:lnTo>
                  <a:lnTo>
                    <a:pt x="164" y="302"/>
                  </a:lnTo>
                  <a:lnTo>
                    <a:pt x="172" y="298"/>
                  </a:lnTo>
                  <a:lnTo>
                    <a:pt x="176" y="292"/>
                  </a:lnTo>
                  <a:lnTo>
                    <a:pt x="178" y="284"/>
                  </a:lnTo>
                  <a:lnTo>
                    <a:pt x="178" y="284"/>
                  </a:lnTo>
                  <a:lnTo>
                    <a:pt x="182" y="212"/>
                  </a:lnTo>
                  <a:lnTo>
                    <a:pt x="182" y="136"/>
                  </a:lnTo>
                  <a:lnTo>
                    <a:pt x="182" y="136"/>
                  </a:lnTo>
                  <a:lnTo>
                    <a:pt x="184" y="134"/>
                  </a:lnTo>
                  <a:lnTo>
                    <a:pt x="184" y="80"/>
                  </a:lnTo>
                  <a:lnTo>
                    <a:pt x="184" y="80"/>
                  </a:lnTo>
                  <a:lnTo>
                    <a:pt x="182" y="72"/>
                  </a:lnTo>
                  <a:lnTo>
                    <a:pt x="182" y="72"/>
                  </a:lnTo>
                  <a:lnTo>
                    <a:pt x="194" y="112"/>
                  </a:lnTo>
                  <a:lnTo>
                    <a:pt x="204" y="154"/>
                  </a:lnTo>
                  <a:lnTo>
                    <a:pt x="204" y="154"/>
                  </a:lnTo>
                  <a:lnTo>
                    <a:pt x="206" y="160"/>
                  </a:lnTo>
                  <a:lnTo>
                    <a:pt x="210" y="164"/>
                  </a:lnTo>
                  <a:lnTo>
                    <a:pt x="216" y="168"/>
                  </a:lnTo>
                  <a:lnTo>
                    <a:pt x="222" y="168"/>
                  </a:lnTo>
                  <a:lnTo>
                    <a:pt x="222" y="168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99"/>
            <p:cNvSpPr/>
            <p:nvPr/>
          </p:nvSpPr>
          <p:spPr bwMode="auto">
            <a:xfrm>
              <a:off x="622300" y="1724025"/>
              <a:ext cx="219075" cy="219075"/>
            </a:xfrm>
            <a:custGeom>
              <a:cxnLst>
                <a:cxn ang="0">
                  <a:pos x="70" y="0"/>
                </a:cxn>
                <a:cxn ang="0">
                  <a:pos x="70" y="0"/>
                </a:cxn>
                <a:cxn ang="0">
                  <a:pos x="84" y="0"/>
                </a:cxn>
                <a:cxn ang="0">
                  <a:pos x="96" y="4"/>
                </a:cxn>
                <a:cxn ang="0">
                  <a:pos x="108" y="12"/>
                </a:cxn>
                <a:cxn ang="0">
                  <a:pos x="118" y="20"/>
                </a:cxn>
                <a:cxn ang="0">
                  <a:pos x="126" y="30"/>
                </a:cxn>
                <a:cxn ang="0">
                  <a:pos x="134" y="42"/>
                </a:cxn>
                <a:cxn ang="0">
                  <a:pos x="138" y="54"/>
                </a:cxn>
                <a:cxn ang="0">
                  <a:pos x="138" y="68"/>
                </a:cxn>
                <a:cxn ang="0">
                  <a:pos x="138" y="68"/>
                </a:cxn>
                <a:cxn ang="0">
                  <a:pos x="138" y="82"/>
                </a:cxn>
                <a:cxn ang="0">
                  <a:pos x="134" y="96"/>
                </a:cxn>
                <a:cxn ang="0">
                  <a:pos x="126" y="106"/>
                </a:cxn>
                <a:cxn ang="0">
                  <a:pos x="118" y="118"/>
                </a:cxn>
                <a:cxn ang="0">
                  <a:pos x="108" y="126"/>
                </a:cxn>
                <a:cxn ang="0">
                  <a:pos x="96" y="132"/>
                </a:cxn>
                <a:cxn ang="0">
                  <a:pos x="84" y="136"/>
                </a:cxn>
                <a:cxn ang="0">
                  <a:pos x="70" y="138"/>
                </a:cxn>
                <a:cxn ang="0">
                  <a:pos x="70" y="138"/>
                </a:cxn>
                <a:cxn ang="0">
                  <a:pos x="56" y="136"/>
                </a:cxn>
                <a:cxn ang="0">
                  <a:pos x="42" y="132"/>
                </a:cxn>
                <a:cxn ang="0">
                  <a:pos x="32" y="126"/>
                </a:cxn>
                <a:cxn ang="0">
                  <a:pos x="20" y="118"/>
                </a:cxn>
                <a:cxn ang="0">
                  <a:pos x="12" y="106"/>
                </a:cxn>
                <a:cxn ang="0">
                  <a:pos x="6" y="96"/>
                </a:cxn>
                <a:cxn ang="0">
                  <a:pos x="2" y="82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2" y="54"/>
                </a:cxn>
                <a:cxn ang="0">
                  <a:pos x="6" y="42"/>
                </a:cxn>
                <a:cxn ang="0">
                  <a:pos x="12" y="30"/>
                </a:cxn>
                <a:cxn ang="0">
                  <a:pos x="20" y="20"/>
                </a:cxn>
                <a:cxn ang="0">
                  <a:pos x="32" y="12"/>
                </a:cxn>
                <a:cxn ang="0">
                  <a:pos x="42" y="4"/>
                </a:cxn>
                <a:cxn ang="0">
                  <a:pos x="56" y="0"/>
                </a:cxn>
                <a:cxn ang="0">
                  <a:pos x="70" y="0"/>
                </a:cxn>
                <a:cxn ang="0">
                  <a:pos x="70" y="0"/>
                </a:cxn>
              </a:cxnLst>
              <a:rect b="b" l="0" r="r" t="0"/>
              <a:pathLst>
                <a:path h="138" w="138">
                  <a:moveTo>
                    <a:pt x="70" y="0"/>
                  </a:moveTo>
                  <a:lnTo>
                    <a:pt x="70" y="0"/>
                  </a:lnTo>
                  <a:lnTo>
                    <a:pt x="84" y="0"/>
                  </a:lnTo>
                  <a:lnTo>
                    <a:pt x="96" y="4"/>
                  </a:lnTo>
                  <a:lnTo>
                    <a:pt x="108" y="12"/>
                  </a:lnTo>
                  <a:lnTo>
                    <a:pt x="118" y="20"/>
                  </a:lnTo>
                  <a:lnTo>
                    <a:pt x="126" y="30"/>
                  </a:lnTo>
                  <a:lnTo>
                    <a:pt x="134" y="42"/>
                  </a:lnTo>
                  <a:lnTo>
                    <a:pt x="138" y="54"/>
                  </a:lnTo>
                  <a:lnTo>
                    <a:pt x="138" y="68"/>
                  </a:lnTo>
                  <a:lnTo>
                    <a:pt x="138" y="68"/>
                  </a:lnTo>
                  <a:lnTo>
                    <a:pt x="138" y="82"/>
                  </a:lnTo>
                  <a:lnTo>
                    <a:pt x="134" y="96"/>
                  </a:lnTo>
                  <a:lnTo>
                    <a:pt x="126" y="106"/>
                  </a:lnTo>
                  <a:lnTo>
                    <a:pt x="118" y="118"/>
                  </a:lnTo>
                  <a:lnTo>
                    <a:pt x="108" y="126"/>
                  </a:lnTo>
                  <a:lnTo>
                    <a:pt x="96" y="132"/>
                  </a:lnTo>
                  <a:lnTo>
                    <a:pt x="84" y="136"/>
                  </a:lnTo>
                  <a:lnTo>
                    <a:pt x="70" y="138"/>
                  </a:lnTo>
                  <a:lnTo>
                    <a:pt x="70" y="138"/>
                  </a:lnTo>
                  <a:lnTo>
                    <a:pt x="56" y="136"/>
                  </a:lnTo>
                  <a:lnTo>
                    <a:pt x="42" y="132"/>
                  </a:lnTo>
                  <a:lnTo>
                    <a:pt x="32" y="126"/>
                  </a:lnTo>
                  <a:lnTo>
                    <a:pt x="20" y="118"/>
                  </a:lnTo>
                  <a:lnTo>
                    <a:pt x="12" y="106"/>
                  </a:lnTo>
                  <a:lnTo>
                    <a:pt x="6" y="96"/>
                  </a:lnTo>
                  <a:lnTo>
                    <a:pt x="2" y="82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2" y="54"/>
                  </a:lnTo>
                  <a:lnTo>
                    <a:pt x="6" y="42"/>
                  </a:lnTo>
                  <a:lnTo>
                    <a:pt x="12" y="30"/>
                  </a:lnTo>
                  <a:lnTo>
                    <a:pt x="20" y="20"/>
                  </a:lnTo>
                  <a:lnTo>
                    <a:pt x="32" y="12"/>
                  </a:lnTo>
                  <a:lnTo>
                    <a:pt x="42" y="4"/>
                  </a:lnTo>
                  <a:lnTo>
                    <a:pt x="56" y="0"/>
                  </a:lnTo>
                  <a:lnTo>
                    <a:pt x="70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3" name="文本框 12"/>
          <p:cNvSpPr txBox="1"/>
          <p:nvPr/>
        </p:nvSpPr>
        <p:spPr>
          <a:xfrm>
            <a:off x="3925729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zh-CN" kumimoji="1" lang="en-US" smtClean="0" sz="1000"/>
              <a:t>LOGO | COMPANY</a:t>
            </a:r>
          </a:p>
        </p:txBody>
      </p:sp>
      <p:sp>
        <p:nvSpPr>
          <p:cNvPr id="14" name="矩形 13"/>
          <p:cNvSpPr/>
          <p:nvPr/>
        </p:nvSpPr>
        <p:spPr>
          <a:xfrm>
            <a:off x="492798" y="2625166"/>
            <a:ext cx="3133285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71450" lvl="0" marL="171450">
              <a:lnSpc>
                <a:spcPct val="130000"/>
              </a:lnSpc>
              <a:buFont typeface="Arial"/>
              <a:buChar char="•"/>
            </a:pPr>
            <a:r>
              <a:rPr altLang="en-US" lang="zh-CN" sz="1000">
                <a:solidFill>
                  <a:srgbClr val="333333"/>
                </a:solidFill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  <a:p>
            <a:pPr indent="-171450" lvl="0" marL="171450">
              <a:lnSpc>
                <a:spcPct val="130000"/>
              </a:lnSpc>
              <a:buFont typeface="Arial"/>
              <a:buChar char="•"/>
            </a:pPr>
            <a:endParaRPr altLang="en-US" lang="zh-CN" sz="1000">
              <a:solidFill>
                <a:srgbClr val="333333"/>
              </a:solidFill>
            </a:endParaRPr>
          </a:p>
          <a:p>
            <a:pPr indent="-171450" lvl="0" marL="171450">
              <a:lnSpc>
                <a:spcPct val="130000"/>
              </a:lnSpc>
              <a:buFont typeface="Arial"/>
              <a:buChar char="•"/>
            </a:pPr>
            <a:r>
              <a:rPr altLang="en-US" lang="zh-CN" sz="1000">
                <a:solidFill>
                  <a:srgbClr val="333333"/>
                </a:solidFill>
              </a:rPr>
              <a:t>标题数字等都可以通过点击和重新输入进行更改，顶部“开始”面板中可以对字体、字号、颜色、行距等进行修改。建议正文10号字，1.3倍字间距。</a:t>
            </a:r>
          </a:p>
        </p:txBody>
      </p:sp>
    </p:spTree>
    <p:extLst>
      <p:ext uri="{BB962C8B-B14F-4D97-AF65-F5344CB8AC3E}">
        <p14:creationId val="2113393476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520918" y="811319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矩形 2"/>
          <p:cNvSpPr/>
          <p:nvPr/>
        </p:nvSpPr>
        <p:spPr>
          <a:xfrm rot="353362">
            <a:off x="4661277" y="81534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" name="矩形 3"/>
          <p:cNvSpPr/>
          <p:nvPr/>
        </p:nvSpPr>
        <p:spPr>
          <a:xfrm rot="854280">
            <a:off x="4840447" y="84659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矩形 4"/>
          <p:cNvSpPr/>
          <p:nvPr/>
        </p:nvSpPr>
        <p:spPr>
          <a:xfrm rot="1207642">
            <a:off x="4975504" y="885015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矩形 5"/>
          <p:cNvSpPr/>
          <p:nvPr/>
        </p:nvSpPr>
        <p:spPr>
          <a:xfrm rot="1689293">
            <a:off x="5159752" y="955416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矩形 6"/>
          <p:cNvSpPr/>
          <p:nvPr/>
        </p:nvSpPr>
        <p:spPr>
          <a:xfrm rot="1976499">
            <a:off x="5277889" y="1031314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矩形 7"/>
          <p:cNvSpPr/>
          <p:nvPr/>
        </p:nvSpPr>
        <p:spPr>
          <a:xfrm rot="2151988">
            <a:off x="5387794" y="110717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矩形 8"/>
          <p:cNvSpPr/>
          <p:nvPr/>
        </p:nvSpPr>
        <p:spPr>
          <a:xfrm rot="2439194">
            <a:off x="5494679" y="119823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0" name="矩形 9"/>
          <p:cNvSpPr/>
          <p:nvPr/>
        </p:nvSpPr>
        <p:spPr>
          <a:xfrm rot="2998031">
            <a:off x="5598275" y="1309834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1" name="矩形 10"/>
          <p:cNvSpPr/>
          <p:nvPr/>
        </p:nvSpPr>
        <p:spPr>
          <a:xfrm rot="3285237">
            <a:off x="5679752" y="1424194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2" name="矩形 11"/>
          <p:cNvSpPr/>
          <p:nvPr/>
        </p:nvSpPr>
        <p:spPr>
          <a:xfrm rot="3643549">
            <a:off x="5766777" y="1571322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3" name="矩形 12"/>
          <p:cNvSpPr/>
          <p:nvPr/>
        </p:nvSpPr>
        <p:spPr>
          <a:xfrm rot="3930755">
            <a:off x="5825474" y="1698882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4" name="矩形 13"/>
          <p:cNvSpPr/>
          <p:nvPr/>
        </p:nvSpPr>
        <p:spPr>
          <a:xfrm rot="4605071">
            <a:off x="5878674" y="186194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5" name="矩形 14"/>
          <p:cNvSpPr/>
          <p:nvPr/>
        </p:nvSpPr>
        <p:spPr>
          <a:xfrm rot="4958433">
            <a:off x="5906925" y="199948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6" name="矩形 15"/>
          <p:cNvSpPr/>
          <p:nvPr/>
        </p:nvSpPr>
        <p:spPr>
          <a:xfrm flipH="1" rot="21114212">
            <a:off x="4332651" y="82465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7" name="矩形 16"/>
          <p:cNvSpPr/>
          <p:nvPr/>
        </p:nvSpPr>
        <p:spPr>
          <a:xfrm flipH="1" rot="20760848">
            <a:off x="4194258" y="848409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8" name="矩形 17"/>
          <p:cNvSpPr/>
          <p:nvPr/>
        </p:nvSpPr>
        <p:spPr>
          <a:xfrm flipH="1" rot="20259932">
            <a:off x="4021276" y="90798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9" name="矩形 18"/>
          <p:cNvSpPr/>
          <p:nvPr/>
        </p:nvSpPr>
        <p:spPr>
          <a:xfrm flipH="1" rot="19906568">
            <a:off x="3892975" y="96504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0" name="矩形 19"/>
          <p:cNvSpPr/>
          <p:nvPr/>
        </p:nvSpPr>
        <p:spPr>
          <a:xfrm flipH="1" rot="19424918">
            <a:off x="3734099" y="1057291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1" name="矩形 20"/>
          <p:cNvSpPr/>
          <p:nvPr/>
        </p:nvSpPr>
        <p:spPr>
          <a:xfrm flipH="1" rot="19137712">
            <a:off x="3627830" y="1149071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2" name="矩形 21"/>
          <p:cNvSpPr/>
          <p:nvPr/>
        </p:nvSpPr>
        <p:spPr>
          <a:xfrm flipH="1" rot="18962224">
            <a:off x="3522893" y="123965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3" name="矩形 22"/>
          <p:cNvSpPr/>
          <p:nvPr/>
        </p:nvSpPr>
        <p:spPr>
          <a:xfrm flipH="1" rot="18675016">
            <a:off x="3429900" y="134486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4" name="矩形 23"/>
          <p:cNvSpPr/>
          <p:nvPr/>
        </p:nvSpPr>
        <p:spPr>
          <a:xfrm flipH="1" rot="18116180">
            <a:off x="3339649" y="1463128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5" name="矩形 24"/>
          <p:cNvSpPr/>
          <p:nvPr/>
        </p:nvSpPr>
        <p:spPr>
          <a:xfrm flipH="1" rot="17828974">
            <a:off x="3275090" y="1587824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6" name="矩形 25"/>
          <p:cNvSpPr/>
          <p:nvPr/>
        </p:nvSpPr>
        <p:spPr>
          <a:xfrm flipH="1" rot="17470662">
            <a:off x="3216250" y="1720742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7" name="矩形 26"/>
          <p:cNvSpPr/>
          <p:nvPr/>
        </p:nvSpPr>
        <p:spPr>
          <a:xfrm flipH="1" rot="17183456">
            <a:off x="3176103" y="1855296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8" name="矩形 27"/>
          <p:cNvSpPr/>
          <p:nvPr/>
        </p:nvSpPr>
        <p:spPr>
          <a:xfrm flipH="1" rot="16509141">
            <a:off x="3146398" y="1989222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9" name="矩形 28"/>
          <p:cNvSpPr/>
          <p:nvPr/>
        </p:nvSpPr>
        <p:spPr>
          <a:xfrm flipH="1" rot="16155778">
            <a:off x="3137801" y="2129376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0" name="矩形 29"/>
          <p:cNvSpPr/>
          <p:nvPr/>
        </p:nvSpPr>
        <p:spPr>
          <a:xfrm flipV="1" rot="20965998">
            <a:off x="4776882" y="358876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1" name="矩形 30"/>
          <p:cNvSpPr/>
          <p:nvPr/>
        </p:nvSpPr>
        <p:spPr>
          <a:xfrm flipV="1" rot="20612636">
            <a:off x="4914123" y="355906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2" name="矩形 31"/>
          <p:cNvSpPr/>
          <p:nvPr/>
        </p:nvSpPr>
        <p:spPr>
          <a:xfrm flipV="1" rot="20111718">
            <a:off x="5084524" y="3495490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3" name="矩形 32"/>
          <p:cNvSpPr/>
          <p:nvPr/>
        </p:nvSpPr>
        <p:spPr>
          <a:xfrm flipV="1" rot="19758356">
            <a:off x="5210245" y="3432952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4" name="矩形 33"/>
          <p:cNvSpPr/>
          <p:nvPr/>
        </p:nvSpPr>
        <p:spPr>
          <a:xfrm flipV="1" rot="19276704">
            <a:off x="5378459" y="332995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5" name="矩形 34"/>
          <p:cNvSpPr/>
          <p:nvPr/>
        </p:nvSpPr>
        <p:spPr>
          <a:xfrm flipV="1" rot="18989500">
            <a:off x="5480674" y="323368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6" name="矩形 35"/>
          <p:cNvSpPr/>
          <p:nvPr/>
        </p:nvSpPr>
        <p:spPr>
          <a:xfrm flipV="1" rot="18814010">
            <a:off x="5574804" y="3138956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7" name="矩形 36"/>
          <p:cNvSpPr/>
          <p:nvPr/>
        </p:nvSpPr>
        <p:spPr>
          <a:xfrm flipV="1" rot="18526804">
            <a:off x="5663177" y="302983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8" name="矩形 37"/>
          <p:cNvSpPr/>
          <p:nvPr/>
        </p:nvSpPr>
        <p:spPr>
          <a:xfrm flipV="1" rot="17967968">
            <a:off x="5744551" y="2901134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9" name="矩形 38"/>
          <p:cNvSpPr/>
          <p:nvPr/>
        </p:nvSpPr>
        <p:spPr>
          <a:xfrm flipV="1" rot="17680760">
            <a:off x="5803676" y="2773772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0" name="矩形 39"/>
          <p:cNvSpPr/>
          <p:nvPr/>
        </p:nvSpPr>
        <p:spPr>
          <a:xfrm flipV="1" rot="17322448">
            <a:off x="5862244" y="261318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1" name="矩形 40"/>
          <p:cNvSpPr/>
          <p:nvPr/>
        </p:nvSpPr>
        <p:spPr>
          <a:xfrm flipV="1" rot="17035244">
            <a:off x="5896555" y="247702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2" name="矩形 41"/>
          <p:cNvSpPr/>
          <p:nvPr/>
        </p:nvSpPr>
        <p:spPr>
          <a:xfrm flipV="1" rot="16360928">
            <a:off x="5918950" y="230697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3" name="矩形 42"/>
          <p:cNvSpPr/>
          <p:nvPr/>
        </p:nvSpPr>
        <p:spPr>
          <a:xfrm flipV="1" rot="16007565">
            <a:off x="5921499" y="2166576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4" name="矩形 43"/>
          <p:cNvSpPr/>
          <p:nvPr/>
        </p:nvSpPr>
        <p:spPr>
          <a:xfrm flipH="1" flipV="1" rot="21451788">
            <a:off x="4589363" y="361017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5" name="矩形 44"/>
          <p:cNvSpPr/>
          <p:nvPr/>
        </p:nvSpPr>
        <p:spPr>
          <a:xfrm flipH="1" flipV="1" rot="205149">
            <a:off x="4448960" y="361220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6" name="矩形 45"/>
          <p:cNvSpPr/>
          <p:nvPr/>
        </p:nvSpPr>
        <p:spPr>
          <a:xfrm flipH="1" flipV="1" rot="706067">
            <a:off x="4267986" y="358535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7" name="矩形 46"/>
          <p:cNvSpPr/>
          <p:nvPr/>
        </p:nvSpPr>
        <p:spPr>
          <a:xfrm flipH="1" flipV="1" rot="1059429">
            <a:off x="4131397" y="3552791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8" name="矩形 47"/>
          <p:cNvSpPr/>
          <p:nvPr/>
        </p:nvSpPr>
        <p:spPr>
          <a:xfrm flipH="1" flipV="1" rot="1541080">
            <a:off x="3958300" y="349124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9" name="矩形 48"/>
          <p:cNvSpPr/>
          <p:nvPr/>
        </p:nvSpPr>
        <p:spPr>
          <a:xfrm flipH="1" flipV="1" rot="1828286">
            <a:off x="3837001" y="3420511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0" name="矩形 49"/>
          <p:cNvSpPr/>
          <p:nvPr/>
        </p:nvSpPr>
        <p:spPr>
          <a:xfrm flipH="1" flipV="1" rot="2003775">
            <a:off x="3717234" y="3350708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1" name="矩形 50"/>
          <p:cNvSpPr/>
          <p:nvPr/>
        </p:nvSpPr>
        <p:spPr>
          <a:xfrm flipH="1" flipV="1" rot="2290981">
            <a:off x="3606525" y="3264336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2" name="矩形 51"/>
          <p:cNvSpPr/>
          <p:nvPr/>
        </p:nvSpPr>
        <p:spPr>
          <a:xfrm flipH="1" flipV="1" rot="2849818">
            <a:off x="3496116" y="3164626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3" name="矩形 52"/>
          <p:cNvSpPr/>
          <p:nvPr/>
        </p:nvSpPr>
        <p:spPr>
          <a:xfrm flipH="1" flipV="1" rot="3137024">
            <a:off x="3409785" y="3053884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4" name="矩形 53"/>
          <p:cNvSpPr/>
          <p:nvPr/>
        </p:nvSpPr>
        <p:spPr>
          <a:xfrm flipH="1" flipV="1" rot="3495336">
            <a:off x="3313154" y="291126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5" name="矩形 54"/>
          <p:cNvSpPr/>
          <p:nvPr/>
        </p:nvSpPr>
        <p:spPr>
          <a:xfrm flipH="1" flipV="1" rot="3782542">
            <a:off x="3249013" y="278635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6" name="矩形 55"/>
          <p:cNvSpPr/>
          <p:nvPr/>
        </p:nvSpPr>
        <p:spPr>
          <a:xfrm flipH="1" flipV="1" rot="4456858">
            <a:off x="3203834" y="265074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7" name="矩形 56"/>
          <p:cNvSpPr/>
          <p:nvPr/>
        </p:nvSpPr>
        <p:spPr>
          <a:xfrm flipH="1" flipV="1" rot="4810220">
            <a:off x="3169681" y="251454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8" name="矩形 57"/>
          <p:cNvSpPr/>
          <p:nvPr/>
        </p:nvSpPr>
        <p:spPr>
          <a:xfrm flipH="1" flipV="1" rot="4827269">
            <a:off x="3144790" y="2393595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9" name="矩形 58"/>
          <p:cNvSpPr/>
          <p:nvPr/>
        </p:nvSpPr>
        <p:spPr>
          <a:xfrm flipH="1" flipV="1" rot="5180631">
            <a:off x="3125483" y="225451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0" name="矩形 59"/>
          <p:cNvSpPr/>
          <p:nvPr/>
        </p:nvSpPr>
        <p:spPr>
          <a:xfrm>
            <a:off x="3971875" y="1188222"/>
            <a:ext cx="1241742" cy="23774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mtClean="0" sz="15000">
                <a:solidFill>
                  <a:srgbClr val="FFFFFF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a:rPr>
              <a:t>2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3700013" y="4154467"/>
            <a:ext cx="176320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kumimoji="1" lang="zh-CN" sz="2000">
                <a:solidFill>
                  <a:srgbClr val="333333"/>
                </a:solidFill>
              </a:rPr>
              <a:t>文字文字</a:t>
            </a:r>
          </a:p>
        </p:txBody>
      </p:sp>
    </p:spTree>
    <p:extLst>
      <p:ext uri="{BB962C8B-B14F-4D97-AF65-F5344CB8AC3E}">
        <p14:creationId val="2681782075"/>
      </p:ext>
    </p:extLst>
  </p:cSld>
  <p:clrMapOvr>
    <a:masterClrMapping/>
  </p:clrMapOvr>
  <mc:AlternateContent>
    <mc:Choice Requires="p14">
      <p:transition p14:dur="1600" spd="slow">
        <p14:prism isContent="1" isInverted="1"/>
      </p:transition>
    </mc:Choice>
    <mc:Fallback>
      <p:transition spd="slow">
        <p:fade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2" name="直线连接符 1"/>
          <p:cNvCxnSpPr/>
          <p:nvPr/>
        </p:nvCxnSpPr>
        <p:spPr>
          <a:xfrm flipH="1" flipV="1">
            <a:off x="6730582" y="0"/>
            <a:ext cx="0" cy="2809608"/>
          </a:xfrm>
          <a:prstGeom prst="line">
            <a:avLst/>
          </a:prstGeom>
          <a:ln cmpd="sng"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直线连接符 2"/>
          <p:cNvCxnSpPr/>
          <p:nvPr/>
        </p:nvCxnSpPr>
        <p:spPr>
          <a:xfrm flipH="1" flipV="1">
            <a:off x="7926746" y="15939"/>
            <a:ext cx="0" cy="1307661"/>
          </a:xfrm>
          <a:prstGeom prst="line">
            <a:avLst/>
          </a:prstGeom>
          <a:ln cmpd="sng"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" name="直线连接符 3"/>
          <p:cNvCxnSpPr/>
          <p:nvPr/>
        </p:nvCxnSpPr>
        <p:spPr>
          <a:xfrm flipH="1" flipV="1">
            <a:off x="5696580" y="0"/>
            <a:ext cx="0" cy="1307661"/>
          </a:xfrm>
          <a:prstGeom prst="line">
            <a:avLst/>
          </a:prstGeom>
          <a:ln cmpd="sng"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692689" y="1102179"/>
            <a:ext cx="3484428" cy="4041320"/>
          </a:xfrm>
          <a:prstGeom prst="rect">
            <a:avLst/>
          </a:prstGeom>
          <a:solidFill>
            <a:srgbClr val="4C4C4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Freeform 13"/>
          <p:cNvSpPr>
            <a:spLocks noEditPoints="1"/>
          </p:cNvSpPr>
          <p:nvPr/>
        </p:nvSpPr>
        <p:spPr bwMode="auto">
          <a:xfrm>
            <a:off x="526820" y="262425"/>
            <a:ext cx="3849706" cy="7470500"/>
          </a:xfrm>
          <a:custGeom>
            <a:gdLst>
              <a:gd fmla="*/ 108 w 664" name="T0"/>
              <a:gd fmla="*/ 0 h 1362" name="T1"/>
              <a:gd fmla="*/ 86 w 664" name="T2"/>
              <a:gd fmla="*/ 2 h 1362" name="T3"/>
              <a:gd fmla="*/ 46 w 664" name="T4"/>
              <a:gd fmla="*/ 18 h 1362" name="T5"/>
              <a:gd fmla="*/ 18 w 664" name="T6"/>
              <a:gd fmla="*/ 46 h 1362" name="T7"/>
              <a:gd fmla="*/ 2 w 664" name="T8"/>
              <a:gd fmla="*/ 86 h 1362" name="T9"/>
              <a:gd fmla="*/ 0 w 664" name="T10"/>
              <a:gd fmla="*/ 1254 h 1362" name="T11"/>
              <a:gd fmla="*/ 2 w 664" name="T12"/>
              <a:gd fmla="*/ 1276 h 1362" name="T13"/>
              <a:gd fmla="*/ 18 w 664" name="T14"/>
              <a:gd fmla="*/ 1314 h 1362" name="T15"/>
              <a:gd fmla="*/ 46 w 664" name="T16"/>
              <a:gd fmla="*/ 1344 h 1362" name="T17"/>
              <a:gd fmla="*/ 86 w 664" name="T18"/>
              <a:gd fmla="*/ 1360 h 1362" name="T19"/>
              <a:gd fmla="*/ 556 w 664" name="T20"/>
              <a:gd fmla="*/ 1362 h 1362" name="T21"/>
              <a:gd fmla="*/ 578 w 664" name="T22"/>
              <a:gd fmla="*/ 1360 h 1362" name="T23"/>
              <a:gd fmla="*/ 616 w 664" name="T24"/>
              <a:gd fmla="*/ 1344 h 1362" name="T25"/>
              <a:gd fmla="*/ 646 w 664" name="T26"/>
              <a:gd fmla="*/ 1314 h 1362" name="T27"/>
              <a:gd fmla="*/ 662 w 664" name="T28"/>
              <a:gd fmla="*/ 1276 h 1362" name="T29"/>
              <a:gd fmla="*/ 664 w 664" name="T30"/>
              <a:gd fmla="*/ 108 h 1362" name="T31"/>
              <a:gd fmla="*/ 662 w 664" name="T32"/>
              <a:gd fmla="*/ 86 h 1362" name="T33"/>
              <a:gd fmla="*/ 646 w 664" name="T34"/>
              <a:gd fmla="*/ 46 h 1362" name="T35"/>
              <a:gd fmla="*/ 616 w 664" name="T36"/>
              <a:gd fmla="*/ 18 h 1362" name="T37"/>
              <a:gd fmla="*/ 578 w 664" name="T38"/>
              <a:gd fmla="*/ 2 h 1362" name="T39"/>
              <a:gd fmla="*/ 556 w 664" name="T40"/>
              <a:gd fmla="*/ 0 h 1362" name="T41"/>
              <a:gd fmla="*/ 380 w 664" name="T42"/>
              <a:gd fmla="*/ 76 h 1362" name="T43"/>
              <a:gd fmla="*/ 384 w 664" name="T44"/>
              <a:gd fmla="*/ 78 h 1362" name="T45"/>
              <a:gd fmla="*/ 386 w 664" name="T46"/>
              <a:gd fmla="*/ 82 h 1362" name="T47"/>
              <a:gd fmla="*/ 380 w 664" name="T48"/>
              <a:gd fmla="*/ 88 h 1362" name="T49"/>
              <a:gd fmla="*/ 282 w 664" name="T50"/>
              <a:gd fmla="*/ 88 h 1362" name="T51"/>
              <a:gd fmla="*/ 278 w 664" name="T52"/>
              <a:gd fmla="*/ 82 h 1362" name="T53"/>
              <a:gd fmla="*/ 278 w 664" name="T54"/>
              <a:gd fmla="*/ 78 h 1362" name="T55"/>
              <a:gd fmla="*/ 282 w 664" name="T56"/>
              <a:gd fmla="*/ 76 h 1362" name="T57"/>
              <a:gd fmla="*/ 224 w 664" name="T58"/>
              <a:gd fmla="*/ 70 h 1362" name="T59"/>
              <a:gd fmla="*/ 234 w 664" name="T60"/>
              <a:gd fmla="*/ 74 h 1362" name="T61"/>
              <a:gd fmla="*/ 236 w 664" name="T62"/>
              <a:gd fmla="*/ 82 h 1362" name="T63"/>
              <a:gd fmla="*/ 236 w 664" name="T64"/>
              <a:gd fmla="*/ 88 h 1362" name="T65"/>
              <a:gd fmla="*/ 230 w 664" name="T66"/>
              <a:gd fmla="*/ 94 h 1362" name="T67"/>
              <a:gd fmla="*/ 224 w 664" name="T68"/>
              <a:gd fmla="*/ 94 h 1362" name="T69"/>
              <a:gd fmla="*/ 216 w 664" name="T70"/>
              <a:gd fmla="*/ 92 h 1362" name="T71"/>
              <a:gd fmla="*/ 212 w 664" name="T72"/>
              <a:gd fmla="*/ 82 h 1362" name="T73"/>
              <a:gd fmla="*/ 212 w 664" name="T74"/>
              <a:gd fmla="*/ 78 h 1362" name="T75"/>
              <a:gd fmla="*/ 220 w 664" name="T76"/>
              <a:gd fmla="*/ 70 h 1362" name="T77"/>
              <a:gd fmla="*/ 224 w 664" name="T78"/>
              <a:gd fmla="*/ 70 h 1362" name="T79"/>
              <a:gd fmla="*/ 332 w 664" name="T80"/>
              <a:gd fmla="*/ 1318 h 1362" name="T81"/>
              <a:gd fmla="*/ 310 w 664" name="T82"/>
              <a:gd fmla="*/ 1314 h 1362" name="T83"/>
              <a:gd fmla="*/ 294 w 664" name="T84"/>
              <a:gd fmla="*/ 1302 h 1362" name="T85"/>
              <a:gd fmla="*/ 282 w 664" name="T86"/>
              <a:gd fmla="*/ 1284 h 1362" name="T87"/>
              <a:gd fmla="*/ 278 w 664" name="T88"/>
              <a:gd fmla="*/ 1264 h 1362" name="T89"/>
              <a:gd fmla="*/ 278 w 664" name="T90"/>
              <a:gd fmla="*/ 1252 h 1362" name="T91"/>
              <a:gd fmla="*/ 286 w 664" name="T92"/>
              <a:gd fmla="*/ 1232 h 1362" name="T93"/>
              <a:gd fmla="*/ 302 w 664" name="T94"/>
              <a:gd fmla="*/ 1218 h 1362" name="T95"/>
              <a:gd fmla="*/ 320 w 664" name="T96"/>
              <a:gd fmla="*/ 1210 h 1362" name="T97"/>
              <a:gd fmla="*/ 332 w 664" name="T98"/>
              <a:gd fmla="*/ 1208 h 1362" name="T99"/>
              <a:gd fmla="*/ 352 w 664" name="T100"/>
              <a:gd fmla="*/ 1214 h 1362" name="T101"/>
              <a:gd fmla="*/ 370 w 664" name="T102"/>
              <a:gd fmla="*/ 1224 h 1362" name="T103"/>
              <a:gd fmla="*/ 382 w 664" name="T104"/>
              <a:gd fmla="*/ 1242 h 1362" name="T105"/>
              <a:gd fmla="*/ 386 w 664" name="T106"/>
              <a:gd fmla="*/ 1264 h 1362" name="T107"/>
              <a:gd fmla="*/ 386 w 664" name="T108"/>
              <a:gd fmla="*/ 1274 h 1362" name="T109"/>
              <a:gd fmla="*/ 376 w 664" name="T110"/>
              <a:gd fmla="*/ 1294 h 1362" name="T111"/>
              <a:gd fmla="*/ 362 w 664" name="T112"/>
              <a:gd fmla="*/ 1308 h 1362" name="T113"/>
              <a:gd fmla="*/ 342 w 664" name="T114"/>
              <a:gd fmla="*/ 1316 h 1362" name="T115"/>
              <a:gd fmla="*/ 332 w 664" name="T116"/>
              <a:gd fmla="*/ 1318 h 1362" name="T117"/>
              <a:gd fmla="*/ 44 w 664" name="T118"/>
              <a:gd fmla="*/ 1186 h 1362" name="T119"/>
              <a:gd fmla="*/ 620 w 664" name="T120"/>
              <a:gd fmla="*/ 166 h 1362" name="T1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b="b" l="0" r="r" t="0"/>
            <a:pathLst>
              <a:path h="1362" w="664">
                <a:moveTo>
                  <a:pt x="556" y="0"/>
                </a:moveTo>
                <a:lnTo>
                  <a:pt x="108" y="0"/>
                </a:lnTo>
                <a:lnTo>
                  <a:pt x="108" y="0"/>
                </a:lnTo>
                <a:lnTo>
                  <a:pt x="86" y="2"/>
                </a:lnTo>
                <a:lnTo>
                  <a:pt x="66" y="8"/>
                </a:lnTo>
                <a:lnTo>
                  <a:pt x="46" y="18"/>
                </a:lnTo>
                <a:lnTo>
                  <a:pt x="30" y="30"/>
                </a:lnTo>
                <a:lnTo>
                  <a:pt x="18" y="46"/>
                </a:lnTo>
                <a:lnTo>
                  <a:pt x="8" y="66"/>
                </a:lnTo>
                <a:lnTo>
                  <a:pt x="2" y="86"/>
                </a:lnTo>
                <a:lnTo>
                  <a:pt x="0" y="108"/>
                </a:lnTo>
                <a:lnTo>
                  <a:pt x="0" y="1254"/>
                </a:lnTo>
                <a:lnTo>
                  <a:pt x="0" y="1254"/>
                </a:lnTo>
                <a:lnTo>
                  <a:pt x="2" y="1276"/>
                </a:lnTo>
                <a:lnTo>
                  <a:pt x="8" y="1296"/>
                </a:lnTo>
                <a:lnTo>
                  <a:pt x="18" y="1314"/>
                </a:lnTo>
                <a:lnTo>
                  <a:pt x="30" y="1330"/>
                </a:lnTo>
                <a:lnTo>
                  <a:pt x="46" y="1344"/>
                </a:lnTo>
                <a:lnTo>
                  <a:pt x="66" y="1354"/>
                </a:lnTo>
                <a:lnTo>
                  <a:pt x="86" y="1360"/>
                </a:lnTo>
                <a:lnTo>
                  <a:pt x="108" y="1362"/>
                </a:lnTo>
                <a:lnTo>
                  <a:pt x="556" y="1362"/>
                </a:lnTo>
                <a:lnTo>
                  <a:pt x="556" y="1362"/>
                </a:lnTo>
                <a:lnTo>
                  <a:pt x="578" y="1360"/>
                </a:lnTo>
                <a:lnTo>
                  <a:pt x="598" y="1354"/>
                </a:lnTo>
                <a:lnTo>
                  <a:pt x="616" y="1344"/>
                </a:lnTo>
                <a:lnTo>
                  <a:pt x="632" y="1330"/>
                </a:lnTo>
                <a:lnTo>
                  <a:pt x="646" y="1314"/>
                </a:lnTo>
                <a:lnTo>
                  <a:pt x="656" y="1296"/>
                </a:lnTo>
                <a:lnTo>
                  <a:pt x="662" y="1276"/>
                </a:lnTo>
                <a:lnTo>
                  <a:pt x="664" y="1254"/>
                </a:lnTo>
                <a:lnTo>
                  <a:pt x="664" y="108"/>
                </a:lnTo>
                <a:lnTo>
                  <a:pt x="664" y="108"/>
                </a:lnTo>
                <a:lnTo>
                  <a:pt x="662" y="86"/>
                </a:lnTo>
                <a:lnTo>
                  <a:pt x="656" y="66"/>
                </a:lnTo>
                <a:lnTo>
                  <a:pt x="646" y="46"/>
                </a:lnTo>
                <a:lnTo>
                  <a:pt x="632" y="30"/>
                </a:lnTo>
                <a:lnTo>
                  <a:pt x="616" y="18"/>
                </a:lnTo>
                <a:lnTo>
                  <a:pt x="598" y="8"/>
                </a:lnTo>
                <a:lnTo>
                  <a:pt x="578" y="2"/>
                </a:lnTo>
                <a:lnTo>
                  <a:pt x="556" y="0"/>
                </a:lnTo>
                <a:lnTo>
                  <a:pt x="556" y="0"/>
                </a:lnTo>
                <a:close/>
                <a:moveTo>
                  <a:pt x="282" y="76"/>
                </a:moveTo>
                <a:lnTo>
                  <a:pt x="380" y="76"/>
                </a:lnTo>
                <a:lnTo>
                  <a:pt x="380" y="76"/>
                </a:lnTo>
                <a:lnTo>
                  <a:pt x="384" y="78"/>
                </a:lnTo>
                <a:lnTo>
                  <a:pt x="386" y="82"/>
                </a:lnTo>
                <a:lnTo>
                  <a:pt x="386" y="82"/>
                </a:lnTo>
                <a:lnTo>
                  <a:pt x="384" y="86"/>
                </a:lnTo>
                <a:lnTo>
                  <a:pt x="380" y="88"/>
                </a:lnTo>
                <a:lnTo>
                  <a:pt x="282" y="88"/>
                </a:lnTo>
                <a:lnTo>
                  <a:pt x="282" y="88"/>
                </a:lnTo>
                <a:lnTo>
                  <a:pt x="278" y="86"/>
                </a:lnTo>
                <a:lnTo>
                  <a:pt x="278" y="82"/>
                </a:lnTo>
                <a:lnTo>
                  <a:pt x="278" y="82"/>
                </a:lnTo>
                <a:lnTo>
                  <a:pt x="278" y="78"/>
                </a:lnTo>
                <a:lnTo>
                  <a:pt x="282" y="76"/>
                </a:lnTo>
                <a:lnTo>
                  <a:pt x="282" y="76"/>
                </a:lnTo>
                <a:close/>
                <a:moveTo>
                  <a:pt x="224" y="70"/>
                </a:moveTo>
                <a:lnTo>
                  <a:pt x="224" y="70"/>
                </a:lnTo>
                <a:lnTo>
                  <a:pt x="230" y="70"/>
                </a:lnTo>
                <a:lnTo>
                  <a:pt x="234" y="74"/>
                </a:lnTo>
                <a:lnTo>
                  <a:pt x="236" y="78"/>
                </a:lnTo>
                <a:lnTo>
                  <a:pt x="236" y="82"/>
                </a:lnTo>
                <a:lnTo>
                  <a:pt x="236" y="82"/>
                </a:lnTo>
                <a:lnTo>
                  <a:pt x="236" y="88"/>
                </a:lnTo>
                <a:lnTo>
                  <a:pt x="234" y="92"/>
                </a:lnTo>
                <a:lnTo>
                  <a:pt x="230" y="94"/>
                </a:lnTo>
                <a:lnTo>
                  <a:pt x="224" y="94"/>
                </a:lnTo>
                <a:lnTo>
                  <a:pt x="224" y="94"/>
                </a:lnTo>
                <a:lnTo>
                  <a:pt x="220" y="94"/>
                </a:lnTo>
                <a:lnTo>
                  <a:pt x="216" y="92"/>
                </a:lnTo>
                <a:lnTo>
                  <a:pt x="212" y="88"/>
                </a:lnTo>
                <a:lnTo>
                  <a:pt x="212" y="82"/>
                </a:lnTo>
                <a:lnTo>
                  <a:pt x="212" y="82"/>
                </a:lnTo>
                <a:lnTo>
                  <a:pt x="212" y="78"/>
                </a:lnTo>
                <a:lnTo>
                  <a:pt x="216" y="74"/>
                </a:lnTo>
                <a:lnTo>
                  <a:pt x="220" y="70"/>
                </a:lnTo>
                <a:lnTo>
                  <a:pt x="224" y="70"/>
                </a:lnTo>
                <a:lnTo>
                  <a:pt x="224" y="70"/>
                </a:lnTo>
                <a:close/>
                <a:moveTo>
                  <a:pt x="332" y="1318"/>
                </a:moveTo>
                <a:lnTo>
                  <a:pt x="332" y="1318"/>
                </a:lnTo>
                <a:lnTo>
                  <a:pt x="320" y="1316"/>
                </a:lnTo>
                <a:lnTo>
                  <a:pt x="310" y="1314"/>
                </a:lnTo>
                <a:lnTo>
                  <a:pt x="302" y="1308"/>
                </a:lnTo>
                <a:lnTo>
                  <a:pt x="294" y="1302"/>
                </a:lnTo>
                <a:lnTo>
                  <a:pt x="286" y="1294"/>
                </a:lnTo>
                <a:lnTo>
                  <a:pt x="282" y="1284"/>
                </a:lnTo>
                <a:lnTo>
                  <a:pt x="278" y="1274"/>
                </a:lnTo>
                <a:lnTo>
                  <a:pt x="278" y="1264"/>
                </a:lnTo>
                <a:lnTo>
                  <a:pt x="278" y="1264"/>
                </a:lnTo>
                <a:lnTo>
                  <a:pt x="278" y="1252"/>
                </a:lnTo>
                <a:lnTo>
                  <a:pt x="282" y="1242"/>
                </a:lnTo>
                <a:lnTo>
                  <a:pt x="286" y="1232"/>
                </a:lnTo>
                <a:lnTo>
                  <a:pt x="294" y="1224"/>
                </a:lnTo>
                <a:lnTo>
                  <a:pt x="302" y="1218"/>
                </a:lnTo>
                <a:lnTo>
                  <a:pt x="310" y="1214"/>
                </a:lnTo>
                <a:lnTo>
                  <a:pt x="320" y="1210"/>
                </a:lnTo>
                <a:lnTo>
                  <a:pt x="332" y="1208"/>
                </a:lnTo>
                <a:lnTo>
                  <a:pt x="332" y="1208"/>
                </a:lnTo>
                <a:lnTo>
                  <a:pt x="342" y="1210"/>
                </a:lnTo>
                <a:lnTo>
                  <a:pt x="352" y="1214"/>
                </a:lnTo>
                <a:lnTo>
                  <a:pt x="362" y="1218"/>
                </a:lnTo>
                <a:lnTo>
                  <a:pt x="370" y="1224"/>
                </a:lnTo>
                <a:lnTo>
                  <a:pt x="376" y="1232"/>
                </a:lnTo>
                <a:lnTo>
                  <a:pt x="382" y="1242"/>
                </a:lnTo>
                <a:lnTo>
                  <a:pt x="386" y="1252"/>
                </a:lnTo>
                <a:lnTo>
                  <a:pt x="386" y="1264"/>
                </a:lnTo>
                <a:lnTo>
                  <a:pt x="386" y="1264"/>
                </a:lnTo>
                <a:lnTo>
                  <a:pt x="386" y="1274"/>
                </a:lnTo>
                <a:lnTo>
                  <a:pt x="382" y="1284"/>
                </a:lnTo>
                <a:lnTo>
                  <a:pt x="376" y="1294"/>
                </a:lnTo>
                <a:lnTo>
                  <a:pt x="370" y="1302"/>
                </a:lnTo>
                <a:lnTo>
                  <a:pt x="362" y="1308"/>
                </a:lnTo>
                <a:lnTo>
                  <a:pt x="352" y="1314"/>
                </a:lnTo>
                <a:lnTo>
                  <a:pt x="342" y="1316"/>
                </a:lnTo>
                <a:lnTo>
                  <a:pt x="332" y="1318"/>
                </a:lnTo>
                <a:lnTo>
                  <a:pt x="332" y="1318"/>
                </a:lnTo>
                <a:close/>
                <a:moveTo>
                  <a:pt x="620" y="1186"/>
                </a:moveTo>
                <a:lnTo>
                  <a:pt x="44" y="1186"/>
                </a:lnTo>
                <a:lnTo>
                  <a:pt x="44" y="166"/>
                </a:lnTo>
                <a:lnTo>
                  <a:pt x="620" y="166"/>
                </a:lnTo>
                <a:lnTo>
                  <a:pt x="620" y="1186"/>
                </a:lnTo>
                <a:close/>
              </a:path>
            </a:pathLst>
          </a:custGeom>
          <a:solidFill>
            <a:srgbClr val="2D2D2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aphicFrame>
        <p:nvGraphicFramePr>
          <p:cNvPr id="7" name="图表 6"/>
          <p:cNvGraphicFramePr/>
          <p:nvPr>
            <p:extLst>
              <p:ext uri="{D42A27DB-BD31-4B8C-83A1-F6EECF244321}">
                <p14:modId val="1252390194"/>
              </p:ext>
            </p:extLst>
          </p:nvPr>
        </p:nvGraphicFramePr>
        <p:xfrm>
          <a:off x="0" y="1307661"/>
          <a:ext cx="4943270" cy="3312626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8" name="矩形 7"/>
          <p:cNvSpPr/>
          <p:nvPr/>
        </p:nvSpPr>
        <p:spPr>
          <a:xfrm>
            <a:off x="2546696" y="3083176"/>
            <a:ext cx="1221105" cy="5791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altLang="zh-CN" b="1" lang="en-US" smtClean="0" sz="3200">
                <a:solidFill>
                  <a:schemeClr val="bg1"/>
                </a:solidFill>
              </a:rPr>
              <a:t>TEXT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377270" y="3653786"/>
            <a:ext cx="2390531" cy="1082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altLang="en-US" lang="zh-CN" sz="1000">
                <a:solidFill>
                  <a:srgbClr val="FFFFFF"/>
                </a:solidFill>
              </a:rPr>
              <a:t>点击此处添加文本信息。</a:t>
            </a:r>
          </a:p>
          <a:p>
            <a:pPr algn="r">
              <a:lnSpc>
                <a:spcPct val="130000"/>
              </a:lnSpc>
            </a:pPr>
            <a:r>
              <a:rPr altLang="en-US" lang="zh-CN" sz="1000">
                <a:solidFill>
                  <a:srgbClr val="FFFFFF"/>
                </a:solidFill>
              </a:rPr>
              <a:t>双击图标可以对图表图形及文字的颜色、边框等进行选择。点击图表然后右键选择“编辑数据”即自动跳转到Excel中对图表的数据信息进行编辑。</a:t>
            </a:r>
          </a:p>
        </p:txBody>
      </p:sp>
      <p:graphicFrame>
        <p:nvGraphicFramePr>
          <p:cNvPr id="10" name="图表 9"/>
          <p:cNvGraphicFramePr/>
          <p:nvPr>
            <p:extLst>
              <p:ext uri="{D42A27DB-BD31-4B8C-83A1-F6EECF244321}">
                <p14:modId val="1295652766"/>
              </p:ext>
            </p:extLst>
          </p:nvPr>
        </p:nvGraphicFramePr>
        <p:xfrm>
          <a:off x="4607423" y="910870"/>
          <a:ext cx="2078061" cy="1898737"/>
        </p:xfrm>
        <a:graphic>
          <a:graphicData uri="http://schemas.openxmlformats.org/drawingml/2006/chart">
            <c:chart xmlns:c="http://schemas.openxmlformats.org/drawingml/2006/chart" r:id="rId3"/>
          </a:graphicData>
        </a:graphic>
      </p:graphicFrame>
      <p:graphicFrame>
        <p:nvGraphicFramePr>
          <p:cNvPr id="11" name="图表 10"/>
          <p:cNvGraphicFramePr/>
          <p:nvPr>
            <p:extLst>
              <p:ext uri="{D42A27DB-BD31-4B8C-83A1-F6EECF244321}">
                <p14:modId val="82617473"/>
              </p:ext>
            </p:extLst>
          </p:nvPr>
        </p:nvGraphicFramePr>
        <p:xfrm>
          <a:off x="5738560" y="2370111"/>
          <a:ext cx="1893847" cy="1898737"/>
        </p:xfrm>
        <a:graphic>
          <a:graphicData uri="http://schemas.openxmlformats.org/drawingml/2006/chart">
            <c:chart xmlns:c="http://schemas.openxmlformats.org/drawingml/2006/chart" r:id="rId4"/>
          </a:graphicData>
        </a:graphic>
      </p:graphicFrame>
      <p:graphicFrame>
        <p:nvGraphicFramePr>
          <p:cNvPr id="12" name="图表 11"/>
          <p:cNvGraphicFramePr/>
          <p:nvPr>
            <p:extLst>
              <p:ext uri="{D42A27DB-BD31-4B8C-83A1-F6EECF244321}">
                <p14:modId val="3663339800"/>
              </p:ext>
            </p:extLst>
          </p:nvPr>
        </p:nvGraphicFramePr>
        <p:xfrm>
          <a:off x="6958064" y="38429"/>
          <a:ext cx="1863128" cy="1898737"/>
        </p:xfrm>
        <a:graphic>
          <a:graphicData uri="http://schemas.openxmlformats.org/drawingml/2006/chart">
            <c:chart xmlns:c="http://schemas.openxmlformats.org/drawingml/2006/chart" r:id="rId5"/>
          </a:graphicData>
        </a:graphic>
      </p:graphicFrame>
      <p:sp>
        <p:nvSpPr>
          <p:cNvPr id="13" name="文本框 12"/>
          <p:cNvSpPr txBox="1"/>
          <p:nvPr/>
        </p:nvSpPr>
        <p:spPr>
          <a:xfrm>
            <a:off x="4785841" y="2547997"/>
            <a:ext cx="89566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kumimoji="1" lang="en-US" smtClean="0" sz="2800">
                <a:solidFill>
                  <a:srgbClr val="333333"/>
                </a:solidFill>
              </a:rPr>
              <a:t>40%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785841" y="2972568"/>
            <a:ext cx="1119878" cy="1082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z="1000">
                <a:solidFill>
                  <a:srgbClr val="333333"/>
                </a:solidFill>
              </a:rPr>
              <a:t>点击此处添加文本信息。双击图标可以对图表图形及文字的颜色、边框等进行选择。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315600" y="3369206"/>
            <a:ext cx="89566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kumimoji="1" lang="en-US" smtClean="0" sz="2800">
                <a:solidFill>
                  <a:srgbClr val="333333"/>
                </a:solidFill>
              </a:rPr>
              <a:t>40%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7315600" y="3793777"/>
            <a:ext cx="1119878" cy="1082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lang="zh-CN" sz="1000">
                <a:solidFill>
                  <a:srgbClr val="333333"/>
                </a:solidFill>
              </a:rPr>
              <a:t>点击此处添加文本信息。双击图标可以对图表图形及文字的颜色、边框等进行选择。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926745" y="1536593"/>
            <a:ext cx="895668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kumimoji="1" lang="en-US" smtClean="0" sz="2800">
                <a:solidFill>
                  <a:srgbClr val="333333"/>
                </a:solidFill>
              </a:rPr>
              <a:t>40%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7926745" y="1961164"/>
            <a:ext cx="1119878" cy="10820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altLang="en-US" lang="zh-CN" sz="1000">
                <a:solidFill>
                  <a:srgbClr val="333333"/>
                </a:solidFill>
              </a:rPr>
              <a:t>点击此处添加文本信息。双击图标可以对图表图形及文字的颜色、边框等进行选择。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671567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zh-CN" kumimoji="1" lang="en-US" smtClean="0" sz="1000"/>
              <a:t>LOGO | COMPANY</a:t>
            </a:r>
          </a:p>
        </p:txBody>
      </p:sp>
    </p:spTree>
    <p:extLst>
      <p:ext uri="{BB962C8B-B14F-4D97-AF65-F5344CB8AC3E}">
        <p14:creationId val="617497185"/>
      </p:ext>
    </p:extLst>
  </p:cSld>
  <p:clrMapOvr>
    <a:masterClrMapping/>
  </p:clrMapOvr>
  <mc:AlternateContent>
    <mc:Choice Requires="p14">
      <p:transition p14:dur="700" spd="med">
        <p:fade/>
      </p:transition>
    </mc:Choice>
    <mc:Fallback>
      <p:transition spd="med">
        <p:fad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520918" y="811319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矩形 2"/>
          <p:cNvSpPr/>
          <p:nvPr/>
        </p:nvSpPr>
        <p:spPr>
          <a:xfrm rot="353362">
            <a:off x="4661277" y="81534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" name="矩形 3"/>
          <p:cNvSpPr/>
          <p:nvPr/>
        </p:nvSpPr>
        <p:spPr>
          <a:xfrm rot="854280">
            <a:off x="4840447" y="84659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矩形 4"/>
          <p:cNvSpPr/>
          <p:nvPr/>
        </p:nvSpPr>
        <p:spPr>
          <a:xfrm rot="1207642">
            <a:off x="4975504" y="885015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矩形 5"/>
          <p:cNvSpPr/>
          <p:nvPr/>
        </p:nvSpPr>
        <p:spPr>
          <a:xfrm rot="1689293">
            <a:off x="5159752" y="95541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矩形 6"/>
          <p:cNvSpPr/>
          <p:nvPr/>
        </p:nvSpPr>
        <p:spPr>
          <a:xfrm rot="1976499">
            <a:off x="5277889" y="103131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矩形 7"/>
          <p:cNvSpPr/>
          <p:nvPr/>
        </p:nvSpPr>
        <p:spPr>
          <a:xfrm rot="2151988">
            <a:off x="5387794" y="110717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矩形 8"/>
          <p:cNvSpPr/>
          <p:nvPr/>
        </p:nvSpPr>
        <p:spPr>
          <a:xfrm rot="2439194">
            <a:off x="5494679" y="119823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0" name="矩形 9"/>
          <p:cNvSpPr/>
          <p:nvPr/>
        </p:nvSpPr>
        <p:spPr>
          <a:xfrm rot="2998031">
            <a:off x="5598275" y="130983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1" name="矩形 10"/>
          <p:cNvSpPr/>
          <p:nvPr/>
        </p:nvSpPr>
        <p:spPr>
          <a:xfrm rot="3285237">
            <a:off x="5679752" y="142419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2" name="矩形 11"/>
          <p:cNvSpPr/>
          <p:nvPr/>
        </p:nvSpPr>
        <p:spPr>
          <a:xfrm rot="3643549">
            <a:off x="5766777" y="1571322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3" name="矩形 12"/>
          <p:cNvSpPr/>
          <p:nvPr/>
        </p:nvSpPr>
        <p:spPr>
          <a:xfrm rot="3930755">
            <a:off x="5825474" y="1698882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4" name="矩形 13"/>
          <p:cNvSpPr/>
          <p:nvPr/>
        </p:nvSpPr>
        <p:spPr>
          <a:xfrm rot="4605071">
            <a:off x="5878674" y="1861940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5" name="矩形 14"/>
          <p:cNvSpPr/>
          <p:nvPr/>
        </p:nvSpPr>
        <p:spPr>
          <a:xfrm rot="4958433">
            <a:off x="5906925" y="199948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6" name="矩形 15"/>
          <p:cNvSpPr/>
          <p:nvPr/>
        </p:nvSpPr>
        <p:spPr>
          <a:xfrm flipH="1" rot="21114212">
            <a:off x="4332651" y="82465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7" name="矩形 16"/>
          <p:cNvSpPr/>
          <p:nvPr/>
        </p:nvSpPr>
        <p:spPr>
          <a:xfrm flipH="1" rot="20760848">
            <a:off x="4194258" y="848409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8" name="矩形 17"/>
          <p:cNvSpPr/>
          <p:nvPr/>
        </p:nvSpPr>
        <p:spPr>
          <a:xfrm flipH="1" rot="20259932">
            <a:off x="4021276" y="90798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9" name="矩形 18"/>
          <p:cNvSpPr/>
          <p:nvPr/>
        </p:nvSpPr>
        <p:spPr>
          <a:xfrm flipH="1" rot="19906568">
            <a:off x="3892975" y="96504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0" name="矩形 19"/>
          <p:cNvSpPr/>
          <p:nvPr/>
        </p:nvSpPr>
        <p:spPr>
          <a:xfrm flipH="1" rot="19424918">
            <a:off x="3734099" y="1057291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1" name="矩形 20"/>
          <p:cNvSpPr/>
          <p:nvPr/>
        </p:nvSpPr>
        <p:spPr>
          <a:xfrm flipH="1" rot="19137712">
            <a:off x="3627830" y="1149071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2" name="矩形 21"/>
          <p:cNvSpPr/>
          <p:nvPr/>
        </p:nvSpPr>
        <p:spPr>
          <a:xfrm flipH="1" rot="18962224">
            <a:off x="3522893" y="123965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3" name="矩形 22"/>
          <p:cNvSpPr/>
          <p:nvPr/>
        </p:nvSpPr>
        <p:spPr>
          <a:xfrm flipH="1" rot="18675016">
            <a:off x="3429900" y="134486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4" name="矩形 23"/>
          <p:cNvSpPr/>
          <p:nvPr/>
        </p:nvSpPr>
        <p:spPr>
          <a:xfrm flipH="1" rot="18116180">
            <a:off x="3339649" y="1463128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5" name="矩形 24"/>
          <p:cNvSpPr/>
          <p:nvPr/>
        </p:nvSpPr>
        <p:spPr>
          <a:xfrm flipH="1" rot="17828974">
            <a:off x="3275090" y="158782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6" name="矩形 25"/>
          <p:cNvSpPr/>
          <p:nvPr/>
        </p:nvSpPr>
        <p:spPr>
          <a:xfrm flipH="1" rot="17470662">
            <a:off x="3216250" y="1720742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7" name="矩形 26"/>
          <p:cNvSpPr/>
          <p:nvPr/>
        </p:nvSpPr>
        <p:spPr>
          <a:xfrm flipH="1" rot="17183456">
            <a:off x="3176103" y="185529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8" name="矩形 27"/>
          <p:cNvSpPr/>
          <p:nvPr/>
        </p:nvSpPr>
        <p:spPr>
          <a:xfrm flipH="1" rot="16509141">
            <a:off x="3146398" y="1989222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9" name="矩形 28"/>
          <p:cNvSpPr/>
          <p:nvPr/>
        </p:nvSpPr>
        <p:spPr>
          <a:xfrm flipH="1" rot="16155778">
            <a:off x="3137801" y="212937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0" name="矩形 29"/>
          <p:cNvSpPr/>
          <p:nvPr/>
        </p:nvSpPr>
        <p:spPr>
          <a:xfrm flipV="1" rot="20965998">
            <a:off x="4776882" y="3588760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1" name="矩形 30"/>
          <p:cNvSpPr/>
          <p:nvPr/>
        </p:nvSpPr>
        <p:spPr>
          <a:xfrm flipV="1" rot="20612636">
            <a:off x="4914123" y="355906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2" name="矩形 31"/>
          <p:cNvSpPr/>
          <p:nvPr/>
        </p:nvSpPr>
        <p:spPr>
          <a:xfrm flipV="1" rot="20111718">
            <a:off x="5084524" y="349549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3" name="矩形 32"/>
          <p:cNvSpPr/>
          <p:nvPr/>
        </p:nvSpPr>
        <p:spPr>
          <a:xfrm flipV="1" rot="19758356">
            <a:off x="5210245" y="3432952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4" name="矩形 33"/>
          <p:cNvSpPr/>
          <p:nvPr/>
        </p:nvSpPr>
        <p:spPr>
          <a:xfrm flipV="1" rot="19276704">
            <a:off x="5378459" y="332995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5" name="矩形 34"/>
          <p:cNvSpPr/>
          <p:nvPr/>
        </p:nvSpPr>
        <p:spPr>
          <a:xfrm flipV="1" rot="18989500">
            <a:off x="5480674" y="323368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6" name="矩形 35"/>
          <p:cNvSpPr/>
          <p:nvPr/>
        </p:nvSpPr>
        <p:spPr>
          <a:xfrm flipV="1" rot="18814010">
            <a:off x="5574804" y="313895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7" name="矩形 36"/>
          <p:cNvSpPr/>
          <p:nvPr/>
        </p:nvSpPr>
        <p:spPr>
          <a:xfrm flipV="1" rot="18526804">
            <a:off x="5663177" y="302983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8" name="矩形 37"/>
          <p:cNvSpPr/>
          <p:nvPr/>
        </p:nvSpPr>
        <p:spPr>
          <a:xfrm flipV="1" rot="17967968">
            <a:off x="5744551" y="2901134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9" name="矩形 38"/>
          <p:cNvSpPr/>
          <p:nvPr/>
        </p:nvSpPr>
        <p:spPr>
          <a:xfrm flipV="1" rot="17680760">
            <a:off x="5803676" y="2773772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0" name="矩形 39"/>
          <p:cNvSpPr/>
          <p:nvPr/>
        </p:nvSpPr>
        <p:spPr>
          <a:xfrm flipV="1" rot="17322448">
            <a:off x="5862244" y="261318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1" name="矩形 40"/>
          <p:cNvSpPr/>
          <p:nvPr/>
        </p:nvSpPr>
        <p:spPr>
          <a:xfrm flipV="1" rot="17035244">
            <a:off x="5896555" y="2477020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2" name="矩形 41"/>
          <p:cNvSpPr/>
          <p:nvPr/>
        </p:nvSpPr>
        <p:spPr>
          <a:xfrm flipV="1" rot="16360928">
            <a:off x="5918950" y="2306970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3" name="矩形 42"/>
          <p:cNvSpPr/>
          <p:nvPr/>
        </p:nvSpPr>
        <p:spPr>
          <a:xfrm flipV="1" rot="16007565">
            <a:off x="5921499" y="216657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4" name="矩形 43"/>
          <p:cNvSpPr/>
          <p:nvPr/>
        </p:nvSpPr>
        <p:spPr>
          <a:xfrm flipH="1" flipV="1" rot="21451788">
            <a:off x="4589363" y="361017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5" name="矩形 44"/>
          <p:cNvSpPr/>
          <p:nvPr/>
        </p:nvSpPr>
        <p:spPr>
          <a:xfrm flipH="1" flipV="1" rot="205149">
            <a:off x="4448960" y="361220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6" name="矩形 45"/>
          <p:cNvSpPr/>
          <p:nvPr/>
        </p:nvSpPr>
        <p:spPr>
          <a:xfrm flipH="1" flipV="1" rot="706067">
            <a:off x="4267986" y="358535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7" name="矩形 46"/>
          <p:cNvSpPr/>
          <p:nvPr/>
        </p:nvSpPr>
        <p:spPr>
          <a:xfrm flipH="1" flipV="1" rot="1059429">
            <a:off x="4131397" y="3552791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8" name="矩形 47"/>
          <p:cNvSpPr/>
          <p:nvPr/>
        </p:nvSpPr>
        <p:spPr>
          <a:xfrm flipH="1" flipV="1" rot="1541080">
            <a:off x="3958300" y="349124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9" name="矩形 48"/>
          <p:cNvSpPr/>
          <p:nvPr/>
        </p:nvSpPr>
        <p:spPr>
          <a:xfrm flipH="1" flipV="1" rot="1828286">
            <a:off x="3837001" y="3420511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0" name="矩形 49"/>
          <p:cNvSpPr/>
          <p:nvPr/>
        </p:nvSpPr>
        <p:spPr>
          <a:xfrm flipH="1" flipV="1" rot="2003775">
            <a:off x="3717234" y="3350708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1" name="矩形 50"/>
          <p:cNvSpPr/>
          <p:nvPr/>
        </p:nvSpPr>
        <p:spPr>
          <a:xfrm flipH="1" flipV="1" rot="2290981">
            <a:off x="3606525" y="326433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2" name="矩形 51"/>
          <p:cNvSpPr/>
          <p:nvPr/>
        </p:nvSpPr>
        <p:spPr>
          <a:xfrm flipH="1" flipV="1" rot="2849818">
            <a:off x="3496116" y="3164626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3" name="矩形 52"/>
          <p:cNvSpPr/>
          <p:nvPr/>
        </p:nvSpPr>
        <p:spPr>
          <a:xfrm flipH="1" flipV="1" rot="3137024">
            <a:off x="3409785" y="3053884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4" name="矩形 53"/>
          <p:cNvSpPr/>
          <p:nvPr/>
        </p:nvSpPr>
        <p:spPr>
          <a:xfrm flipH="1" flipV="1" rot="3495336">
            <a:off x="3313154" y="291126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5" name="矩形 54"/>
          <p:cNvSpPr/>
          <p:nvPr/>
        </p:nvSpPr>
        <p:spPr>
          <a:xfrm flipH="1" flipV="1" rot="3782542">
            <a:off x="3249013" y="2786357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6" name="矩形 55"/>
          <p:cNvSpPr/>
          <p:nvPr/>
        </p:nvSpPr>
        <p:spPr>
          <a:xfrm flipH="1" flipV="1" rot="4456858">
            <a:off x="3203834" y="265074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7" name="矩形 56"/>
          <p:cNvSpPr/>
          <p:nvPr/>
        </p:nvSpPr>
        <p:spPr>
          <a:xfrm flipH="1" flipV="1" rot="4810220">
            <a:off x="3169681" y="251454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8" name="矩形 57"/>
          <p:cNvSpPr/>
          <p:nvPr/>
        </p:nvSpPr>
        <p:spPr>
          <a:xfrm flipH="1" flipV="1" rot="4827269">
            <a:off x="3144790" y="2393595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9" name="矩形 58"/>
          <p:cNvSpPr/>
          <p:nvPr/>
        </p:nvSpPr>
        <p:spPr>
          <a:xfrm flipH="1" flipV="1" rot="5180631">
            <a:off x="3125483" y="2254513"/>
            <a:ext cx="97018" cy="361618"/>
          </a:xfrm>
          <a:prstGeom prst="rect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0" name="矩形 59"/>
          <p:cNvSpPr/>
          <p:nvPr/>
        </p:nvSpPr>
        <p:spPr>
          <a:xfrm>
            <a:off x="3971875" y="1188222"/>
            <a:ext cx="1241742" cy="23774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mtClean="0" sz="15000">
                <a:solidFill>
                  <a:srgbClr val="FFFFFF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a:rPr>
              <a:t>3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3700013" y="4154467"/>
            <a:ext cx="176320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kumimoji="1" lang="zh-CN" sz="2000">
                <a:solidFill>
                  <a:srgbClr val="333333"/>
                </a:solidFill>
              </a:rPr>
              <a:t>文字文字</a:t>
            </a:r>
          </a:p>
        </p:txBody>
      </p:sp>
    </p:spTree>
    <p:extLst>
      <p:ext uri="{BB962C8B-B14F-4D97-AF65-F5344CB8AC3E}">
        <p14:creationId val="2456598698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椭圆 1"/>
          <p:cNvSpPr/>
          <p:nvPr/>
        </p:nvSpPr>
        <p:spPr>
          <a:xfrm>
            <a:off x="-2749759" y="0"/>
            <a:ext cx="5183529" cy="5183529"/>
          </a:xfrm>
          <a:prstGeom prst="ellipse">
            <a:avLst/>
          </a:prstGeom>
          <a:solidFill>
            <a:srgbClr val="FEDB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文本框 2"/>
          <p:cNvSpPr txBox="1"/>
          <p:nvPr/>
        </p:nvSpPr>
        <p:spPr>
          <a:xfrm>
            <a:off x="215715" y="965751"/>
            <a:ext cx="1394129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b="1" kumimoji="1" lang="en-US" smtClean="0" sz="3200">
                <a:solidFill>
                  <a:srgbClr val="333333"/>
                </a:solidFill>
              </a:rPr>
              <a:t>TITLE</a:t>
            </a:r>
          </a:p>
        </p:txBody>
      </p:sp>
      <p:sp>
        <p:nvSpPr>
          <p:cNvPr id="4" name="矩形 3"/>
          <p:cNvSpPr/>
          <p:nvPr/>
        </p:nvSpPr>
        <p:spPr>
          <a:xfrm>
            <a:off x="215716" y="1582314"/>
            <a:ext cx="1736403" cy="147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333333"/>
                </a:solidFill>
                <a:latin typeface="+mn-ea"/>
              </a:rPr>
              <a:t>点击此处添加文本。</a:t>
            </a:r>
          </a:p>
          <a:p>
            <a:pPr>
              <a:lnSpc>
                <a:spcPct val="130000"/>
              </a:lnSpc>
            </a:pPr>
            <a:r>
              <a:rPr altLang="en-US" lang="zh-CN" smtClean="0" sz="1000">
                <a:solidFill>
                  <a:srgbClr val="333333"/>
                </a:solidFill>
                <a:latin typeface="+mn-ea"/>
              </a:rPr>
              <a:t>必应脉搏使得广播公司、实时活动组织者以及一些其他的组织，有能力开展这样的交流活动，并且使得他们的观众和消费者的声音能够被重视。</a:t>
            </a:r>
          </a:p>
        </p:txBody>
      </p:sp>
      <p:cxnSp>
        <p:nvCxnSpPr>
          <p:cNvPr id="5" name="直线连接符 4"/>
          <p:cNvCxnSpPr/>
          <p:nvPr/>
        </p:nvCxnSpPr>
        <p:spPr>
          <a:xfrm flipH="1">
            <a:off x="3143108" y="2543280"/>
            <a:ext cx="5599448" cy="0"/>
          </a:xfrm>
          <a:prstGeom prst="line">
            <a:avLst/>
          </a:prstGeom>
          <a:ln cmpd="sng" w="28575"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组 5"/>
          <p:cNvGrpSpPr/>
          <p:nvPr/>
        </p:nvGrpSpPr>
        <p:grpSpPr>
          <a:xfrm>
            <a:off x="5009591" y="566868"/>
            <a:ext cx="1866483" cy="3952826"/>
            <a:chOff x="5009591" y="1094703"/>
            <a:chExt cx="1866483" cy="2897155"/>
          </a:xfrm>
        </p:grpSpPr>
        <p:cxnSp>
          <p:nvCxnSpPr>
            <p:cNvPr id="7" name="直线连接符 6"/>
            <p:cNvCxnSpPr/>
            <p:nvPr/>
          </p:nvCxnSpPr>
          <p:spPr>
            <a:xfrm flipH="1" flipV="1">
              <a:off x="5009591" y="1094703"/>
              <a:ext cx="0" cy="2897155"/>
            </a:xfrm>
            <a:prstGeom prst="line">
              <a:avLst/>
            </a:prstGeom>
            <a:ln cmpd="sng" w="285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线连接符 7"/>
            <p:cNvCxnSpPr/>
            <p:nvPr/>
          </p:nvCxnSpPr>
          <p:spPr>
            <a:xfrm flipH="1" flipV="1">
              <a:off x="6876074" y="1094703"/>
              <a:ext cx="0" cy="2897155"/>
            </a:xfrm>
            <a:prstGeom prst="line">
              <a:avLst/>
            </a:prstGeom>
            <a:ln cmpd="sng" w="28575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椭圆 8"/>
          <p:cNvSpPr/>
          <p:nvPr/>
        </p:nvSpPr>
        <p:spPr>
          <a:xfrm>
            <a:off x="3332466" y="566867"/>
            <a:ext cx="1371944" cy="1371944"/>
          </a:xfrm>
          <a:prstGeom prst="ellipse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6000"/>
              <a:t>1</a:t>
            </a:r>
          </a:p>
        </p:txBody>
      </p:sp>
      <p:sp>
        <p:nvSpPr>
          <p:cNvPr id="10" name="椭圆 9"/>
          <p:cNvSpPr/>
          <p:nvPr/>
        </p:nvSpPr>
        <p:spPr>
          <a:xfrm>
            <a:off x="5245338" y="566867"/>
            <a:ext cx="1371944" cy="1371944"/>
          </a:xfrm>
          <a:prstGeom prst="ellipse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6000"/>
              <a:t>2</a:t>
            </a:r>
          </a:p>
        </p:txBody>
      </p:sp>
      <p:sp>
        <p:nvSpPr>
          <p:cNvPr id="11" name="椭圆 10"/>
          <p:cNvSpPr/>
          <p:nvPr/>
        </p:nvSpPr>
        <p:spPr>
          <a:xfrm>
            <a:off x="7158210" y="566867"/>
            <a:ext cx="1371944" cy="1371944"/>
          </a:xfrm>
          <a:prstGeom prst="ellipse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6000"/>
              <a:t>3</a:t>
            </a:r>
          </a:p>
        </p:txBody>
      </p:sp>
      <p:sp>
        <p:nvSpPr>
          <p:cNvPr id="12" name="椭圆 11"/>
          <p:cNvSpPr/>
          <p:nvPr/>
        </p:nvSpPr>
        <p:spPr>
          <a:xfrm>
            <a:off x="3332466" y="2729237"/>
            <a:ext cx="1371944" cy="1371944"/>
          </a:xfrm>
          <a:prstGeom prst="ellipse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6000"/>
              <a:t>4</a:t>
            </a:r>
          </a:p>
        </p:txBody>
      </p:sp>
      <p:sp>
        <p:nvSpPr>
          <p:cNvPr id="13" name="椭圆 12"/>
          <p:cNvSpPr/>
          <p:nvPr/>
        </p:nvSpPr>
        <p:spPr>
          <a:xfrm>
            <a:off x="5245338" y="2729237"/>
            <a:ext cx="1371944" cy="1371944"/>
          </a:xfrm>
          <a:prstGeom prst="ellipse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6000"/>
              <a:t>5</a:t>
            </a:r>
          </a:p>
        </p:txBody>
      </p:sp>
      <p:sp>
        <p:nvSpPr>
          <p:cNvPr id="14" name="椭圆 13"/>
          <p:cNvSpPr/>
          <p:nvPr/>
        </p:nvSpPr>
        <p:spPr>
          <a:xfrm>
            <a:off x="7158210" y="2729237"/>
            <a:ext cx="1371944" cy="1371944"/>
          </a:xfrm>
          <a:prstGeom prst="ellipse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b="1" kumimoji="1" lang="en-US" smtClean="0" sz="6000"/>
              <a:t>6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3306384" y="2081766"/>
            <a:ext cx="139802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mtClean="0" sz="1600">
                <a:solidFill>
                  <a:srgbClr val="333333"/>
                </a:solidFill>
              </a:rPr>
              <a:t>TEXT HERE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5232297" y="2081766"/>
            <a:ext cx="139802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mtClean="0" sz="1600">
                <a:solidFill>
                  <a:srgbClr val="333333"/>
                </a:solidFill>
              </a:rPr>
              <a:t>TEXT HERE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7158210" y="2081766"/>
            <a:ext cx="139802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mtClean="0" sz="1600">
                <a:solidFill>
                  <a:srgbClr val="333333"/>
                </a:solidFill>
              </a:rPr>
              <a:t>TEXT HERE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332466" y="4200452"/>
            <a:ext cx="139802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mtClean="0" sz="1600">
                <a:solidFill>
                  <a:srgbClr val="333333"/>
                </a:solidFill>
              </a:rPr>
              <a:t>TEXT HERE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5258379" y="4200452"/>
            <a:ext cx="139802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mtClean="0" sz="1600">
                <a:solidFill>
                  <a:srgbClr val="333333"/>
                </a:solidFill>
              </a:rPr>
              <a:t>TEXT HERE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7184292" y="4200452"/>
            <a:ext cx="1398026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kumimoji="1" lang="en-US" smtClean="0" sz="1600">
                <a:solidFill>
                  <a:srgbClr val="333333"/>
                </a:solidFill>
              </a:rPr>
              <a:t>TEXT HERE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609845" y="4666345"/>
            <a:ext cx="1292542" cy="2438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kumimoji="1" lang="en-US" smtClean="0" sz="1000">
                <a:solidFill>
                  <a:srgbClr val="333333"/>
                </a:solidFill>
              </a:rPr>
              <a:t>LOGO | COMPANY</a:t>
            </a:r>
          </a:p>
        </p:txBody>
      </p:sp>
    </p:spTree>
    <p:extLst>
      <p:ext uri="{BB962C8B-B14F-4D97-AF65-F5344CB8AC3E}">
        <p14:creationId val="3490896853"/>
      </p:ext>
    </p:extLst>
  </p:cSld>
  <p:clrMapOvr>
    <a:masterClrMapping/>
  </p:clrMapOvr>
  <mc:AlternateContent>
    <mc:Choice Requires="p14">
      <p:transition p14:dur="1300" spd="slow">
        <p14:pan dir="u"/>
      </p:transition>
    </mc:Choice>
    <mc:Fallback>
      <p:transition spd="slow">
        <p:fad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520918" y="811319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" name="矩形 2"/>
          <p:cNvSpPr/>
          <p:nvPr/>
        </p:nvSpPr>
        <p:spPr>
          <a:xfrm rot="353362">
            <a:off x="4661277" y="81534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" name="矩形 3"/>
          <p:cNvSpPr/>
          <p:nvPr/>
        </p:nvSpPr>
        <p:spPr>
          <a:xfrm rot="854280">
            <a:off x="4840447" y="84659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" name="矩形 4"/>
          <p:cNvSpPr/>
          <p:nvPr/>
        </p:nvSpPr>
        <p:spPr>
          <a:xfrm rot="1207642">
            <a:off x="4975504" y="885015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" name="矩形 5"/>
          <p:cNvSpPr/>
          <p:nvPr/>
        </p:nvSpPr>
        <p:spPr>
          <a:xfrm rot="1689293">
            <a:off x="5159752" y="95541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7" name="矩形 6"/>
          <p:cNvSpPr/>
          <p:nvPr/>
        </p:nvSpPr>
        <p:spPr>
          <a:xfrm rot="1976499">
            <a:off x="5277889" y="1031314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8" name="矩形 7"/>
          <p:cNvSpPr/>
          <p:nvPr/>
        </p:nvSpPr>
        <p:spPr>
          <a:xfrm rot="2151988">
            <a:off x="5387794" y="110717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9" name="矩形 8"/>
          <p:cNvSpPr/>
          <p:nvPr/>
        </p:nvSpPr>
        <p:spPr>
          <a:xfrm rot="2439194">
            <a:off x="5494679" y="119823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0" name="矩形 9"/>
          <p:cNvSpPr/>
          <p:nvPr/>
        </p:nvSpPr>
        <p:spPr>
          <a:xfrm rot="2998031">
            <a:off x="5598275" y="1309834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1" name="矩形 10"/>
          <p:cNvSpPr/>
          <p:nvPr/>
        </p:nvSpPr>
        <p:spPr>
          <a:xfrm rot="3285237">
            <a:off x="5679752" y="1424194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2" name="矩形 11"/>
          <p:cNvSpPr/>
          <p:nvPr/>
        </p:nvSpPr>
        <p:spPr>
          <a:xfrm rot="3643549">
            <a:off x="5766777" y="1571322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3" name="矩形 12"/>
          <p:cNvSpPr/>
          <p:nvPr/>
        </p:nvSpPr>
        <p:spPr>
          <a:xfrm rot="3930755">
            <a:off x="5825474" y="1698882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4" name="矩形 13"/>
          <p:cNvSpPr/>
          <p:nvPr/>
        </p:nvSpPr>
        <p:spPr>
          <a:xfrm rot="4605071">
            <a:off x="5878674" y="186194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5" name="矩形 14"/>
          <p:cNvSpPr/>
          <p:nvPr/>
        </p:nvSpPr>
        <p:spPr>
          <a:xfrm rot="4958433">
            <a:off x="5906925" y="199948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6" name="矩形 15"/>
          <p:cNvSpPr/>
          <p:nvPr/>
        </p:nvSpPr>
        <p:spPr>
          <a:xfrm flipH="1" rot="21114212">
            <a:off x="4332651" y="82465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7" name="矩形 16"/>
          <p:cNvSpPr/>
          <p:nvPr/>
        </p:nvSpPr>
        <p:spPr>
          <a:xfrm flipH="1" rot="20760848">
            <a:off x="4194258" y="848409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8" name="矩形 17"/>
          <p:cNvSpPr/>
          <p:nvPr/>
        </p:nvSpPr>
        <p:spPr>
          <a:xfrm flipH="1" rot="20259932">
            <a:off x="4021276" y="90798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19" name="矩形 18"/>
          <p:cNvSpPr/>
          <p:nvPr/>
        </p:nvSpPr>
        <p:spPr>
          <a:xfrm flipH="1" rot="19906568">
            <a:off x="3892975" y="965047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0" name="矩形 19"/>
          <p:cNvSpPr/>
          <p:nvPr/>
        </p:nvSpPr>
        <p:spPr>
          <a:xfrm flipH="1" rot="19424918">
            <a:off x="3734099" y="1057291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1" name="矩形 20"/>
          <p:cNvSpPr/>
          <p:nvPr/>
        </p:nvSpPr>
        <p:spPr>
          <a:xfrm flipH="1" rot="19137712">
            <a:off x="3627830" y="1149071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2" name="矩形 21"/>
          <p:cNvSpPr/>
          <p:nvPr/>
        </p:nvSpPr>
        <p:spPr>
          <a:xfrm flipH="1" rot="18962224">
            <a:off x="3522893" y="123965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3" name="矩形 22"/>
          <p:cNvSpPr/>
          <p:nvPr/>
        </p:nvSpPr>
        <p:spPr>
          <a:xfrm flipH="1" rot="18675016">
            <a:off x="3429900" y="134486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4" name="矩形 23"/>
          <p:cNvSpPr/>
          <p:nvPr/>
        </p:nvSpPr>
        <p:spPr>
          <a:xfrm flipH="1" rot="18116180">
            <a:off x="3339649" y="1463128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5" name="矩形 24"/>
          <p:cNvSpPr/>
          <p:nvPr/>
        </p:nvSpPr>
        <p:spPr>
          <a:xfrm flipH="1" rot="17828974">
            <a:off x="3275090" y="1587824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6" name="矩形 25"/>
          <p:cNvSpPr/>
          <p:nvPr/>
        </p:nvSpPr>
        <p:spPr>
          <a:xfrm flipH="1" rot="17470662">
            <a:off x="3216250" y="1720742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7" name="矩形 26"/>
          <p:cNvSpPr/>
          <p:nvPr/>
        </p:nvSpPr>
        <p:spPr>
          <a:xfrm flipH="1" rot="17183456">
            <a:off x="3176103" y="185529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8" name="矩形 27"/>
          <p:cNvSpPr/>
          <p:nvPr/>
        </p:nvSpPr>
        <p:spPr>
          <a:xfrm flipH="1" rot="16509141">
            <a:off x="3146398" y="1989222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29" name="矩形 28"/>
          <p:cNvSpPr/>
          <p:nvPr/>
        </p:nvSpPr>
        <p:spPr>
          <a:xfrm flipH="1" rot="16155778">
            <a:off x="3137801" y="212937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0" name="矩形 29"/>
          <p:cNvSpPr/>
          <p:nvPr/>
        </p:nvSpPr>
        <p:spPr>
          <a:xfrm flipV="1" rot="20965998">
            <a:off x="4776882" y="3588760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1" name="矩形 30"/>
          <p:cNvSpPr/>
          <p:nvPr/>
        </p:nvSpPr>
        <p:spPr>
          <a:xfrm flipV="1" rot="20612636">
            <a:off x="4914123" y="355906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2" name="矩形 31"/>
          <p:cNvSpPr/>
          <p:nvPr/>
        </p:nvSpPr>
        <p:spPr>
          <a:xfrm flipV="1" rot="20111718">
            <a:off x="5084524" y="349549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3" name="矩形 32"/>
          <p:cNvSpPr/>
          <p:nvPr/>
        </p:nvSpPr>
        <p:spPr>
          <a:xfrm flipV="1" rot="19758356">
            <a:off x="5210245" y="3432952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4" name="矩形 33"/>
          <p:cNvSpPr/>
          <p:nvPr/>
        </p:nvSpPr>
        <p:spPr>
          <a:xfrm flipV="1" rot="19276704">
            <a:off x="5378459" y="332995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5" name="矩形 34"/>
          <p:cNvSpPr/>
          <p:nvPr/>
        </p:nvSpPr>
        <p:spPr>
          <a:xfrm flipV="1" rot="18989500">
            <a:off x="5480674" y="323368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6" name="矩形 35"/>
          <p:cNvSpPr/>
          <p:nvPr/>
        </p:nvSpPr>
        <p:spPr>
          <a:xfrm flipV="1" rot="18814010">
            <a:off x="5574804" y="313895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7" name="矩形 36"/>
          <p:cNvSpPr/>
          <p:nvPr/>
        </p:nvSpPr>
        <p:spPr>
          <a:xfrm flipV="1" rot="18526804">
            <a:off x="5663177" y="302983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8" name="矩形 37"/>
          <p:cNvSpPr/>
          <p:nvPr/>
        </p:nvSpPr>
        <p:spPr>
          <a:xfrm flipV="1" rot="17967968">
            <a:off x="5744551" y="2901134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39" name="矩形 38"/>
          <p:cNvSpPr/>
          <p:nvPr/>
        </p:nvSpPr>
        <p:spPr>
          <a:xfrm flipV="1" rot="17680760">
            <a:off x="5803676" y="2773772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0" name="矩形 39"/>
          <p:cNvSpPr/>
          <p:nvPr/>
        </p:nvSpPr>
        <p:spPr>
          <a:xfrm flipV="1" rot="17322448">
            <a:off x="5862244" y="2613180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1" name="矩形 40"/>
          <p:cNvSpPr/>
          <p:nvPr/>
        </p:nvSpPr>
        <p:spPr>
          <a:xfrm flipV="1" rot="17035244">
            <a:off x="5896555" y="2477020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2" name="矩形 41"/>
          <p:cNvSpPr/>
          <p:nvPr/>
        </p:nvSpPr>
        <p:spPr>
          <a:xfrm flipV="1" rot="16360928">
            <a:off x="5918950" y="2306970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3" name="矩形 42"/>
          <p:cNvSpPr/>
          <p:nvPr/>
        </p:nvSpPr>
        <p:spPr>
          <a:xfrm flipV="1" rot="16007565">
            <a:off x="5921499" y="216657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4" name="矩形 43"/>
          <p:cNvSpPr/>
          <p:nvPr/>
        </p:nvSpPr>
        <p:spPr>
          <a:xfrm flipH="1" flipV="1" rot="21451788">
            <a:off x="4589363" y="361017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5" name="矩形 44"/>
          <p:cNvSpPr/>
          <p:nvPr/>
        </p:nvSpPr>
        <p:spPr>
          <a:xfrm flipH="1" flipV="1" rot="205149">
            <a:off x="4448960" y="361220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6" name="矩形 45"/>
          <p:cNvSpPr/>
          <p:nvPr/>
        </p:nvSpPr>
        <p:spPr>
          <a:xfrm flipH="1" flipV="1" rot="706067">
            <a:off x="4267986" y="358535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7" name="矩形 46"/>
          <p:cNvSpPr/>
          <p:nvPr/>
        </p:nvSpPr>
        <p:spPr>
          <a:xfrm flipH="1" flipV="1" rot="1059429">
            <a:off x="4131397" y="3552791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8" name="矩形 47"/>
          <p:cNvSpPr/>
          <p:nvPr/>
        </p:nvSpPr>
        <p:spPr>
          <a:xfrm flipH="1" flipV="1" rot="1541080">
            <a:off x="3958300" y="349124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49" name="矩形 48"/>
          <p:cNvSpPr/>
          <p:nvPr/>
        </p:nvSpPr>
        <p:spPr>
          <a:xfrm flipH="1" flipV="1" rot="1828286">
            <a:off x="3837001" y="3420511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0" name="矩形 49"/>
          <p:cNvSpPr/>
          <p:nvPr/>
        </p:nvSpPr>
        <p:spPr>
          <a:xfrm flipH="1" flipV="1" rot="2003775">
            <a:off x="3717234" y="3350708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1" name="矩形 50"/>
          <p:cNvSpPr/>
          <p:nvPr/>
        </p:nvSpPr>
        <p:spPr>
          <a:xfrm flipH="1" flipV="1" rot="2290981">
            <a:off x="3606525" y="326433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2" name="矩形 51"/>
          <p:cNvSpPr/>
          <p:nvPr/>
        </p:nvSpPr>
        <p:spPr>
          <a:xfrm flipH="1" flipV="1" rot="2849818">
            <a:off x="3496116" y="3164626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3" name="矩形 52"/>
          <p:cNvSpPr/>
          <p:nvPr/>
        </p:nvSpPr>
        <p:spPr>
          <a:xfrm flipH="1" flipV="1" rot="3137024">
            <a:off x="3409785" y="3053884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4" name="矩形 53"/>
          <p:cNvSpPr/>
          <p:nvPr/>
        </p:nvSpPr>
        <p:spPr>
          <a:xfrm flipH="1" flipV="1" rot="3495336">
            <a:off x="3313154" y="291126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5" name="矩形 54"/>
          <p:cNvSpPr/>
          <p:nvPr/>
        </p:nvSpPr>
        <p:spPr>
          <a:xfrm flipH="1" flipV="1" rot="3782542">
            <a:off x="3249013" y="2786357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6" name="矩形 55"/>
          <p:cNvSpPr/>
          <p:nvPr/>
        </p:nvSpPr>
        <p:spPr>
          <a:xfrm flipH="1" flipV="1" rot="4456858">
            <a:off x="3203834" y="2650743"/>
            <a:ext cx="97018" cy="361618"/>
          </a:xfrm>
          <a:prstGeom prst="rect">
            <a:avLst/>
          </a:prstGeom>
          <a:solidFill>
            <a:srgbClr val="1187B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7" name="矩形 56"/>
          <p:cNvSpPr/>
          <p:nvPr/>
        </p:nvSpPr>
        <p:spPr>
          <a:xfrm flipH="1" flipV="1" rot="4810220">
            <a:off x="3169681" y="251454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8" name="矩形 57"/>
          <p:cNvSpPr/>
          <p:nvPr/>
        </p:nvSpPr>
        <p:spPr>
          <a:xfrm flipH="1" flipV="1" rot="4827269">
            <a:off x="3144790" y="2393595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59" name="矩形 58"/>
          <p:cNvSpPr/>
          <p:nvPr/>
        </p:nvSpPr>
        <p:spPr>
          <a:xfrm flipH="1" flipV="1" rot="5180631">
            <a:off x="3125483" y="2254513"/>
            <a:ext cx="97018" cy="361618"/>
          </a:xfrm>
          <a:prstGeom prst="rect">
            <a:avLst/>
          </a:prstGeom>
          <a:solidFill>
            <a:srgbClr val="E65B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kumimoji="1" lang="zh-CN"/>
          </a:p>
        </p:txBody>
      </p:sp>
      <p:sp>
        <p:nvSpPr>
          <p:cNvPr id="60" name="矩形 59"/>
          <p:cNvSpPr/>
          <p:nvPr/>
        </p:nvSpPr>
        <p:spPr>
          <a:xfrm>
            <a:off x="3971875" y="1188222"/>
            <a:ext cx="1241742" cy="23774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altLang="zh-CN" b="1" kumimoji="1" lang="en-US" smtClean="0" sz="15000">
                <a:solidFill>
                  <a:srgbClr val="1187B1"/>
                </a:solidFill>
                <a:effectLst>
                  <a:outerShdw algn="t" blurRad="50800" dir="5400000" dist="38100" rotWithShape="0">
                    <a:prstClr val="black">
                      <a:alpha val="40000"/>
                    </a:prstClr>
                  </a:outerShdw>
                </a:effectLst>
              </a:rPr>
              <a:t>4</a:t>
            </a:r>
          </a:p>
        </p:txBody>
      </p:sp>
      <p:sp>
        <p:nvSpPr>
          <p:cNvPr id="61" name="文本框 60"/>
          <p:cNvSpPr txBox="1"/>
          <p:nvPr/>
        </p:nvSpPr>
        <p:spPr>
          <a:xfrm>
            <a:off x="3700013" y="4154467"/>
            <a:ext cx="1763205" cy="4876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altLang="en-US" b="1" kumimoji="1" lang="zh-CN" sz="2000">
                <a:solidFill>
                  <a:srgbClr val="333333"/>
                </a:solidFill>
              </a:rPr>
              <a:t>文字文字</a:t>
            </a:r>
          </a:p>
        </p:txBody>
      </p:sp>
    </p:spTree>
    <p:extLst>
      <p:ext uri="{BB962C8B-B14F-4D97-AF65-F5344CB8AC3E}">
        <p14:creationId val="939337759"/>
      </p:ext>
    </p:extLst>
  </p:cSld>
  <p:clrMapOvr>
    <a:masterClrMapping/>
  </p:clrMapOvr>
  <mc:AlternateContent>
    <mc:Choice Requires="p14">
      <p:transition p14:dur="800" spd="slow">
        <p14:flythrough/>
      </p:transition>
    </mc:Choice>
    <mc:Fallback>
      <p:transition spd="slow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像素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奥斯汀">
      <a:maj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Arial"/>
        <a:cs typeface="Arial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73</Paragraphs>
  <Slides>11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6">
      <vt:lpstr>Arial</vt:lpstr>
      <vt:lpstr>Century Gothic</vt:lpstr>
      <vt:lpstr>Calibri Light</vt:lpstr>
      <vt:lpstr>Calibri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2021-08-22T11:58:16Z</dcterms:created>
  <cp:lastPrinted>2021-08-22T11:58:16Z</cp:lastPrinted>
  <dcterms:modified xsi:type="dcterms:W3CDTF">2021-08-22T05:42:44Z</dcterms:modified>
  <cp:revision>1</cp:revision>
</cp:coreProperties>
</file>