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4728" r:id="rId2"/>
  </p:sldMasterIdLst>
  <p:notesMasterIdLst>
    <p:notesMasterId r:id="rId3"/>
  </p:notesMasterIdLst>
  <p:handoutMasterIdLst>
    <p:handoutMasterId r:id="rId4"/>
  </p:handoutMasterIdLst>
  <p:sldIdLst>
    <p:sldId id="260" r:id="rId5"/>
    <p:sldId id="261" r:id="rId6"/>
    <p:sldId id="265" r:id="rId7"/>
    <p:sldId id="262" r:id="rId8"/>
    <p:sldId id="263" r:id="rId9"/>
    <p:sldId id="264" r:id="rId10"/>
    <p:sldId id="267" r:id="rId11"/>
    <p:sldId id="268" r:id="rId12"/>
    <p:sldId id="269" r:id="rId13"/>
    <p:sldId id="270" r:id="rId14"/>
    <p:sldId id="271" r:id="rId15"/>
    <p:sldId id="272" r:id="rId16"/>
    <p:sldId id="273" r:id="rId17"/>
    <p:sldId id="274" r:id="rId18"/>
    <p:sldId id="275" r:id="rId19"/>
    <p:sldId id="266" r:id="rId20"/>
    <p:sldId id="276" r:id="rId21"/>
    <p:sldId id="277" r:id="rId22"/>
    <p:sldId id="278" r:id="rId23"/>
    <p:sldId id="279" r:id="rId24"/>
    <p:sldId id="280" r:id="rId25"/>
    <p:sldId id="281" r:id="rId26"/>
    <p:sldId id="282" r:id="rId27"/>
    <p:sldId id="283" r:id="rId28"/>
    <p:sldId id="284" r:id="rId29"/>
  </p:sldIdLst>
  <p:sldSz cx="12192000" cy="6858000"/>
  <p:notesSz cx="6858000" cy="9144000"/>
  <p:custDataLst>
    <p:tags r:id="rId30"/>
  </p:custDataLst>
  <p:defaultTextStyle>
    <a:defPPr>
      <a:defRPr lang="zh-CN"/>
    </a:defPPr>
    <a:lvl1pPr algn="l" defTabSz="912813"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5613" indent="1588" algn="l" defTabSz="912813"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813" indent="1588" algn="l" defTabSz="912813"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0013" indent="1588" algn="l" defTabSz="912813"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7213" indent="1588" algn="l" defTabSz="912813"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4" autoAdjust="0"/>
    <p:restoredTop sz="94660" autoAdjust="0"/>
  </p:normalViewPr>
  <p:slideViewPr>
    <p:cSldViewPr snapToGrid="0" showGuides="1">
      <p:cViewPr varScale="1">
        <p:scale>
          <a:sx n="84" d="100"/>
          <a:sy n="84" d="100"/>
        </p:scale>
        <p:origin x="450" y="84"/>
      </p:cViewPr>
      <p:guideLst>
        <p:guide orient="horz" pos="2160"/>
        <p:guide pos="3840"/>
      </p:guideLst>
    </p:cSldViewPr>
  </p:slideViewPr>
  <p:notesTextViewPr>
    <p:cViewPr>
      <p:scale>
        <a:sx n="1" d="1"/>
        <a:sy n="1" d="1"/>
      </p:scale>
      <p:origin x="0" y="0"/>
    </p:cViewPr>
  </p:notesTextViewPr>
  <p:sorterViewPr>
    <p:cViewPr>
      <p:scale>
        <a:sx n="74" d="100"/>
        <a:sy n="74"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tags/tag4.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theme/themeOverride1.xml" Type="http://schemas.openxmlformats.org/officeDocument/2006/relationships/themeOverrid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theme/themeOverride2.xml" Type="http://schemas.openxmlformats.org/officeDocument/2006/relationships/themeOverrid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theme/themeOverride3.xml" Type="http://schemas.openxmlformats.org/officeDocument/2006/relationships/themeOverrid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solidFill>
                <a:srgbClr val="000000">
                  <a:lumMod val="65000"/>
                  <a:lumOff val="35000"/>
                </a:srgbClr>
              </a:solidFill>
            </a:ln>
          </c:spPr>
          <c:dPt>
            <c:idx val="0"/>
            <c:invertIfNegative val="1"/>
            <c:spPr>
              <a:solidFill>
                <a:srgbClr val="000000">
                  <a:lumMod val="65000"/>
                  <a:lumOff val="35000"/>
                </a:srgbClr>
              </a:solidFill>
              <a:ln w="12640">
                <a:solidFill>
                  <a:srgbClr val="000000">
                    <a:lumMod val="65000"/>
                    <a:lumOff val="35000"/>
                  </a:srgbClr>
                </a:solidFill>
                <a:prstDash val="solid"/>
              </a:ln>
            </c:spPr>
          </c:dPt>
          <c:dPt>
            <c:idx val="1"/>
            <c:invertIfNegative val="1"/>
            <c:spPr>
              <a:noFill/>
              <a:ln w="12640">
                <a:solidFill>
                  <a:srgbClr val="000000">
                    <a:lumMod val="65000"/>
                    <a:lumOff val="35000"/>
                  </a:srgbClr>
                </a:solidFill>
                <a:prstDash val="solid"/>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0"/>
        </c:dLbls>
        <c:firstSliceAng/>
        <c:holeSize val="68"/>
      </c:doughnutChart>
      <c:spPr>
        <a:noFill/>
        <a:ln w="25306">
          <a:noFill/>
        </a:ln>
      </c:spPr>
    </c:plotArea>
    <c:plotVisOnly val="1"/>
    <c:dispBlanksAs/>
    <c:showDLblsOverMax val="0"/>
  </c:chart>
  <c:spPr>
    <a:noFill/>
    <a:ln>
      <a:noFill/>
    </a:ln>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chemeClr val="tx1">
                <a:lumMod val="65000"/>
                <a:lumOff val="35000"/>
              </a:schemeClr>
            </a:solidFill>
            <a:ln>
              <a:solidFill>
                <a:srgbClr val="000000">
                  <a:lumMod val="65000"/>
                  <a:lumOff val="35000"/>
                </a:srgbClr>
              </a:solidFill>
            </a:ln>
          </c:spPr>
          <c:dPt>
            <c:idx val="0"/>
            <c:invertIfNegative val="1"/>
            <c:spPr>
              <a:solidFill>
                <a:srgbClr val="000000">
                  <a:lumMod val="65000"/>
                  <a:lumOff val="35000"/>
                </a:srgbClr>
              </a:solidFill>
              <a:ln w="12662">
                <a:solidFill>
                  <a:srgbClr val="000000">
                    <a:lumMod val="65000"/>
                    <a:lumOff val="35000"/>
                  </a:srgbClr>
                </a:solidFill>
                <a:prstDash val="solid"/>
              </a:ln>
            </c:spPr>
          </c:dPt>
          <c:dPt>
            <c:idx val="1"/>
            <c:invertIfNegative val="1"/>
            <c:spPr>
              <a:noFill/>
              <a:ln w="12662">
                <a:solidFill>
                  <a:srgbClr val="000000">
                    <a:lumMod val="65000"/>
                    <a:lumOff val="35000"/>
                  </a:srgbClr>
                </a:solidFill>
                <a:prstDash val="solid"/>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0"/>
        </c:dLbls>
        <c:firstSliceAng/>
        <c:holeSize val="68"/>
      </c:doughnutChart>
      <c:spPr>
        <a:noFill/>
        <a:ln w="25351">
          <a:noFill/>
        </a:ln>
      </c:spPr>
    </c:plotArea>
    <c:plotVisOnly val="1"/>
    <c:dispBlanksAs/>
    <c:showDLblsOverMax val="0"/>
  </c:chart>
  <c:spPr>
    <a:noFill/>
    <a:ln>
      <a:noFill/>
    </a:ln>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00CC99"/>
            </a:solidFill>
            <a:ln>
              <a:solidFill>
                <a:srgbClr val="000000">
                  <a:lumMod val="65000"/>
                  <a:lumOff val="35000"/>
                </a:srgbClr>
              </a:solidFill>
            </a:ln>
          </c:spPr>
          <c:dPt>
            <c:idx val="0"/>
            <c:invertIfNegative val="1"/>
            <c:spPr>
              <a:solidFill>
                <a:srgbClr val="000000">
                  <a:lumMod val="65000"/>
                  <a:lumOff val="35000"/>
                </a:srgbClr>
              </a:solidFill>
              <a:ln w="12662">
                <a:solidFill>
                  <a:srgbClr val="000000">
                    <a:lumMod val="65000"/>
                    <a:lumOff val="35000"/>
                  </a:srgbClr>
                </a:solidFill>
                <a:prstDash val="solid"/>
              </a:ln>
            </c:spPr>
          </c:dPt>
          <c:dPt>
            <c:idx val="1"/>
            <c:invertIfNegative val="1"/>
            <c:spPr>
              <a:noFill/>
              <a:ln w="12662">
                <a:solidFill>
                  <a:srgbClr val="000000">
                    <a:lumMod val="65000"/>
                    <a:lumOff val="35000"/>
                  </a:srgbClr>
                </a:solidFill>
                <a:prstDash val="solid"/>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ser>
        <c:dLbls>
          <c:showLegendKey val="0"/>
          <c:showVal val="0"/>
          <c:showCatName val="0"/>
          <c:showSerName val="0"/>
          <c:showPercent val="0"/>
          <c:showBubbleSize val="0"/>
          <c:showLeaderLines val="0"/>
        </c:dLbls>
        <c:firstSliceAng/>
        <c:holeSize val="68"/>
      </c:doughnutChart>
      <c:spPr>
        <a:noFill/>
        <a:ln w="25351">
          <a:noFill/>
        </a:ln>
      </c:spPr>
    </c:plotArea>
    <c:plotVisOnly val="1"/>
    <c:dispBlanksAs/>
    <c:showDLblsOverMax val="0"/>
  </c:chart>
  <c:spPr>
    <a:noFill/>
    <a:ln>
      <a:noFill/>
    </a:ln>
  </c:spPr>
  <c:txPr>
    <a:bodyPr/>
    <a:p>
      <a:pPr>
        <a:defRPr/>
      </a:pPr>
      <a:endParaRPr lang="zh-CN"/>
    </a:p>
  </c:txPr>
  <c:externalData r:id="rId1">
    <c:autoUpdate val="0"/>
  </c:externalData>
</c:chartSpac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a:defRPr/>
            </a:pPr>
            <a:fld id="{F50BDC0E-2239-45DF-9524-A1CF3E0711BE}" type="datetimeFigureOut">
              <a:rPr lang="zh-CN" altLang="en-US"/>
              <a:pPr>
                <a:defRPr/>
              </a:pPr>
              <a:t>2017/7/24</a:t>
            </a:fld>
            <a:endParaRPr lang="zh-CN" altLang="en-US">
              <a:cs typeface="+mn-cs"/>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buFont typeface="Arial" panose="020b0604020202020204" pitchFamily="34" charset="0"/>
              <a:buNone/>
              <a:defRPr sz="1200" noProof="1">
                <a:cs typeface="+mn-ea"/>
              </a:defRPr>
            </a:lvl1pPr>
          </a:lstStyle>
          <a:p>
            <a:pPr>
              <a:defRPr/>
            </a:pPr>
            <a:fld id="{0E607BD0-D7C9-48FE-820C-9907E3322313}" type="slidenum">
              <a:rPr lang="zh-CN" altLang="en-US"/>
              <a:pPr>
                <a:defRPr/>
              </a:pPr>
              <a:t>‹#›</a:t>
            </a:fld>
            <a:endParaRPr lang="zh-CN" altLang="en-US">
              <a:cs typeface="+mn-cs"/>
            </a:endParaRPr>
          </a:p>
        </p:txBody>
      </p:sp>
    </p:spTree>
    <p:extLst>
      <p:ext uri="{BB962C8B-B14F-4D97-AF65-F5344CB8AC3E}">
        <p14:creationId xmlns:p14="http://schemas.microsoft.com/office/powerpoint/2010/main" val="377319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a:defRPr/>
            </a:pPr>
            <a:fld id="{84F37D08-85E4-4BFC-AC0F-A700EED159BA}" type="datetimeFigureOut">
              <a:rPr lang="zh-CN" altLang="en-US"/>
              <a:pPr>
                <a:defRPr/>
              </a:pPr>
              <a:t>2017/7/24</a:t>
            </a:fld>
            <a:endParaRPr lang="zh-CN" altLang="en-US">
              <a:cs typeface="+mn-cs"/>
            </a:endParaRPr>
          </a:p>
        </p:txBody>
      </p:sp>
      <p:sp>
        <p:nvSpPr>
          <p:cNvPr id="91140"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a:solidFill>
                  <a:srgbClr val="FFFFFF"/>
                </a:solidFill>
              </a14:hiddenFill>
            </a:ext>
          </a:extLst>
        </p:spPr>
      </p:sp>
      <p:sp>
        <p:nvSpPr>
          <p:cNvPr id="17413" name="备注占位符 4"/>
          <p:cNvSpPr>
            <a:spLocks noGrp="1" noChangeArrowheads="1"/>
          </p:cNvSpPr>
          <p:nvPr>
            <p:ph type="body" sz="quarter" idx="6"/>
          </p:nvPr>
        </p:nvSpPr>
        <p:spPr bwMode="auto">
          <a:xfrm>
            <a:off x="685800" y="4400550"/>
            <a:ext cx="5486400" cy="3600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buFont typeface="Arial" panose="020b0604020202020204" pitchFamily="34" charset="0"/>
              <a:buNone/>
              <a:defRPr sz="1200" noProof="1">
                <a:cs typeface="+mn-ea"/>
              </a:defRPr>
            </a:lvl1pPr>
          </a:lstStyle>
          <a:p>
            <a:pPr>
              <a:defRPr/>
            </a:pPr>
            <a:fld id="{5E0E6BE5-EEEF-48E6-89B7-39F5FAB15DA9}" type="slidenum">
              <a:rPr lang="zh-CN" altLang="en-US"/>
              <a:pPr>
                <a:defRPr/>
              </a:pPr>
              <a:t>‹#›</a:t>
            </a:fld>
            <a:endParaRPr lang="zh-CN" altLang="en-US">
              <a:cs typeface="+mn-cs"/>
            </a:endParaRPr>
          </a:p>
        </p:txBody>
      </p:sp>
    </p:spTree>
    <p:extLst>
      <p:ext uri="{BB962C8B-B14F-4D97-AF65-F5344CB8AC3E}">
        <p14:creationId val="307742837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4215467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381319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6815769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405201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9164770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Tree>
    <p:extLst>
      <p:ext uri="{BB962C8B-B14F-4D97-AF65-F5344CB8AC3E}">
        <p14:creationId val="168793513"/>
      </p:ext>
    </p:extLst>
  </p:cSld>
  <p:clrMapOvr>
    <a:masterClrMapping/>
  </p:clrMapOvr>
  <p:transition spd="slow" advTm="965">
    <p:push dir="u"/>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val="1241532911"/>
      </p:ext>
    </p:extLst>
  </p:cSld>
  <p:clrMapOvr>
    <a:masterClrMapping/>
  </p:clrMapOvr>
  <p:transition spd="slow" advTm="965">
    <p:push dir="u"/>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9106349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5214257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8296636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3085581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7407108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9765861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298756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396510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932630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val="2759815679"/>
      </p:ext>
    </p:extLst>
  </p:cSld>
  <p:clrMapOvr>
    <a:masterClrMapping/>
  </p:clrMapOvr>
  <p:transition spd="slow" advTm="965">
    <p:push dir="u"/>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974513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8415107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Tree>
    <p:extLst>
      <p:ext uri="{BB962C8B-B14F-4D97-AF65-F5344CB8AC3E}">
        <p14:creationId val="1562182642"/>
      </p:ext>
    </p:extLst>
  </p:cSld>
  <p:clrMapOvr>
    <a:masterClrMapping/>
  </p:clrMapOvr>
  <p:transition spd="slow" advTm="965">
    <p:push dir="u"/>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val="226685175"/>
      </p:ext>
    </p:extLst>
  </p:cSld>
  <p:clrMapOvr>
    <a:masterClrMapping/>
  </p:clrMapOvr>
  <p:transition spd="slow" advTm="965">
    <p:push dir="u"/>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val="2837921155"/>
      </p:ext>
    </p:extLst>
  </p:cSld>
  <p:clrMapOvr>
    <a:masterClrMapping/>
  </p:clrMapOvr>
  <p:transition spd="slow" advTm="965">
    <p:push dir="u"/>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Tree>
    <p:extLst>
      <p:ext uri="{BB962C8B-B14F-4D97-AF65-F5344CB8AC3E}">
        <p14:creationId val="536006389"/>
      </p:ext>
    </p:extLst>
  </p:cSld>
  <p:clrMapOvr>
    <a:masterClrMapping/>
  </p:clrMapOvr>
  <p:transition spd="slow" advTm="965">
    <p:push dir="u"/>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641391623"/>
      </p:ext>
    </p:extLst>
  </p:cSld>
  <p:clrMapOvr>
    <a:masterClrMapping/>
  </p:clrMapOvr>
  <p:transition spd="slow" advTm="965">
    <p:push dir="u"/>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Tree>
    <p:extLst>
      <p:ext uri="{BB962C8B-B14F-4D97-AF65-F5344CB8AC3E}">
        <p14:creationId val="3281365335"/>
      </p:ext>
    </p:extLst>
  </p:cSld>
  <p:clrMapOvr>
    <a:masterClrMapping/>
  </p:clrMapOvr>
  <p:transition spd="slow" advTm="965">
    <p:push dir="u"/>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Tree>
    <p:extLst>
      <p:ext uri="{BB962C8B-B14F-4D97-AF65-F5344CB8AC3E}">
        <p14:creationId val="2627260636"/>
      </p:ext>
    </p:extLst>
  </p:cSld>
  <p:clrMapOvr>
    <a:masterClrMapping/>
  </p:clrMapOvr>
  <p:transition spd="slow" advTm="965">
    <p:push dir="u"/>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rgbClr val="F5F5F5"/>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4718" r:id="rId1"/>
    <p:sldLayoutId id="2147484719" r:id="rId2"/>
    <p:sldLayoutId id="2147484720" r:id="rId3"/>
    <p:sldLayoutId id="2147484721" r:id="rId4"/>
    <p:sldLayoutId id="2147484722" r:id="rId5"/>
    <p:sldLayoutId id="2147484723" r:id="rId6"/>
    <p:sldLayoutId id="2147484724" r:id="rId7"/>
    <p:sldLayoutId id="2147484725" r:id="rId8"/>
    <p:sldLayoutId id="2147484726" r:id="rId9"/>
    <p:sldLayoutId id="2147484727" r:id="rId10"/>
  </p:sldLayoutIdLst>
  <p:transition spd="slow" advTm="965">
    <p:push dir="u"/>
  </p:transition>
  <p:timing/>
  <p:txStyles>
    <p:titleStyle>
      <a:lvl1pPr algn="l" defTabSz="912813" rtl="0" eaLnBrk="0" fontAlgn="base" hangingPunct="0">
        <a:lnSpc>
          <a:spcPct val="90000"/>
        </a:lnSpc>
        <a:spcBef>
          <a:spcPct val="0"/>
        </a:spcBef>
        <a:spcAft>
          <a:spcPct val="0"/>
        </a:spcAft>
        <a:defRPr sz="44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defTabSz="912495"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defTabSz="912495"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defTabSz="912495"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defTabSz="912495"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3330" indent="-227330" algn="l" defTabSz="912495"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0530" indent="-227330" algn="l" defTabSz="912495"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7730" indent="-227330" algn="l" defTabSz="912495"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4930" indent="-227330" algn="l" defTabSz="912495"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a:rPr>
              <a:pPr defTabSz="914400" eaLnBrk="1" fontAlgn="auto" hangingPunct="1">
                <a:spcBef>
                  <a:spcPct val="0"/>
                </a:spcBef>
                <a:spcAft>
                  <a:spcPct val="0"/>
                </a:spcAft>
              </a:pPr>
              <a:t>2017/7/24</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1" fontAlgn="auto" hangingPunct="1">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1" fontAlgn="auto" hangingPunct="1">
              <a:spcBef>
                <a:spcPct val="0"/>
              </a:spcBef>
              <a:spcAft>
                <a:spcPct val="0"/>
              </a:spcAft>
            </a:pPr>
            <a:fld id="{AA4E786F-588D-4932-A7B2-AE3451FA4ACA}" type="slidenum">
              <a:rPr lang="zh-CN" altLang="en-US" smtClean="0">
                <a:solidFill>
                  <a:prstClr val="black">
                    <a:tint val="75000"/>
                  </a:prstClr>
                </a:solidFill>
                <a:latin typeface="Calibri"/>
              </a:rPr>
              <a:pPr defTabSz="914400" eaLnBrk="1" fontAlgn="auto" hangingPunct="1">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1745339794"/>
      </p:ext>
    </p:extLst>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charts/chart1.xml" Type="http://schemas.openxmlformats.org/officeDocument/2006/relationships/chart"/><Relationship Id="rId4" Target="../charts/chart2.xml" Type="http://schemas.openxmlformats.org/officeDocument/2006/relationships/chart"/><Relationship Id="rId5" Target="../charts/chart3.xml" Type="http://schemas.openxmlformats.org/officeDocument/2006/relationships/char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tags/tag2.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1.jpeg" Type="http://schemas.openxmlformats.org/officeDocument/2006/relationships/image"/><Relationship Id="rId4" Target="../tags/tag3.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tags/tag1.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3" name="文本框 5"/>
          <p:cNvSpPr txBox="1">
            <a:spLocks noChangeArrowheads="1"/>
          </p:cNvSpPr>
          <p:nvPr/>
        </p:nvSpPr>
        <p:spPr bwMode="auto">
          <a:xfrm>
            <a:off x="5467350" y="3902075"/>
            <a:ext cx="3535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buFont charset="0" panose="020b0604020202020204" pitchFamily="34" typeface="Arial"/>
              <a:buNone/>
              <a:defRPr/>
            </a:pPr>
            <a:r>
              <a:rPr altLang="zh-CN" lang="en-US" sz="2400">
                <a:solidFill>
                  <a:schemeClr val="tx1">
                    <a:lumMod val="75000"/>
                    <a:lumOff val="25000"/>
                  </a:schemeClr>
                </a:solidFill>
                <a:latin charset="-122" panose="02000000000000000000" pitchFamily="2" typeface="方正兰亭超细黑简体"/>
                <a:ea charset="-122" panose="02000000000000000000" pitchFamily="2" typeface="方正兰亭超细黑简体"/>
              </a:rPr>
              <a:t>Company or person name</a:t>
            </a:r>
          </a:p>
        </p:txBody>
      </p:sp>
      <p:sp>
        <p:nvSpPr>
          <p:cNvPr id="93187" name="文本框 6"/>
          <p:cNvSpPr txBox="1">
            <a:spLocks noChangeArrowheads="1"/>
          </p:cNvSpPr>
          <p:nvPr/>
        </p:nvSpPr>
        <p:spPr bwMode="auto">
          <a:xfrm>
            <a:off x="4491038" y="2536825"/>
            <a:ext cx="795528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buFont charset="0" panose="020b0604020202020204" pitchFamily="34" typeface="Arial"/>
              <a:buNone/>
              <a:defRPr/>
            </a:pPr>
            <a:r>
              <a:rPr altLang="zh-CN" b="1" lang="en-US" sz="7200">
                <a:solidFill>
                  <a:schemeClr val="tx1">
                    <a:lumMod val="65000"/>
                    <a:lumOff val="35000"/>
                  </a:schemeClr>
                </a:solidFill>
                <a:latin charset="-122" panose="02000000000000000000" pitchFamily="2" typeface="方正兰亭超细黑简体"/>
                <a:ea charset="-122" panose="02000000000000000000" pitchFamily="2" typeface="方正兰亭超细黑简体"/>
              </a:rPr>
              <a:t>2017 点击添加标题</a:t>
            </a:r>
          </a:p>
        </p:txBody>
      </p:sp>
      <p:cxnSp>
        <p:nvCxnSpPr>
          <p:cNvPr id="93188" name="直接连接符 6"/>
          <p:cNvCxnSpPr/>
          <p:nvPr/>
        </p:nvCxnSpPr>
        <p:spPr bwMode="auto">
          <a:xfrm>
            <a:off x="4195763" y="3832225"/>
            <a:ext cx="6816725" cy="0"/>
          </a:xfrm>
          <a:prstGeom prst="line">
            <a:avLst/>
          </a:prstGeom>
          <a:noFill/>
          <a:ln algn="ctr" w="9525">
            <a:solidFill>
              <a:schemeClr val="tx1"/>
            </a:solidFill>
            <a:round/>
          </a:ln>
          <a:extLst>
            <a:ext uri="{909E8E84-426E-40DD-AFC4-6F175D3DCCD1}">
              <a14:hiddenFill>
                <a:noFill/>
              </a14:hiddenFill>
            </a:ext>
          </a:extLst>
        </p:spPr>
      </p:cxnSp>
      <p:pic>
        <p:nvPicPr>
          <p:cNvPr id="93189" name="图片 2"/>
          <p:cNvPicPr>
            <a:picLocks noChangeAspect="1"/>
          </p:cNvPicPr>
          <p:nvPr/>
        </p:nvPicPr>
        <p:blipFill>
          <a:blip r:embed="rId3">
            <a:extLst>
              <a:ext uri="{28A0092B-C50C-407E-A947-70E740481C1C}">
                <a14:useLocalDpi val="0"/>
              </a:ext>
            </a:extLst>
          </a:blip>
          <a:stretch>
            <a:fillRect/>
          </a:stretch>
        </p:blipFill>
        <p:spPr bwMode="auto">
          <a:xfrm>
            <a:off x="1276350" y="979488"/>
            <a:ext cx="5878513" cy="5878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dissolve/>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4450" name="组合 8"/>
          <p:cNvGrpSpPr/>
          <p:nvPr/>
        </p:nvGrpSpPr>
        <p:grpSpPr>
          <a:xfrm>
            <a:off x="0" y="0"/>
            <a:ext cx="4965700" cy="6858000"/>
            <a:chExt cx="4965700" cy="6858000"/>
          </a:xfrm>
        </p:grpSpPr>
        <p:pic>
          <p:nvPicPr>
            <p:cNvPr id="104463" name="图片 7"/>
            <p:cNvPicPr>
              <a:picLocks noChangeAspect="1"/>
            </p:cNvPicPr>
            <p:nvPr/>
          </p:nvPicPr>
          <p:blipFill>
            <a:blip r:embed="rId2">
              <a:extLst>
                <a:ext uri="{28A0092B-C50C-407E-A947-70E740481C1C}">
                  <a14:useLocalDpi val="0"/>
                </a:ext>
              </a:extLst>
            </a:blip>
            <a:srcRect b="7591" l="25368"/>
            <a:stretch>
              <a:fillRect/>
            </a:stretch>
          </p:blipFill>
          <p:spPr bwMode="auto">
            <a:xfrm>
              <a:off x="0" y="709612"/>
              <a:ext cx="4965700" cy="6148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04464" name="组合 1"/>
            <p:cNvGrpSpPr/>
            <p:nvPr/>
          </p:nvGrpSpPr>
          <p:grpSpPr>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cxnSp>
            <p:nvCxnSpPr>
              <p:cNvPr id="4" name="直接连接符 3"/>
              <p:cNvCxnSpPr/>
              <p:nvPr/>
            </p:nvCxnSpPr>
            <p:spPr bwMode="auto">
              <a:xfrm flipH="1">
                <a:off x="2184400" y="0"/>
                <a:ext cx="0" cy="14192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cxnSp>
            <p:nvCxnSpPr>
              <p:cNvPr id="5" name="直接连接符 4"/>
              <p:cNvCxnSpPr/>
              <p:nvPr/>
            </p:nvCxnSpPr>
            <p:spPr bwMode="auto">
              <a:xfrm flipH="1">
                <a:off x="2184400" y="3000375"/>
                <a:ext cx="0" cy="38576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grpSp>
        <p:sp>
          <p:nvSpPr>
            <p:cNvPr id="7" name="文本框 6"/>
            <p:cNvSpPr txBox="1">
              <a:spLocks noChangeArrowheads="1"/>
            </p:cNvSpPr>
            <p:nvPr/>
          </p:nvSpPr>
          <p:spPr bwMode="auto">
            <a:xfrm>
              <a:off x="1865313" y="1557338"/>
              <a:ext cx="65881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buFont charset="0" panose="020b0604020202020204" pitchFamily="34" typeface="Arial"/>
                <a:buNone/>
                <a:defRPr/>
              </a:pPr>
              <a:r>
                <a:rPr altLang="en-US" lang="zh-CN" sz="3600">
                  <a:solidFill>
                    <a:schemeClr val="tx1">
                      <a:lumMod val="65000"/>
                      <a:lumOff val="35000"/>
                    </a:schemeClr>
                  </a:solidFill>
                  <a:latin charset="-122" panose="02010509060101010101" pitchFamily="49" typeface="幼圆"/>
                  <a:ea charset="-122" panose="02010509060101010101" pitchFamily="49" typeface="幼圆"/>
                </a:rPr>
                <a:t>标题</a:t>
              </a:r>
            </a:p>
          </p:txBody>
        </p:sp>
      </p:grpSp>
      <p:sp>
        <p:nvSpPr>
          <p:cNvPr id="49" name="矩形 3"/>
          <p:cNvSpPr>
            <a:spLocks noChangeArrowheads="1"/>
          </p:cNvSpPr>
          <p:nvPr/>
        </p:nvSpPr>
        <p:spPr bwMode="auto">
          <a:xfrm>
            <a:off x="7097714" y="2428875"/>
            <a:ext cx="975346"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defRPr/>
            </a:pPr>
            <a:r>
              <a:rPr altLang="en-US" lang="zh-CN" sz="1650">
                <a:solidFill>
                  <a:schemeClr val="tx1">
                    <a:lumMod val="75000"/>
                    <a:lumOff val="25000"/>
                  </a:schemeClr>
                </a:solidFill>
                <a:latin charset="-122" panose="020b0503020204020204" pitchFamily="34" typeface="微软雅黑"/>
                <a:ea charset="-122" panose="020b0503020204020204" pitchFamily="34" typeface="微软雅黑"/>
                <a:sym charset="0" panose="020b0604020202020204" pitchFamily="34" typeface="Arial"/>
              </a:rPr>
              <a:t>标题内容</a:t>
            </a:r>
          </a:p>
        </p:txBody>
      </p:sp>
      <p:sp>
        <p:nvSpPr>
          <p:cNvPr id="50" name="Rectangle 42"/>
          <p:cNvSpPr>
            <a:spLocks noChangeArrowheads="1"/>
          </p:cNvSpPr>
          <p:nvPr/>
        </p:nvSpPr>
        <p:spPr bwMode="auto">
          <a:xfrm>
            <a:off x="2763838" y="2444750"/>
            <a:ext cx="4067175" cy="2692400"/>
          </a:xfrm>
          <a:prstGeom prst="rect">
            <a:avLst/>
          </a:prstGeom>
          <a:blipFill dpi="0" rotWithShape="1">
            <a:blip r:embed="rId3"/>
            <a:stretch>
              <a:fillRect/>
            </a:stretch>
          </a:blip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defRPr/>
            </a:pPr>
            <a:endParaRPr altLang="zh-CN" lang="zh-CN" sz="1350">
              <a:solidFill>
                <a:schemeClr val="accent1"/>
              </a:solidFill>
              <a:latin charset="-122" panose="020b0503020204020204" pitchFamily="34" typeface="微软雅黑"/>
              <a:ea charset="-122" panose="020b0503020204020204" pitchFamily="34" typeface="微软雅黑"/>
            </a:endParaRPr>
          </a:p>
        </p:txBody>
      </p:sp>
      <p:sp>
        <p:nvSpPr>
          <p:cNvPr id="51" name="矩形 47"/>
          <p:cNvSpPr>
            <a:spLocks noChangeArrowheads="1"/>
          </p:cNvSpPr>
          <p:nvPr/>
        </p:nvSpPr>
        <p:spPr bwMode="auto">
          <a:xfrm>
            <a:off x="7107239" y="2819400"/>
            <a:ext cx="1552575" cy="24076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30000"/>
              </a:lnSpc>
              <a:spcBef>
                <a:spcPct val="0"/>
              </a:spcBef>
              <a:spcAft>
                <a:spcPts val="375"/>
              </a:spcAft>
              <a:buFont charset="0" panose="020b0604020202020204" pitchFamily="34" typeface="Arial"/>
              <a:buNone/>
              <a:defRPr/>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sym charset="-122" panose="02000000000000000000" pitchFamily="2" typeface="方正兰亭黑_GBK"/>
              </a:rPr>
              <a:t>右键点击图片选择设置图片格式可直接替换图片。您可以点击文字框输入您的描述说明，或者通过复制粘贴，在此录入您的描述说明。</a:t>
            </a:r>
          </a:p>
          <a:p>
            <a:pPr eaLnBrk="1" hangingPunct="1">
              <a:lnSpc>
                <a:spcPct val="130000"/>
              </a:lnSpc>
              <a:spcBef>
                <a:spcPct val="0"/>
              </a:spcBef>
              <a:spcAft>
                <a:spcPts val="375"/>
              </a:spcAft>
              <a:buFont charset="0" panose="020b0604020202020204" pitchFamily="34" typeface="Arial"/>
              <a:buNone/>
              <a:defRPr/>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grpSp>
        <p:nvGrpSpPr>
          <p:cNvPr id="52" name="组合 19"/>
          <p:cNvGrpSpPr/>
          <p:nvPr/>
        </p:nvGrpSpPr>
        <p:grpSpPr>
          <a:xfrm>
            <a:off x="8984367" y="4481942"/>
            <a:ext cx="595313" cy="597694"/>
            <a:chExt cx="792885" cy="797434"/>
          </a:xfrm>
          <a:solidFill>
            <a:srgbClr val="FF6699"/>
          </a:solidFill>
        </p:grpSpPr>
        <p:sp>
          <p:nvSpPr>
            <p:cNvPr id="53" name="Oval 10"/>
            <p:cNvSpPr>
              <a:spLocks noChangeArrowheads="1"/>
            </p:cNvSpPr>
            <p:nvPr/>
          </p:nvSpPr>
          <p:spPr bwMode="auto">
            <a:xfrm>
              <a:off x="0" y="0"/>
              <a:ext cx="792885" cy="797434"/>
            </a:xfrm>
            <a:prstGeom prst="ellipse">
              <a:avLst/>
            </a:prstGeom>
            <a:solidFill>
              <a:schemeClr val="tx1">
                <a:lumMod val="65000"/>
                <a:lumOff val="35000"/>
              </a:schemeClr>
            </a:solidFill>
            <a:ln>
              <a:noFill/>
            </a:ln>
            <a:effectLst/>
            <a:extLst/>
          </p:spPr>
          <p:txBody>
            <a:bodyPr bIns="34290" lIns="68580" rIns="68580" tIns="34290"/>
            <a:lstStyle/>
            <a:p>
              <a:pPr>
                <a:defRPr/>
              </a:pPr>
              <a:endParaRPr altLang="zh-CN" lang="zh-CN">
                <a:latin charset="-122" panose="020b0503020204020204" pitchFamily="34" typeface="微软雅黑"/>
                <a:ea charset="-122" panose="020b0503020204020204" pitchFamily="34" typeface="微软雅黑"/>
              </a:endParaRPr>
            </a:p>
          </p:txBody>
        </p:sp>
        <p:grpSp>
          <p:nvGrpSpPr>
            <p:cNvPr id="54" name="Group 22"/>
            <p:cNvGrpSpPr/>
            <p:nvPr/>
          </p:nvGrpSpPr>
          <p:grpSpPr>
            <a:xfrm>
              <a:off x="219119" y="227439"/>
              <a:ext cx="354646" cy="342557"/>
              <a:chExt cx="439257" cy="424283"/>
            </a:xfrm>
            <a:grpFill/>
          </p:grpSpPr>
          <p:sp>
            <p:nvSpPr>
              <p:cNvPr id="55" name="Rectangle 18"/>
              <p:cNvSpPr>
                <a:spLocks noChangeArrowheads="1"/>
              </p:cNvSpPr>
              <p:nvPr/>
            </p:nvSpPr>
            <p:spPr bwMode="auto">
              <a:xfrm>
                <a:off x="157234" y="169713"/>
                <a:ext cx="47421" cy="44924"/>
              </a:xfrm>
              <a:prstGeom prst="rect">
                <a:avLst/>
              </a:prstGeom>
              <a:solidFill>
                <a:schemeClr val="bg1"/>
              </a:solidFill>
              <a:ln>
                <a:noFill/>
              </a:ln>
              <a:effectLst/>
              <a:extLst/>
            </p:spPr>
            <p:txBody>
              <a:bodyPr bIns="34290" lIns="68580" rIns="68580" tIns="34290"/>
              <a:lstStyle/>
              <a:p>
                <a:pPr>
                  <a:defRPr/>
                </a:pPr>
                <a:endParaRPr altLang="zh-CN" lang="zh-CN">
                  <a:latin charset="-122" panose="020b0503020204020204" pitchFamily="34" typeface="微软雅黑"/>
                  <a:ea charset="-122" panose="020b0503020204020204" pitchFamily="34" typeface="微软雅黑"/>
                </a:endParaRPr>
              </a:p>
            </p:txBody>
          </p:sp>
          <p:sp>
            <p:nvSpPr>
              <p:cNvPr id="56" name="Rectangle 19"/>
              <p:cNvSpPr>
                <a:spLocks noChangeArrowheads="1"/>
              </p:cNvSpPr>
              <p:nvPr/>
            </p:nvSpPr>
            <p:spPr bwMode="auto">
              <a:xfrm>
                <a:off x="232107" y="169713"/>
                <a:ext cx="49916" cy="44924"/>
              </a:xfrm>
              <a:prstGeom prst="rect">
                <a:avLst/>
              </a:prstGeom>
              <a:solidFill>
                <a:schemeClr val="bg1"/>
              </a:solidFill>
              <a:ln>
                <a:noFill/>
              </a:ln>
              <a:effectLst/>
              <a:extLst/>
            </p:spPr>
            <p:txBody>
              <a:bodyPr bIns="34290" lIns="68580" rIns="68580" tIns="34290"/>
              <a:lstStyle/>
              <a:p>
                <a:pPr>
                  <a:defRPr/>
                </a:pPr>
                <a:endParaRPr altLang="zh-CN" lang="zh-CN">
                  <a:latin charset="-122" panose="020b0503020204020204" pitchFamily="34" typeface="微软雅黑"/>
                  <a:ea charset="-122" panose="020b0503020204020204" pitchFamily="34" typeface="微软雅黑"/>
                </a:endParaRPr>
              </a:p>
            </p:txBody>
          </p:sp>
          <p:sp>
            <p:nvSpPr>
              <p:cNvPr id="57" name="Rectangle 20"/>
              <p:cNvSpPr>
                <a:spLocks noChangeArrowheads="1"/>
              </p:cNvSpPr>
              <p:nvPr/>
            </p:nvSpPr>
            <p:spPr bwMode="auto">
              <a:xfrm>
                <a:off x="309477" y="169713"/>
                <a:ext cx="49916" cy="44924"/>
              </a:xfrm>
              <a:prstGeom prst="rect">
                <a:avLst/>
              </a:prstGeom>
              <a:solidFill>
                <a:schemeClr val="bg1"/>
              </a:solidFill>
              <a:ln>
                <a:noFill/>
              </a:ln>
              <a:effectLst/>
              <a:extLst/>
            </p:spPr>
            <p:txBody>
              <a:bodyPr bIns="34290" lIns="68580" rIns="68580" tIns="34290"/>
              <a:lstStyle/>
              <a:p>
                <a:pPr>
                  <a:defRPr/>
                </a:pPr>
                <a:endParaRPr altLang="zh-CN" lang="zh-CN">
                  <a:latin charset="-122" panose="020b0503020204020204" pitchFamily="34" typeface="微软雅黑"/>
                  <a:ea charset="-122" panose="020b0503020204020204" pitchFamily="34" typeface="微软雅黑"/>
                </a:endParaRPr>
              </a:p>
            </p:txBody>
          </p:sp>
          <p:sp>
            <p:nvSpPr>
              <p:cNvPr id="58" name="Rectangle 21"/>
              <p:cNvSpPr>
                <a:spLocks noChangeArrowheads="1"/>
              </p:cNvSpPr>
              <p:nvPr/>
            </p:nvSpPr>
            <p:spPr bwMode="auto">
              <a:xfrm>
                <a:off x="157234" y="237099"/>
                <a:ext cx="47421" cy="47421"/>
              </a:xfrm>
              <a:prstGeom prst="rect">
                <a:avLst/>
              </a:prstGeom>
              <a:solidFill>
                <a:schemeClr val="bg1"/>
              </a:solidFill>
              <a:ln>
                <a:noFill/>
              </a:ln>
              <a:effectLst/>
              <a:extLst/>
            </p:spPr>
            <p:txBody>
              <a:bodyPr bIns="34290" lIns="68580" rIns="68580" tIns="34290"/>
              <a:lstStyle/>
              <a:p>
                <a:pPr>
                  <a:defRPr/>
                </a:pPr>
                <a:endParaRPr altLang="zh-CN" lang="zh-CN">
                  <a:latin charset="-122" panose="020b0503020204020204" pitchFamily="34" typeface="微软雅黑"/>
                  <a:ea charset="-122" panose="020b0503020204020204" pitchFamily="34" typeface="微软雅黑"/>
                </a:endParaRPr>
              </a:p>
            </p:txBody>
          </p:sp>
          <p:sp>
            <p:nvSpPr>
              <p:cNvPr id="59" name="Rectangle 22"/>
              <p:cNvSpPr>
                <a:spLocks noChangeArrowheads="1"/>
              </p:cNvSpPr>
              <p:nvPr/>
            </p:nvSpPr>
            <p:spPr bwMode="auto">
              <a:xfrm>
                <a:off x="232107" y="237099"/>
                <a:ext cx="49916" cy="47421"/>
              </a:xfrm>
              <a:prstGeom prst="rect">
                <a:avLst/>
              </a:prstGeom>
              <a:solidFill>
                <a:schemeClr val="bg1"/>
              </a:solidFill>
              <a:ln>
                <a:noFill/>
              </a:ln>
              <a:effectLst/>
              <a:extLst/>
            </p:spPr>
            <p:txBody>
              <a:bodyPr bIns="34290" lIns="68580" rIns="68580" tIns="34290"/>
              <a:lstStyle/>
              <a:p>
                <a:pPr>
                  <a:defRPr/>
                </a:pPr>
                <a:endParaRPr altLang="zh-CN" lang="zh-CN">
                  <a:latin charset="-122" panose="020b0503020204020204" pitchFamily="34" typeface="微软雅黑"/>
                  <a:ea charset="-122" panose="020b0503020204020204" pitchFamily="34" typeface="微软雅黑"/>
                </a:endParaRPr>
              </a:p>
            </p:txBody>
          </p:sp>
          <p:sp>
            <p:nvSpPr>
              <p:cNvPr id="60" name="Rectangle 23"/>
              <p:cNvSpPr>
                <a:spLocks noChangeArrowheads="1"/>
              </p:cNvSpPr>
              <p:nvPr/>
            </p:nvSpPr>
            <p:spPr bwMode="auto">
              <a:xfrm>
                <a:off x="309477" y="237099"/>
                <a:ext cx="49916" cy="47421"/>
              </a:xfrm>
              <a:prstGeom prst="rect">
                <a:avLst/>
              </a:prstGeom>
              <a:solidFill>
                <a:schemeClr val="bg1"/>
              </a:solidFill>
              <a:ln>
                <a:noFill/>
              </a:ln>
              <a:effectLst/>
              <a:extLst/>
            </p:spPr>
            <p:txBody>
              <a:bodyPr bIns="34290" lIns="68580" rIns="68580" tIns="34290"/>
              <a:lstStyle/>
              <a:p>
                <a:pPr>
                  <a:defRPr/>
                </a:pPr>
                <a:endParaRPr altLang="zh-CN" lang="zh-CN">
                  <a:latin charset="-122" panose="020b0503020204020204" pitchFamily="34" typeface="微软雅黑"/>
                  <a:ea charset="-122" panose="020b0503020204020204" pitchFamily="34" typeface="微软雅黑"/>
                </a:endParaRPr>
              </a:p>
            </p:txBody>
          </p:sp>
          <p:sp>
            <p:nvSpPr>
              <p:cNvPr id="61" name="Rectangle 24"/>
              <p:cNvSpPr>
                <a:spLocks noChangeArrowheads="1"/>
              </p:cNvSpPr>
              <p:nvPr/>
            </p:nvSpPr>
            <p:spPr bwMode="auto">
              <a:xfrm>
                <a:off x="157234" y="309477"/>
                <a:ext cx="47421" cy="44924"/>
              </a:xfrm>
              <a:prstGeom prst="rect">
                <a:avLst/>
              </a:prstGeom>
              <a:solidFill>
                <a:schemeClr val="bg1"/>
              </a:solidFill>
              <a:ln>
                <a:noFill/>
              </a:ln>
              <a:effectLst/>
              <a:extLst/>
            </p:spPr>
            <p:txBody>
              <a:bodyPr bIns="34290" lIns="68580" rIns="68580" tIns="34290"/>
              <a:lstStyle/>
              <a:p>
                <a:pPr>
                  <a:defRPr/>
                </a:pPr>
                <a:endParaRPr altLang="zh-CN" lang="zh-CN">
                  <a:latin charset="-122" panose="020b0503020204020204" pitchFamily="34" typeface="微软雅黑"/>
                  <a:ea charset="-122" panose="020b0503020204020204" pitchFamily="34" typeface="微软雅黑"/>
                </a:endParaRPr>
              </a:p>
            </p:txBody>
          </p:sp>
          <p:sp>
            <p:nvSpPr>
              <p:cNvPr id="62" name="Rectangle 25"/>
              <p:cNvSpPr>
                <a:spLocks noChangeArrowheads="1"/>
              </p:cNvSpPr>
              <p:nvPr/>
            </p:nvSpPr>
            <p:spPr bwMode="auto">
              <a:xfrm>
                <a:off x="79865" y="237099"/>
                <a:ext cx="49916" cy="47421"/>
              </a:xfrm>
              <a:prstGeom prst="rect">
                <a:avLst/>
              </a:prstGeom>
              <a:solidFill>
                <a:schemeClr val="bg1"/>
              </a:solidFill>
              <a:ln>
                <a:noFill/>
              </a:ln>
              <a:effectLst/>
              <a:extLst/>
            </p:spPr>
            <p:txBody>
              <a:bodyPr bIns="34290" lIns="68580" rIns="68580" tIns="34290"/>
              <a:lstStyle/>
              <a:p>
                <a:pPr>
                  <a:defRPr/>
                </a:pPr>
                <a:endParaRPr altLang="zh-CN" lang="zh-CN">
                  <a:latin charset="-122" panose="020b0503020204020204" pitchFamily="34" typeface="微软雅黑"/>
                  <a:ea charset="-122" panose="020b0503020204020204" pitchFamily="34" typeface="微软雅黑"/>
                </a:endParaRPr>
              </a:p>
            </p:txBody>
          </p:sp>
          <p:sp>
            <p:nvSpPr>
              <p:cNvPr id="63" name="Rectangle 26"/>
              <p:cNvSpPr>
                <a:spLocks noChangeArrowheads="1"/>
              </p:cNvSpPr>
              <p:nvPr/>
            </p:nvSpPr>
            <p:spPr bwMode="auto">
              <a:xfrm>
                <a:off x="79865" y="309477"/>
                <a:ext cx="49916" cy="44924"/>
              </a:xfrm>
              <a:prstGeom prst="rect">
                <a:avLst/>
              </a:prstGeom>
              <a:solidFill>
                <a:schemeClr val="bg1"/>
              </a:solidFill>
              <a:ln>
                <a:noFill/>
              </a:ln>
              <a:effectLst/>
              <a:extLst/>
            </p:spPr>
            <p:txBody>
              <a:bodyPr bIns="34290" lIns="68580" rIns="68580" tIns="34290"/>
              <a:lstStyle/>
              <a:p>
                <a:pPr>
                  <a:defRPr/>
                </a:pPr>
                <a:endParaRPr altLang="zh-CN" lang="zh-CN">
                  <a:latin charset="-122" panose="020b0503020204020204" pitchFamily="34" typeface="微软雅黑"/>
                  <a:ea charset="-122" panose="020b0503020204020204" pitchFamily="34" typeface="微软雅黑"/>
                </a:endParaRPr>
              </a:p>
            </p:txBody>
          </p:sp>
          <p:sp>
            <p:nvSpPr>
              <p:cNvPr id="64" name="Rectangle 27"/>
              <p:cNvSpPr>
                <a:spLocks noChangeArrowheads="1"/>
              </p:cNvSpPr>
              <p:nvPr/>
            </p:nvSpPr>
            <p:spPr bwMode="auto">
              <a:xfrm>
                <a:off x="232107" y="309477"/>
                <a:ext cx="49916" cy="44924"/>
              </a:xfrm>
              <a:prstGeom prst="rect">
                <a:avLst/>
              </a:prstGeom>
              <a:solidFill>
                <a:schemeClr val="bg1"/>
              </a:solidFill>
              <a:ln>
                <a:noFill/>
              </a:ln>
              <a:effectLst/>
              <a:extLst/>
            </p:spPr>
            <p:txBody>
              <a:bodyPr bIns="34290" lIns="68580" rIns="68580" tIns="34290"/>
              <a:lstStyle/>
              <a:p>
                <a:pPr>
                  <a:defRPr/>
                </a:pPr>
                <a:endParaRPr altLang="zh-CN" lang="zh-CN">
                  <a:latin charset="-122" panose="020b0503020204020204" pitchFamily="34" typeface="微软雅黑"/>
                  <a:ea charset="-122" panose="020b0503020204020204" pitchFamily="34" typeface="微软雅黑"/>
                </a:endParaRPr>
              </a:p>
            </p:txBody>
          </p:sp>
          <p:sp>
            <p:nvSpPr>
              <p:cNvPr id="65" name="Rectangle 28"/>
              <p:cNvSpPr>
                <a:spLocks noChangeArrowheads="1"/>
              </p:cNvSpPr>
              <p:nvPr/>
            </p:nvSpPr>
            <p:spPr bwMode="auto">
              <a:xfrm>
                <a:off x="309477" y="309477"/>
                <a:ext cx="49916" cy="44924"/>
              </a:xfrm>
              <a:prstGeom prst="rect">
                <a:avLst/>
              </a:prstGeom>
              <a:solidFill>
                <a:schemeClr val="bg1"/>
              </a:solidFill>
              <a:ln>
                <a:noFill/>
              </a:ln>
              <a:effectLst/>
              <a:extLst/>
            </p:spPr>
            <p:txBody>
              <a:bodyPr bIns="34290" lIns="68580" rIns="68580" tIns="34290"/>
              <a:lstStyle/>
              <a:p>
                <a:pPr>
                  <a:defRPr/>
                </a:pPr>
                <a:endParaRPr altLang="zh-CN" lang="zh-CN">
                  <a:latin charset="-122" panose="020b0503020204020204" pitchFamily="34" typeface="微软雅黑"/>
                  <a:ea charset="-122" panose="020b0503020204020204" pitchFamily="34" typeface="微软雅黑"/>
                </a:endParaRPr>
              </a:p>
            </p:txBody>
          </p:sp>
          <p:sp>
            <p:nvSpPr>
              <p:cNvPr id="66" name="Freeform 29"/>
              <p:cNvSpPr>
                <a:spLocks noChangeArrowheads="1" noEditPoints="1"/>
              </p:cNvSpPr>
              <p:nvPr/>
            </p:nvSpPr>
            <p:spPr bwMode="auto">
              <a:xfrm>
                <a:off x="0" y="29950"/>
                <a:ext cx="439257" cy="394333"/>
              </a:xfrm>
              <a:custGeom>
                <a:gdLst>
                  <a:gd fmla="*/ 1083829211 w 176" name="T0"/>
                  <a:gd fmla="*/ 0 h 158" name="T1"/>
                  <a:gd fmla="*/ 934337076 w 176" name="T2"/>
                  <a:gd fmla="*/ 0 h 158" name="T3"/>
                  <a:gd fmla="*/ 934337076 w 176" name="T4"/>
                  <a:gd fmla="*/ 99661426 h 158" name="T5"/>
                  <a:gd fmla="*/ 784842445 w 176" name="T6"/>
                  <a:gd fmla="*/ 99661426 h 158" name="T7"/>
                  <a:gd fmla="*/ 784842445 w 176" name="T8"/>
                  <a:gd fmla="*/ 0 h 158" name="T9"/>
                  <a:gd fmla="*/ 323902122 w 176" name="T10"/>
                  <a:gd fmla="*/ 0 h 158" name="T11"/>
                  <a:gd fmla="*/ 323902122 w 176" name="T12"/>
                  <a:gd fmla="*/ 99661426 h 158" name="T13"/>
                  <a:gd fmla="*/ 174409987 w 176" name="T14"/>
                  <a:gd fmla="*/ 99661426 h 158" name="T15"/>
                  <a:gd fmla="*/ 174409987 w 176" name="T16"/>
                  <a:gd fmla="*/ 0 h 158" name="T17"/>
                  <a:gd fmla="*/ 0 w 176" name="T18"/>
                  <a:gd fmla="*/ 0 h 158" name="T19"/>
                  <a:gd fmla="*/ 0 w 176" name="T20"/>
                  <a:gd fmla="*/ 984167816 h 158" name="T21"/>
                  <a:gd fmla="*/ 80975530 w 176" name="T22"/>
                  <a:gd fmla="*/ 984167816 h 158" name="T23"/>
                  <a:gd fmla="*/ 1009083143 w 176" name="T24"/>
                  <a:gd fmla="*/ 984167816 h 158" name="T25"/>
                  <a:gd fmla="*/ 1096288137 w 176" name="T26"/>
                  <a:gd fmla="*/ 984167816 h 158" name="T27"/>
                  <a:gd fmla="*/ 1083829211 w 176" name="T28"/>
                  <a:gd fmla="*/ 0 h 158" name="T29"/>
                  <a:gd fmla="*/ 1009083143 w 176" name="T30"/>
                  <a:gd fmla="*/ 896962820 h 158" name="T31"/>
                  <a:gd fmla="*/ 80975530 w 176" name="T32"/>
                  <a:gd fmla="*/ 896962820 h 158" name="T33"/>
                  <a:gd fmla="*/ 80975530 w 176" name="T34"/>
                  <a:gd fmla="*/ 274071418 h 158" name="T35"/>
                  <a:gd fmla="*/ 1009083143 w 176" name="T36"/>
                  <a:gd fmla="*/ 274071418 h 158" name="T37"/>
                  <a:gd fmla="*/ 1009083143 w 176" name="T38"/>
                  <a:gd fmla="*/ 896962820 h 15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76" name="T60"/>
                  <a:gd fmla="*/ 0 h 158" name="T61"/>
                  <a:gd fmla="*/ 176 w 176" name="T62"/>
                  <a:gd fmla="*/ 158 h 158"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58" w="176">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solidFill>
                <a:srgbClr val="F8F8F8"/>
              </a:solidFill>
              <a:ln>
                <a:noFill/>
              </a:ln>
              <a:effectLst/>
              <a:extLst/>
            </p:spPr>
            <p:txBody>
              <a:bodyPr bIns="34290" lIns="68580" rIns="68580" tIns="34290"/>
              <a:lstStyle/>
              <a:p>
                <a:pPr>
                  <a:defRPr/>
                </a:pPr>
                <a:endParaRPr altLang="en-US" lang="zh-CN">
                  <a:latin charset="-122" panose="020b0503020204020204" pitchFamily="34" typeface="微软雅黑"/>
                  <a:ea charset="-122" panose="020b0503020204020204" pitchFamily="34" typeface="微软雅黑"/>
                </a:endParaRPr>
              </a:p>
            </p:txBody>
          </p:sp>
          <p:sp>
            <p:nvSpPr>
              <p:cNvPr id="67" name="Rectangle 30"/>
              <p:cNvSpPr>
                <a:spLocks noChangeArrowheads="1"/>
              </p:cNvSpPr>
              <p:nvPr/>
            </p:nvSpPr>
            <p:spPr bwMode="auto">
              <a:xfrm>
                <a:off x="82360" y="0"/>
                <a:ext cx="37438" cy="59899"/>
              </a:xfrm>
              <a:prstGeom prst="rect">
                <a:avLst/>
              </a:prstGeom>
              <a:solidFill>
                <a:schemeClr val="bg1"/>
              </a:solidFill>
              <a:ln>
                <a:noFill/>
              </a:ln>
              <a:effectLst/>
              <a:extLst/>
            </p:spPr>
            <p:txBody>
              <a:bodyPr bIns="34290" lIns="68580" rIns="68580" tIns="34290"/>
              <a:lstStyle/>
              <a:p>
                <a:pPr>
                  <a:defRPr/>
                </a:pPr>
                <a:endParaRPr altLang="zh-CN" lang="zh-CN">
                  <a:latin charset="-122" panose="020b0503020204020204" pitchFamily="34" typeface="微软雅黑"/>
                  <a:ea charset="-122" panose="020b0503020204020204" pitchFamily="34" typeface="微软雅黑"/>
                </a:endParaRPr>
              </a:p>
            </p:txBody>
          </p:sp>
          <p:sp>
            <p:nvSpPr>
              <p:cNvPr id="68" name="Rectangle 31"/>
              <p:cNvSpPr>
                <a:spLocks noChangeArrowheads="1"/>
              </p:cNvSpPr>
              <p:nvPr/>
            </p:nvSpPr>
            <p:spPr bwMode="auto">
              <a:xfrm>
                <a:off x="329443" y="0"/>
                <a:ext cx="34941" cy="59899"/>
              </a:xfrm>
              <a:prstGeom prst="rect">
                <a:avLst/>
              </a:prstGeom>
              <a:solidFill>
                <a:schemeClr val="bg1"/>
              </a:solidFill>
              <a:ln>
                <a:noFill/>
              </a:ln>
              <a:effectLst/>
              <a:extLst/>
            </p:spPr>
            <p:txBody>
              <a:bodyPr bIns="34290" lIns="68580" rIns="68580" tIns="34290"/>
              <a:lstStyle/>
              <a:p>
                <a:pPr>
                  <a:defRPr/>
                </a:pPr>
                <a:endParaRPr altLang="zh-CN" lang="zh-CN">
                  <a:latin charset="-122" panose="020b0503020204020204" pitchFamily="34" typeface="微软雅黑"/>
                  <a:ea charset="-122" panose="020b0503020204020204" pitchFamily="34" typeface="微软雅黑"/>
                </a:endParaRPr>
              </a:p>
            </p:txBody>
          </p:sp>
        </p:grpSp>
      </p:grpSp>
      <p:grpSp>
        <p:nvGrpSpPr>
          <p:cNvPr id="69" name="组合 18"/>
          <p:cNvGrpSpPr/>
          <p:nvPr/>
        </p:nvGrpSpPr>
        <p:grpSpPr>
          <a:xfrm>
            <a:off x="8984367" y="2534079"/>
            <a:ext cx="595313" cy="598885"/>
            <a:chExt cx="792885" cy="797434"/>
          </a:xfrm>
          <a:solidFill>
            <a:srgbClr val="FF6699"/>
          </a:solidFill>
        </p:grpSpPr>
        <p:sp>
          <p:nvSpPr>
            <p:cNvPr id="70" name="Oval 6"/>
            <p:cNvSpPr>
              <a:spLocks noChangeArrowheads="1"/>
            </p:cNvSpPr>
            <p:nvPr/>
          </p:nvSpPr>
          <p:spPr bwMode="auto">
            <a:xfrm>
              <a:off x="0" y="0"/>
              <a:ext cx="792885" cy="797434"/>
            </a:xfrm>
            <a:prstGeom prst="ellipse">
              <a:avLst/>
            </a:prstGeom>
            <a:solidFill>
              <a:schemeClr val="tx1">
                <a:lumMod val="65000"/>
                <a:lumOff val="35000"/>
              </a:schemeClr>
            </a:solidFill>
            <a:ln>
              <a:noFill/>
            </a:ln>
            <a:effectLst/>
            <a:extLst/>
          </p:spPr>
          <p:txBody>
            <a:bodyPr bIns="34290" lIns="68580" rIns="68580" tIns="34290"/>
            <a:lstStyle/>
            <a:p>
              <a:pPr>
                <a:defRPr/>
              </a:pPr>
              <a:endParaRPr altLang="zh-CN" lang="zh-CN">
                <a:solidFill>
                  <a:schemeClr val="accent2"/>
                </a:solidFill>
                <a:latin charset="-122" panose="020b0503020204020204" pitchFamily="34" typeface="微软雅黑"/>
                <a:ea charset="-122" panose="020b0503020204020204" pitchFamily="34" typeface="微软雅黑"/>
              </a:endParaRPr>
            </a:p>
          </p:txBody>
        </p:sp>
        <p:sp>
          <p:nvSpPr>
            <p:cNvPr id="71" name="Freeform 35"/>
            <p:cNvSpPr>
              <a:spLocks noChangeArrowheads="1" noEditPoints="1"/>
            </p:cNvSpPr>
            <p:nvPr/>
          </p:nvSpPr>
          <p:spPr bwMode="auto">
            <a:xfrm>
              <a:off x="185871" y="256657"/>
              <a:ext cx="421143" cy="284121"/>
            </a:xfrm>
            <a:custGeom>
              <a:gdLst>
                <a:gd fmla="*/ 971389130 w 157" name="T0"/>
                <a:gd fmla="*/ 330486331 h 106" name="T1"/>
                <a:gd fmla="*/ 978586115 w 157" name="T2"/>
                <a:gd fmla="*/ 265824680 h 106" name="T3"/>
                <a:gd fmla="*/ 712353996 w 157" name="T4"/>
                <a:gd fmla="*/ 0 h 106" name="T5"/>
                <a:gd fmla="*/ 525269936 w 157" name="T6"/>
                <a:gd fmla="*/ 129320622 h 106" name="T7"/>
                <a:gd fmla="*/ 323797271 w 157" name="T8"/>
                <a:gd fmla="*/ 57475534 h 106" name="T9"/>
                <a:gd fmla="*/ 136713211 w 157" name="T10"/>
                <a:gd fmla="*/ 280194233 h 106" name="T11"/>
                <a:gd fmla="*/ 143910196 w 157" name="T12"/>
                <a:gd fmla="*/ 337669767 h 106" name="T13"/>
                <a:gd fmla="*/ 0 w 157" name="T14"/>
                <a:gd fmla="*/ 538835477 h 106" name="T15"/>
                <a:gd fmla="*/ 223060938 w 157" name="T16"/>
                <a:gd fmla="*/ 761554176 h 106" name="T17"/>
                <a:gd fmla="*/ 906629676 w 157" name="T18"/>
                <a:gd fmla="*/ 761554176 h 106" name="T19"/>
                <a:gd fmla="*/ 1129690614 w 157" name="T20"/>
                <a:gd fmla="*/ 538835477 h 106" name="T21"/>
                <a:gd fmla="*/ 971389130 w 157" name="T22"/>
                <a:gd fmla="*/ 330486331 h 106" name="T23"/>
                <a:gd fmla="*/ 863458495 w 157" name="T24"/>
                <a:gd fmla="*/ 718448195 h 106" name="T25"/>
                <a:gd fmla="*/ 568443800 w 157" name="T26"/>
                <a:gd fmla="*/ 718448195 h 106" name="T27"/>
                <a:gd fmla="*/ 741133889 w 157" name="T28"/>
                <a:gd fmla="*/ 538835477 h 106" name="T29"/>
                <a:gd fmla="*/ 733939587 w 157" name="T30"/>
                <a:gd fmla="*/ 517282486 h 106" name="T31"/>
                <a:gd fmla="*/ 661983147 w 157" name="T32"/>
                <a:gd fmla="*/ 517282486 h 106" name="T33"/>
                <a:gd fmla="*/ 661983147 w 157" name="T34"/>
                <a:gd fmla="*/ 488543379 h 106" name="T35"/>
                <a:gd fmla="*/ 661983147 w 157" name="T36"/>
                <a:gd fmla="*/ 265824680 h 106" name="T37"/>
                <a:gd fmla="*/ 647594542 w 157" name="T38"/>
                <a:gd fmla="*/ 251457807 h 106" name="T39"/>
                <a:gd fmla="*/ 460510482 w 157" name="T40"/>
                <a:gd fmla="*/ 251457807 h 106" name="T41"/>
                <a:gd fmla="*/ 446119194 w 157" name="T42"/>
                <a:gd fmla="*/ 265824680 h 106" name="T43"/>
                <a:gd fmla="*/ 446119194 w 157" name="T44"/>
                <a:gd fmla="*/ 488543379 h 106" name="T45"/>
                <a:gd fmla="*/ 446119194 w 157" name="T46"/>
                <a:gd fmla="*/ 524465923 h 106" name="T47"/>
                <a:gd fmla="*/ 366968452 w 157" name="T48"/>
                <a:gd fmla="*/ 524465923 h 106" name="T49"/>
                <a:gd fmla="*/ 359774149 w 157" name="T50"/>
                <a:gd fmla="*/ 546018913 h 106" name="T51"/>
                <a:gd fmla="*/ 539661224 w 157" name="T52"/>
                <a:gd fmla="*/ 718448195 h 106" name="T53"/>
                <a:gd fmla="*/ 273429105 w 157" name="T54"/>
                <a:gd fmla="*/ 718448195 h 106" name="T55"/>
                <a:gd fmla="*/ 79150742 w 157" name="T56"/>
                <a:gd fmla="*/ 531652040 h 106" name="T57"/>
                <a:gd fmla="*/ 208669650 w 157" name="T58"/>
                <a:gd fmla="*/ 359222758 h 106" name="T59"/>
                <a:gd fmla="*/ 201472665 w 157" name="T60"/>
                <a:gd fmla="*/ 316116777 h 106" name="T61"/>
                <a:gd fmla="*/ 359774149 w 157" name="T62"/>
                <a:gd fmla="*/ 122137185 h 106" name="T63"/>
                <a:gd fmla="*/ 532466921 w 157" name="T64"/>
                <a:gd fmla="*/ 208349146 h 106" name="T65"/>
                <a:gd fmla="*/ 697962708 w 157" name="T66"/>
                <a:gd fmla="*/ 71845088 h 106" name="T67"/>
                <a:gd fmla="*/ 921020964 w 157" name="T68"/>
                <a:gd fmla="*/ 301747224 h 106" name="T69"/>
                <a:gd fmla="*/ 913826661 w 157" name="T70"/>
                <a:gd fmla="*/ 352039321 h 106" name="T71"/>
                <a:gd fmla="*/ 1057736857 w 157" name="T72"/>
                <a:gd fmla="*/ 531652040 h 106" name="T73"/>
                <a:gd fmla="*/ 863458495 w 157" name="T74"/>
                <a:gd fmla="*/ 718448195 h 10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57" name="T114"/>
                <a:gd fmla="*/ 0 h 106" name="T115"/>
                <a:gd fmla="*/ 157 w 157" name="T116"/>
                <a:gd fmla="*/ 106 h 106"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 w="157">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F8F8F8"/>
            </a:solidFill>
            <a:ln>
              <a:noFill/>
            </a:ln>
            <a:effectLst/>
            <a:extLst/>
          </p:spPr>
          <p:txBody>
            <a:bodyPr bIns="34290" lIns="68580" rIns="68580" tIns="34290"/>
            <a:lstStyle/>
            <a:p>
              <a:pPr>
                <a:defRPr/>
              </a:pPr>
              <a:endParaRPr altLang="en-US" lang="zh-CN">
                <a:solidFill>
                  <a:schemeClr val="accent2"/>
                </a:solidFill>
                <a:latin charset="-122" panose="020b0503020204020204" pitchFamily="34" typeface="微软雅黑"/>
                <a:ea charset="-122" panose="020b0503020204020204" pitchFamily="34" typeface="微软雅黑"/>
              </a:endParaRPr>
            </a:p>
          </p:txBody>
        </p:sp>
      </p:grpSp>
      <p:sp>
        <p:nvSpPr>
          <p:cNvPr id="72" name="矩形 67"/>
          <p:cNvSpPr>
            <a:spLocks noChangeArrowheads="1"/>
          </p:cNvSpPr>
          <p:nvPr/>
        </p:nvSpPr>
        <p:spPr bwMode="auto">
          <a:xfrm>
            <a:off x="9626599" y="2533650"/>
            <a:ext cx="1779588"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defRPr/>
            </a:pPr>
            <a:r>
              <a:rPr altLang="en-US" lang="zh-CN" sz="1500">
                <a:solidFill>
                  <a:schemeClr val="tx1">
                    <a:lumMod val="75000"/>
                    <a:lumOff val="25000"/>
                  </a:schemeClr>
                </a:solidFill>
                <a:latin charset="-122" panose="020b0503020204020204" pitchFamily="34" typeface="微软雅黑"/>
                <a:ea charset="-122" panose="020b0503020204020204" pitchFamily="34" typeface="微软雅黑"/>
                <a:sym charset="-122" panose="02000000000000000000" pitchFamily="2" typeface="方正兰亭黑_GBK"/>
              </a:rPr>
              <a:t>标题文字内容</a:t>
            </a:r>
          </a:p>
        </p:txBody>
      </p:sp>
      <p:sp>
        <p:nvSpPr>
          <p:cNvPr id="73" name="矩形 47"/>
          <p:cNvSpPr>
            <a:spLocks noChangeArrowheads="1"/>
          </p:cNvSpPr>
          <p:nvPr/>
        </p:nvSpPr>
        <p:spPr bwMode="auto">
          <a:xfrm>
            <a:off x="9626599" y="2809875"/>
            <a:ext cx="1884363"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defRPr/>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sym charset="-122" panose="02000000000000000000" pitchFamily="2" typeface="方正兰亭黑_GBK"/>
              </a:rPr>
              <a:t>在此录入图表的描述说明，在此录入图表的描述说明。</a:t>
            </a:r>
          </a:p>
        </p:txBody>
      </p:sp>
      <p:sp>
        <p:nvSpPr>
          <p:cNvPr id="74" name="矩形 69"/>
          <p:cNvSpPr>
            <a:spLocks noChangeArrowheads="1"/>
          </p:cNvSpPr>
          <p:nvPr/>
        </p:nvSpPr>
        <p:spPr bwMode="auto">
          <a:xfrm>
            <a:off x="9626599" y="3505200"/>
            <a:ext cx="1779588"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defRPr/>
            </a:pPr>
            <a:r>
              <a:rPr altLang="en-US" lang="zh-CN" sz="1500">
                <a:solidFill>
                  <a:schemeClr val="tx1">
                    <a:lumMod val="75000"/>
                    <a:lumOff val="25000"/>
                  </a:schemeClr>
                </a:solidFill>
                <a:latin charset="-122" panose="020b0503020204020204" pitchFamily="34" typeface="微软雅黑"/>
                <a:ea charset="-122" panose="020b0503020204020204" pitchFamily="34" typeface="微软雅黑"/>
                <a:sym charset="-122" panose="02000000000000000000" pitchFamily="2" typeface="方正兰亭黑_GBK"/>
              </a:rPr>
              <a:t>标题文字内容</a:t>
            </a:r>
          </a:p>
        </p:txBody>
      </p:sp>
      <p:sp>
        <p:nvSpPr>
          <p:cNvPr id="75" name="矩形 47"/>
          <p:cNvSpPr>
            <a:spLocks noChangeArrowheads="1"/>
          </p:cNvSpPr>
          <p:nvPr/>
        </p:nvSpPr>
        <p:spPr bwMode="auto">
          <a:xfrm>
            <a:off x="9626599" y="3783013"/>
            <a:ext cx="1884363"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defRPr/>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sym charset="-122" panose="02000000000000000000" pitchFamily="2" typeface="方正兰亭黑_GBK"/>
              </a:rPr>
              <a:t>在此录入图表的描述说明，在此录入图表的描述说明。</a:t>
            </a:r>
          </a:p>
        </p:txBody>
      </p:sp>
      <p:sp>
        <p:nvSpPr>
          <p:cNvPr id="115" name="矩形 71"/>
          <p:cNvSpPr>
            <a:spLocks noChangeArrowheads="1"/>
          </p:cNvSpPr>
          <p:nvPr/>
        </p:nvSpPr>
        <p:spPr bwMode="auto">
          <a:xfrm>
            <a:off x="9626599" y="4476750"/>
            <a:ext cx="1779588"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defRPr/>
            </a:pPr>
            <a:r>
              <a:rPr altLang="en-US" lang="zh-CN" sz="1500">
                <a:solidFill>
                  <a:schemeClr val="tx1">
                    <a:lumMod val="75000"/>
                    <a:lumOff val="25000"/>
                  </a:schemeClr>
                </a:solidFill>
                <a:latin charset="-122" panose="020b0503020204020204" pitchFamily="34" typeface="微软雅黑"/>
                <a:ea charset="-122" panose="020b0503020204020204" pitchFamily="34" typeface="微软雅黑"/>
                <a:sym charset="-122" panose="02000000000000000000" pitchFamily="2" typeface="方正兰亭黑_GBK"/>
              </a:rPr>
              <a:t>标题文字内容</a:t>
            </a:r>
          </a:p>
        </p:txBody>
      </p:sp>
      <p:sp>
        <p:nvSpPr>
          <p:cNvPr id="116" name="矩形 47"/>
          <p:cNvSpPr>
            <a:spLocks noChangeArrowheads="1"/>
          </p:cNvSpPr>
          <p:nvPr/>
        </p:nvSpPr>
        <p:spPr bwMode="auto">
          <a:xfrm>
            <a:off x="9626599" y="4743450"/>
            <a:ext cx="1884363"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defRPr/>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sym charset="-122" panose="02000000000000000000" pitchFamily="2" typeface="方正兰亭黑_GBK"/>
              </a:rPr>
              <a:t>在此录入图表的描述说明，在此录入图表的描述说明。</a:t>
            </a:r>
          </a:p>
        </p:txBody>
      </p:sp>
      <p:grpSp>
        <p:nvGrpSpPr>
          <p:cNvPr id="117" name="组合 17"/>
          <p:cNvGrpSpPr/>
          <p:nvPr/>
        </p:nvGrpSpPr>
        <p:grpSpPr>
          <a:xfrm>
            <a:off x="8984367" y="3508010"/>
            <a:ext cx="595313" cy="597694"/>
            <a:chExt cx="792885" cy="797434"/>
          </a:xfrm>
          <a:solidFill>
            <a:srgbClr val="FF6699"/>
          </a:solidFill>
        </p:grpSpPr>
        <p:sp>
          <p:nvSpPr>
            <p:cNvPr id="118" name="Oval 8"/>
            <p:cNvSpPr>
              <a:spLocks noChangeArrowheads="1"/>
            </p:cNvSpPr>
            <p:nvPr/>
          </p:nvSpPr>
          <p:spPr bwMode="auto">
            <a:xfrm>
              <a:off x="0" y="0"/>
              <a:ext cx="792885" cy="797434"/>
            </a:xfrm>
            <a:prstGeom prst="ellipse">
              <a:avLst/>
            </a:prstGeom>
            <a:solidFill>
              <a:schemeClr val="tx1">
                <a:lumMod val="65000"/>
                <a:lumOff val="35000"/>
              </a:schemeClr>
            </a:solidFill>
            <a:ln>
              <a:noFill/>
            </a:ln>
            <a:effectLst/>
            <a:extLst/>
          </p:spPr>
          <p:txBody>
            <a:bodyPr bIns="34290" lIns="68580" rIns="68580" tIns="34290"/>
            <a:lstStyle/>
            <a:p>
              <a:pPr>
                <a:defRPr/>
              </a:pPr>
              <a:endParaRPr altLang="zh-CN" lang="zh-CN">
                <a:solidFill>
                  <a:schemeClr val="accent2"/>
                </a:solidFill>
                <a:latin charset="-122" panose="020b0503020204020204" pitchFamily="34" typeface="微软雅黑"/>
                <a:ea charset="-122" panose="020b0503020204020204" pitchFamily="34" typeface="微软雅黑"/>
              </a:endParaRPr>
            </a:p>
          </p:txBody>
        </p:sp>
        <p:sp>
          <p:nvSpPr>
            <p:cNvPr id="119" name="任意多边形 75"/>
            <p:cNvSpPr>
              <a:spLocks noChangeArrowheads="1"/>
            </p:cNvSpPr>
            <p:nvPr/>
          </p:nvSpPr>
          <p:spPr bwMode="auto">
            <a:xfrm>
              <a:off x="125808" y="205049"/>
              <a:ext cx="541268" cy="387337"/>
            </a:xfrm>
            <a:custGeom>
              <a:gdLst>
                <a:gd fmla="*/ 302178 w 613253" name="T0"/>
                <a:gd fmla="*/ 189810 h 438850" name="T1"/>
                <a:gd fmla="*/ 308446 w 613253" name="T2"/>
                <a:gd fmla="*/ 211231 h 438850" name="T3"/>
                <a:gd fmla="*/ 273991 w 613253" name="T4"/>
                <a:gd fmla="*/ 287948 h 438850" name="T5"/>
                <a:gd fmla="*/ 273506 w 613253" name="T6"/>
                <a:gd fmla="*/ 287948 h 438850" name="T7"/>
                <a:gd fmla="*/ 273846 w 613253" name="T8"/>
                <a:gd fmla="*/ 288271 h 438850" name="T9"/>
                <a:gd fmla="*/ 273506 w 613253" name="T10"/>
                <a:gd fmla="*/ 289027 h 438850" name="T11"/>
                <a:gd fmla="*/ 274642 w 613253" name="T12"/>
                <a:gd fmla="*/ 289027 h 438850" name="T13"/>
                <a:gd fmla="*/ 313223 w 613253" name="T14"/>
                <a:gd fmla="*/ 325694 h 438850" name="T15"/>
                <a:gd fmla="*/ 351804 w 613253" name="T16"/>
                <a:gd fmla="*/ 289027 h 438850" name="T17"/>
                <a:gd fmla="*/ 352939 w 613253" name="T18"/>
                <a:gd fmla="*/ 289027 h 438850" name="T19"/>
                <a:gd fmla="*/ 352600 w 613253" name="T20"/>
                <a:gd fmla="*/ 288270 h 438850" name="T21"/>
                <a:gd fmla="*/ 352939 w 613253" name="T22"/>
                <a:gd fmla="*/ 287948 h 438850" name="T23"/>
                <a:gd fmla="*/ 352455 w 613253" name="T24"/>
                <a:gd fmla="*/ 287948 h 438850" name="T25"/>
                <a:gd fmla="*/ 317999 w 613253" name="T26"/>
                <a:gd fmla="*/ 211229 h 438850" name="T27"/>
                <a:gd fmla="*/ 324267 w 613253" name="T28"/>
                <a:gd fmla="*/ 189810 h 438850" name="T29"/>
                <a:gd fmla="*/ 122621 w 613253" name="T30"/>
                <a:gd fmla="*/ 168497 h 438850" name="T31"/>
                <a:gd fmla="*/ 127701 w 613253" name="T32"/>
                <a:gd fmla="*/ 185855 h 438850" name="T33"/>
                <a:gd fmla="*/ 99783 w 613253" name="T34"/>
                <a:gd fmla="*/ 248016 h 438850" name="T35"/>
                <a:gd fmla="*/ 99389 w 613253" name="T36"/>
                <a:gd fmla="*/ 248016 h 438850" name="T37"/>
                <a:gd fmla="*/ 99664 w 613253" name="T38"/>
                <a:gd fmla="*/ 248278 h 438850" name="T39"/>
                <a:gd fmla="*/ 99390 w 613253" name="T40"/>
                <a:gd fmla="*/ 248890 h 438850" name="T41"/>
                <a:gd fmla="*/ 100310 w 613253" name="T42"/>
                <a:gd fmla="*/ 248890 h 438850" name="T43"/>
                <a:gd fmla="*/ 131571 w 613253" name="T44"/>
                <a:gd fmla="*/ 278601 h 438850" name="T45"/>
                <a:gd fmla="*/ 162832 w 613253" name="T46"/>
                <a:gd fmla="*/ 248890 h 438850" name="T47"/>
                <a:gd fmla="*/ 163753 w 613253" name="T48"/>
                <a:gd fmla="*/ 248890 h 438850" name="T49"/>
                <a:gd fmla="*/ 163477 w 613253" name="T50"/>
                <a:gd fmla="*/ 248278 h 438850" name="T51"/>
                <a:gd fmla="*/ 163752 w 613253" name="T52"/>
                <a:gd fmla="*/ 248016 h 438850" name="T53"/>
                <a:gd fmla="*/ 163360 w 613253" name="T54"/>
                <a:gd fmla="*/ 248016 h 438850" name="T55"/>
                <a:gd fmla="*/ 135441 w 613253" name="T56"/>
                <a:gd fmla="*/ 185853 h 438850" name="T57"/>
                <a:gd fmla="*/ 140519 w 613253" name="T58"/>
                <a:gd fmla="*/ 168497 h 438850" name="T59"/>
                <a:gd fmla="*/ 313647 w 613253" name="T60"/>
                <a:gd fmla="*/ 0 h 438850" name="T61"/>
                <a:gd fmla="*/ 401789 w 613253" name="T62"/>
                <a:gd fmla="*/ 89512 h 438850" name="T63"/>
                <a:gd fmla="*/ 354002 w 613253" name="T64"/>
                <a:gd fmla="*/ 167851 h 438850" name="T65"/>
                <a:gd fmla="*/ 354002 w 613253" name="T66"/>
                <a:gd fmla="*/ 179987 h 438850" name="T67"/>
                <a:gd fmla="*/ 477733 w 613253" name="T68"/>
                <a:gd fmla="*/ 304984 h 438850" name="T69"/>
                <a:gd fmla="*/ 310462 w 613253" name="T70"/>
                <a:gd fmla="*/ 341871 h 438850" name="T71"/>
                <a:gd fmla="*/ 150844 w 613253" name="T72"/>
                <a:gd fmla="*/ 308256 h 438850" name="T73"/>
                <a:gd fmla="*/ 158358 w 613253" name="T74"/>
                <a:gd fmla="*/ 288582 h 438850" name="T75"/>
                <a:gd fmla="*/ 129334 w 613253" name="T76"/>
                <a:gd fmla="*/ 291708 h 438850" name="T77"/>
                <a:gd fmla="*/ 0 w 613253" name="T78"/>
                <a:gd fmla="*/ 264471 h 438850" name="T79"/>
                <a:gd fmla="*/ 97497 w 613253" name="T80"/>
                <a:gd fmla="*/ 161659 h 438850" name="T81"/>
                <a:gd fmla="*/ 97497 w 613253" name="T82"/>
                <a:gd fmla="*/ 149528 h 438850" name="T83"/>
                <a:gd fmla="*/ 60496 w 613253" name="T84"/>
                <a:gd fmla="*/ 87229 h 438850" name="T85"/>
                <a:gd fmla="*/ 131914 w 613253" name="T86"/>
                <a:gd fmla="*/ 14700 h 438850" name="T87"/>
                <a:gd fmla="*/ 203334 w 613253" name="T88"/>
                <a:gd fmla="*/ 87229 h 438850" name="T89"/>
                <a:gd fmla="*/ 164614 w 613253" name="T90"/>
                <a:gd fmla="*/ 150705 h 438850" name="T91"/>
                <a:gd fmla="*/ 164614 w 613253" name="T92"/>
                <a:gd fmla="*/ 160538 h 438850" name="T93"/>
                <a:gd fmla="*/ 228121 w 613253" name="T94"/>
                <a:gd fmla="*/ 196732 h 438850" name="T95"/>
                <a:gd fmla="*/ 229847 w 613253" name="T96"/>
                <a:gd fmla="*/ 199013 h 438850" name="T97"/>
                <a:gd fmla="*/ 271170 w 613253" name="T98"/>
                <a:gd fmla="*/ 181372 h 438850" name="T99"/>
                <a:gd fmla="*/ 271170 w 613253" name="T100"/>
                <a:gd fmla="*/ 166399 h 438850" name="T101"/>
                <a:gd fmla="*/ 225504 w 613253" name="T102"/>
                <a:gd fmla="*/ 89512 h 438850" name="T103"/>
                <a:gd fmla="*/ 313647 w 613253" name="T104"/>
                <a:gd fmla="*/ 0 h 43885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613253" name="T159"/>
                <a:gd fmla="*/ 0 h 438850" name="T160"/>
                <a:gd fmla="*/ 613253 w 613253" name="T161"/>
                <a:gd fmla="*/ 438850 h 438850"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438850" w="613253">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rgbClr val="F8F8F8"/>
            </a:solidFill>
            <a:ln>
              <a:noFill/>
            </a:ln>
            <a:effectLst/>
            <a:extLst/>
          </p:spPr>
          <p:txBody>
            <a:bodyPr bIns="34290" lIns="68580" rIns="68580" tIns="34290"/>
            <a:lstStyle/>
            <a:p>
              <a:pPr>
                <a:defRPr/>
              </a:pPr>
              <a:endParaRPr altLang="en-US" lang="zh-CN">
                <a:solidFill>
                  <a:schemeClr val="accent2"/>
                </a:solidFill>
                <a:latin charset="-122" panose="020b0503020204020204" pitchFamily="34" typeface="微软雅黑"/>
                <a:ea charset="-122" panose="020b0503020204020204" pitchFamily="34" typeface="微软雅黑"/>
              </a:endParaRPr>
            </a:p>
          </p:txBody>
        </p:sp>
      </p:gr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0"/>
                                        </p:tgtEl>
                                        <p:attrNameLst>
                                          <p:attrName>style.visibility</p:attrName>
                                        </p:attrNameLst>
                                      </p:cBhvr>
                                      <p:to>
                                        <p:strVal val="visible"/>
                                      </p:to>
                                    </p:set>
                                    <p:anim calcmode="lin" valueType="num">
                                      <p:cBhvr>
                                        <p:cTn dur="500" fill="hold" id="7"/>
                                        <p:tgtEl>
                                          <p:spTgt spid="50"/>
                                        </p:tgtEl>
                                        <p:attrNameLst>
                                          <p:attrName>ppt_x</p:attrName>
                                        </p:attrNameLst>
                                      </p:cBhvr>
                                      <p:tavLst>
                                        <p:tav tm="0">
                                          <p:val>
                                            <p:strVal val="0-#ppt_w/2"/>
                                          </p:val>
                                        </p:tav>
                                        <p:tav tm="100000">
                                          <p:val>
                                            <p:strVal val="#ppt_x"/>
                                          </p:val>
                                        </p:tav>
                                      </p:tavLst>
                                    </p:anim>
                                    <p:anim calcmode="lin" valueType="num">
                                      <p:cBhvr>
                                        <p:cTn dur="500" fill="hold" id="8"/>
                                        <p:tgtEl>
                                          <p:spTgt spid="5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49"/>
                                        </p:tgtEl>
                                        <p:attrNameLst>
                                          <p:attrName>style.visibility</p:attrName>
                                        </p:attrNameLst>
                                      </p:cBhvr>
                                      <p:to>
                                        <p:strVal val="visible"/>
                                      </p:to>
                                    </p:set>
                                    <p:animEffect filter="">
                                      <p:cBhvr>
                                        <p:cTn dur="500" id="12"/>
                                        <p:tgtEl>
                                          <p:spTgt spid="49"/>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51"/>
                                        </p:tgtEl>
                                        <p:attrNameLst>
                                          <p:attrName>style.visibility</p:attrName>
                                        </p:attrNameLst>
                                      </p:cBhvr>
                                      <p:to>
                                        <p:strVal val="visible"/>
                                      </p:to>
                                    </p:set>
                                    <p:animEffect filter="">
                                      <p:cBhvr>
                                        <p:cTn dur="500" id="16"/>
                                        <p:tgtEl>
                                          <p:spTgt spid="51"/>
                                        </p:tgtEl>
                                      </p:cBhvr>
                                    </p:animEffect>
                                  </p:childTnLst>
                                </p:cTn>
                              </p:par>
                            </p:childTnLst>
                          </p:cTn>
                        </p:par>
                        <p:par>
                          <p:cTn fill="hold" id="17" nodeType="afterGroup">
                            <p:stCondLst>
                              <p:cond delay="1500"/>
                            </p:stCondLst>
                            <p:childTnLst>
                              <p:par>
                                <p:cTn fill="hold" id="18" nodeType="afterEffect" presetClass="entr" presetID="47" presetSubtype="0">
                                  <p:stCondLst>
                                    <p:cond delay="0"/>
                                  </p:stCondLst>
                                  <p:childTnLst>
                                    <p:set>
                                      <p:cBhvr>
                                        <p:cTn dur="1" fill="hold" id="19">
                                          <p:stCondLst>
                                            <p:cond delay="0"/>
                                          </p:stCondLst>
                                        </p:cTn>
                                        <p:tgtEl>
                                          <p:spTgt spid="69"/>
                                        </p:tgtEl>
                                        <p:attrNameLst>
                                          <p:attrName>style.visibility</p:attrName>
                                        </p:attrNameLst>
                                      </p:cBhvr>
                                      <p:to>
                                        <p:strVal val="visible"/>
                                      </p:to>
                                    </p:set>
                                    <p:animEffect filter="">
                                      <p:cBhvr>
                                        <p:cTn dur="500" id="20"/>
                                        <p:tgtEl>
                                          <p:spTgt spid="69"/>
                                        </p:tgtEl>
                                      </p:cBhvr>
                                    </p:animEffect>
                                    <p:anim calcmode="lin" valueType="num">
                                      <p:cBhvr>
                                        <p:cTn dur="500" fill="hold" id="21"/>
                                        <p:tgtEl>
                                          <p:spTgt spid="69"/>
                                        </p:tgtEl>
                                        <p:attrNameLst>
                                          <p:attrName>ppt_x</p:attrName>
                                        </p:attrNameLst>
                                      </p:cBhvr>
                                      <p:tavLst>
                                        <p:tav tm="0">
                                          <p:val>
                                            <p:strVal val="#ppt_x"/>
                                          </p:val>
                                        </p:tav>
                                        <p:tav tm="100000">
                                          <p:val>
                                            <p:strVal val="#ppt_x"/>
                                          </p:val>
                                        </p:tav>
                                      </p:tavLst>
                                    </p:anim>
                                    <p:anim calcmode="lin" valueType="num">
                                      <p:cBhvr>
                                        <p:cTn dur="500" fill="hold" id="22"/>
                                        <p:tgtEl>
                                          <p:spTgt spid="69"/>
                                        </p:tgtEl>
                                        <p:attrNameLst>
                                          <p:attrName>ppt_y</p:attrName>
                                        </p:attrNameLst>
                                      </p:cBhvr>
                                      <p:tavLst>
                                        <p:tav tm="0">
                                          <p:val>
                                            <p:strVal val="#ppt_y-.1"/>
                                          </p:val>
                                        </p:tav>
                                        <p:tav tm="100000">
                                          <p:val>
                                            <p:strVal val="#ppt_y"/>
                                          </p:val>
                                        </p:tav>
                                      </p:tavLst>
                                    </p:anim>
                                  </p:childTnLst>
                                </p:cTn>
                              </p:par>
                              <p:par>
                                <p:cTn fill="hold" id="23" nodeType="withEffect" presetClass="entr" presetID="47" presetSubtype="0">
                                  <p:stCondLst>
                                    <p:cond delay="400"/>
                                  </p:stCondLst>
                                  <p:childTnLst>
                                    <p:set>
                                      <p:cBhvr>
                                        <p:cTn dur="1" fill="hold" id="24">
                                          <p:stCondLst>
                                            <p:cond delay="0"/>
                                          </p:stCondLst>
                                        </p:cTn>
                                        <p:tgtEl>
                                          <p:spTgt spid="117"/>
                                        </p:tgtEl>
                                        <p:attrNameLst>
                                          <p:attrName>style.visibility</p:attrName>
                                        </p:attrNameLst>
                                      </p:cBhvr>
                                      <p:to>
                                        <p:strVal val="visible"/>
                                      </p:to>
                                    </p:set>
                                    <p:animEffect filter="">
                                      <p:cBhvr>
                                        <p:cTn dur="500" id="25"/>
                                        <p:tgtEl>
                                          <p:spTgt spid="117"/>
                                        </p:tgtEl>
                                      </p:cBhvr>
                                    </p:animEffect>
                                    <p:anim calcmode="lin" valueType="num">
                                      <p:cBhvr>
                                        <p:cTn dur="500" fill="hold" id="26"/>
                                        <p:tgtEl>
                                          <p:spTgt spid="117"/>
                                        </p:tgtEl>
                                        <p:attrNameLst>
                                          <p:attrName>ppt_x</p:attrName>
                                        </p:attrNameLst>
                                      </p:cBhvr>
                                      <p:tavLst>
                                        <p:tav tm="0">
                                          <p:val>
                                            <p:strVal val="#ppt_x"/>
                                          </p:val>
                                        </p:tav>
                                        <p:tav tm="100000">
                                          <p:val>
                                            <p:strVal val="#ppt_x"/>
                                          </p:val>
                                        </p:tav>
                                      </p:tavLst>
                                    </p:anim>
                                    <p:anim calcmode="lin" valueType="num">
                                      <p:cBhvr>
                                        <p:cTn dur="500" fill="hold" id="27"/>
                                        <p:tgtEl>
                                          <p:spTgt spid="117"/>
                                        </p:tgtEl>
                                        <p:attrNameLst>
                                          <p:attrName>ppt_y</p:attrName>
                                        </p:attrNameLst>
                                      </p:cBhvr>
                                      <p:tavLst>
                                        <p:tav tm="0">
                                          <p:val>
                                            <p:strVal val="#ppt_y-.1"/>
                                          </p:val>
                                        </p:tav>
                                        <p:tav tm="100000">
                                          <p:val>
                                            <p:strVal val="#ppt_y"/>
                                          </p:val>
                                        </p:tav>
                                      </p:tavLst>
                                    </p:anim>
                                  </p:childTnLst>
                                </p:cTn>
                              </p:par>
                              <p:par>
                                <p:cTn fill="hold" id="28" nodeType="withEffect" presetClass="entr" presetID="47" presetSubtype="0">
                                  <p:stCondLst>
                                    <p:cond delay="800"/>
                                  </p:stCondLst>
                                  <p:childTnLst>
                                    <p:set>
                                      <p:cBhvr>
                                        <p:cTn dur="1" fill="hold" id="29">
                                          <p:stCondLst>
                                            <p:cond delay="0"/>
                                          </p:stCondLst>
                                        </p:cTn>
                                        <p:tgtEl>
                                          <p:spTgt spid="52"/>
                                        </p:tgtEl>
                                        <p:attrNameLst>
                                          <p:attrName>style.visibility</p:attrName>
                                        </p:attrNameLst>
                                      </p:cBhvr>
                                      <p:to>
                                        <p:strVal val="visible"/>
                                      </p:to>
                                    </p:set>
                                    <p:animEffect filter="">
                                      <p:cBhvr>
                                        <p:cTn dur="500" id="30"/>
                                        <p:tgtEl>
                                          <p:spTgt spid="52"/>
                                        </p:tgtEl>
                                      </p:cBhvr>
                                    </p:animEffect>
                                    <p:anim calcmode="lin" valueType="num">
                                      <p:cBhvr>
                                        <p:cTn dur="500" fill="hold" id="31"/>
                                        <p:tgtEl>
                                          <p:spTgt spid="52"/>
                                        </p:tgtEl>
                                        <p:attrNameLst>
                                          <p:attrName>ppt_x</p:attrName>
                                        </p:attrNameLst>
                                      </p:cBhvr>
                                      <p:tavLst>
                                        <p:tav tm="0">
                                          <p:val>
                                            <p:strVal val="#ppt_x"/>
                                          </p:val>
                                        </p:tav>
                                        <p:tav tm="100000">
                                          <p:val>
                                            <p:strVal val="#ppt_x"/>
                                          </p:val>
                                        </p:tav>
                                      </p:tavLst>
                                    </p:anim>
                                    <p:anim calcmode="lin" valueType="num">
                                      <p:cBhvr>
                                        <p:cTn dur="500" fill="hold" id="32"/>
                                        <p:tgtEl>
                                          <p:spTgt spid="52"/>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2800"/>
                            </p:stCondLst>
                            <p:childTnLst>
                              <p:par>
                                <p:cTn fill="hold" grpId="0" id="34" nodeType="afterEffect" presetClass="entr" presetID="14" presetSubtype="10">
                                  <p:stCondLst>
                                    <p:cond delay="250"/>
                                  </p:stCondLst>
                                  <p:childTnLst>
                                    <p:set>
                                      <p:cBhvr>
                                        <p:cTn dur="1" fill="hold" id="35">
                                          <p:stCondLst>
                                            <p:cond delay="0"/>
                                          </p:stCondLst>
                                        </p:cTn>
                                        <p:tgtEl>
                                          <p:spTgt spid="72"/>
                                        </p:tgtEl>
                                        <p:attrNameLst>
                                          <p:attrName>style.visibility</p:attrName>
                                        </p:attrNameLst>
                                      </p:cBhvr>
                                      <p:to>
                                        <p:strVal val="visible"/>
                                      </p:to>
                                    </p:set>
                                    <p:animEffect filter="">
                                      <p:cBhvr>
                                        <p:cTn dur="400" id="36"/>
                                        <p:tgtEl>
                                          <p:spTgt spid="72"/>
                                        </p:tgtEl>
                                      </p:cBhvr>
                                    </p:animEffect>
                                  </p:childTnLst>
                                </p:cTn>
                              </p:par>
                              <p:par>
                                <p:cTn fill="hold" grpId="0" id="37" nodeType="withEffect" presetClass="entr" presetID="14" presetSubtype="10">
                                  <p:stCondLst>
                                    <p:cond delay="250"/>
                                  </p:stCondLst>
                                  <p:childTnLst>
                                    <p:set>
                                      <p:cBhvr>
                                        <p:cTn dur="1" fill="hold" id="38">
                                          <p:stCondLst>
                                            <p:cond delay="0"/>
                                          </p:stCondLst>
                                        </p:cTn>
                                        <p:tgtEl>
                                          <p:spTgt spid="73"/>
                                        </p:tgtEl>
                                        <p:attrNameLst>
                                          <p:attrName>style.visibility</p:attrName>
                                        </p:attrNameLst>
                                      </p:cBhvr>
                                      <p:to>
                                        <p:strVal val="visible"/>
                                      </p:to>
                                    </p:set>
                                    <p:animEffect filter="">
                                      <p:cBhvr>
                                        <p:cTn dur="400" id="39"/>
                                        <p:tgtEl>
                                          <p:spTgt spid="73"/>
                                        </p:tgtEl>
                                      </p:cBhvr>
                                    </p:animEffect>
                                  </p:childTnLst>
                                </p:cTn>
                              </p:par>
                            </p:childTnLst>
                          </p:cTn>
                        </p:par>
                        <p:par>
                          <p:cTn fill="hold" id="40" nodeType="afterGroup">
                            <p:stCondLst>
                              <p:cond delay="3450"/>
                            </p:stCondLst>
                            <p:childTnLst>
                              <p:par>
                                <p:cTn fill="hold" grpId="0" id="41" nodeType="afterEffect" presetClass="entr" presetID="14" presetSubtype="10">
                                  <p:stCondLst>
                                    <p:cond delay="250"/>
                                  </p:stCondLst>
                                  <p:childTnLst>
                                    <p:set>
                                      <p:cBhvr>
                                        <p:cTn dur="1" fill="hold" id="42">
                                          <p:stCondLst>
                                            <p:cond delay="0"/>
                                          </p:stCondLst>
                                        </p:cTn>
                                        <p:tgtEl>
                                          <p:spTgt spid="74"/>
                                        </p:tgtEl>
                                        <p:attrNameLst>
                                          <p:attrName>style.visibility</p:attrName>
                                        </p:attrNameLst>
                                      </p:cBhvr>
                                      <p:to>
                                        <p:strVal val="visible"/>
                                      </p:to>
                                    </p:set>
                                    <p:animEffect filter="">
                                      <p:cBhvr>
                                        <p:cTn dur="400" id="43"/>
                                        <p:tgtEl>
                                          <p:spTgt spid="74"/>
                                        </p:tgtEl>
                                      </p:cBhvr>
                                    </p:animEffect>
                                  </p:childTnLst>
                                </p:cTn>
                              </p:par>
                              <p:par>
                                <p:cTn fill="hold" grpId="0" id="44" nodeType="withEffect" presetClass="entr" presetID="14" presetSubtype="10">
                                  <p:stCondLst>
                                    <p:cond delay="250"/>
                                  </p:stCondLst>
                                  <p:childTnLst>
                                    <p:set>
                                      <p:cBhvr>
                                        <p:cTn dur="1" fill="hold" id="45">
                                          <p:stCondLst>
                                            <p:cond delay="0"/>
                                          </p:stCondLst>
                                        </p:cTn>
                                        <p:tgtEl>
                                          <p:spTgt spid="75"/>
                                        </p:tgtEl>
                                        <p:attrNameLst>
                                          <p:attrName>style.visibility</p:attrName>
                                        </p:attrNameLst>
                                      </p:cBhvr>
                                      <p:to>
                                        <p:strVal val="visible"/>
                                      </p:to>
                                    </p:set>
                                    <p:animEffect filter="">
                                      <p:cBhvr>
                                        <p:cTn dur="400" id="46"/>
                                        <p:tgtEl>
                                          <p:spTgt spid="75"/>
                                        </p:tgtEl>
                                      </p:cBhvr>
                                    </p:animEffect>
                                  </p:childTnLst>
                                </p:cTn>
                              </p:par>
                            </p:childTnLst>
                          </p:cTn>
                        </p:par>
                        <p:par>
                          <p:cTn fill="hold" id="47" nodeType="afterGroup">
                            <p:stCondLst>
                              <p:cond delay="4100"/>
                            </p:stCondLst>
                            <p:childTnLst>
                              <p:par>
                                <p:cTn fill="hold" grpId="0" id="48" nodeType="afterEffect" presetClass="entr" presetID="14" presetSubtype="10">
                                  <p:stCondLst>
                                    <p:cond delay="250"/>
                                  </p:stCondLst>
                                  <p:childTnLst>
                                    <p:set>
                                      <p:cBhvr>
                                        <p:cTn dur="1" fill="hold" id="49">
                                          <p:stCondLst>
                                            <p:cond delay="0"/>
                                          </p:stCondLst>
                                        </p:cTn>
                                        <p:tgtEl>
                                          <p:spTgt spid="115"/>
                                        </p:tgtEl>
                                        <p:attrNameLst>
                                          <p:attrName>style.visibility</p:attrName>
                                        </p:attrNameLst>
                                      </p:cBhvr>
                                      <p:to>
                                        <p:strVal val="visible"/>
                                      </p:to>
                                    </p:set>
                                    <p:animEffect filter="">
                                      <p:cBhvr>
                                        <p:cTn dur="400" id="50"/>
                                        <p:tgtEl>
                                          <p:spTgt spid="115"/>
                                        </p:tgtEl>
                                      </p:cBhvr>
                                    </p:animEffect>
                                  </p:childTnLst>
                                </p:cTn>
                              </p:par>
                              <p:par>
                                <p:cTn fill="hold" grpId="0" id="51" nodeType="withEffect" presetClass="entr" presetID="14" presetSubtype="10">
                                  <p:stCondLst>
                                    <p:cond delay="250"/>
                                  </p:stCondLst>
                                  <p:childTnLst>
                                    <p:set>
                                      <p:cBhvr>
                                        <p:cTn dur="1" fill="hold" id="52">
                                          <p:stCondLst>
                                            <p:cond delay="0"/>
                                          </p:stCondLst>
                                        </p:cTn>
                                        <p:tgtEl>
                                          <p:spTgt spid="116"/>
                                        </p:tgtEl>
                                        <p:attrNameLst>
                                          <p:attrName>style.visibility</p:attrName>
                                        </p:attrNameLst>
                                      </p:cBhvr>
                                      <p:to>
                                        <p:strVal val="visible"/>
                                      </p:to>
                                    </p:set>
                                    <p:animEffect filter="">
                                      <p:cBhvr>
                                        <p:cTn dur="400" id="53"/>
                                        <p:tgtEl>
                                          <p:spTgt spid="1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51"/>
      <p:bldP grpId="0" spid="72"/>
      <p:bldP grpId="0" spid="73"/>
      <p:bldP grpId="0" spid="74"/>
      <p:bldP grpId="0" spid="75"/>
      <p:bldP grpId="0" spid="115"/>
      <p:bldP grpId="0" spid="11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5474" name="组合 8"/>
          <p:cNvGrpSpPr/>
          <p:nvPr/>
        </p:nvGrpSpPr>
        <p:grpSpPr>
          <a:xfrm>
            <a:off x="0" y="0"/>
            <a:ext cx="4965700" cy="6858000"/>
            <a:chExt cx="4965700" cy="6858000"/>
          </a:xfrm>
        </p:grpSpPr>
        <p:pic>
          <p:nvPicPr>
            <p:cNvPr id="105496" name="图片 7"/>
            <p:cNvPicPr>
              <a:picLocks noChangeAspect="1"/>
            </p:cNvPicPr>
            <p:nvPr/>
          </p:nvPicPr>
          <p:blipFill>
            <a:blip r:embed="rId2">
              <a:extLst>
                <a:ext uri="{28A0092B-C50C-407E-A947-70E740481C1C}">
                  <a14:useLocalDpi val="0"/>
                </a:ext>
              </a:extLst>
            </a:blip>
            <a:srcRect b="7591" l="25368"/>
            <a:stretch>
              <a:fillRect/>
            </a:stretch>
          </p:blipFill>
          <p:spPr bwMode="auto">
            <a:xfrm>
              <a:off x="0" y="709612"/>
              <a:ext cx="4965700" cy="6148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05497" name="组合 1"/>
            <p:cNvGrpSpPr/>
            <p:nvPr/>
          </p:nvGrpSpPr>
          <p:grpSpPr>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cxnSp>
            <p:nvCxnSpPr>
              <p:cNvPr id="4" name="直接连接符 3"/>
              <p:cNvCxnSpPr/>
              <p:nvPr/>
            </p:nvCxnSpPr>
            <p:spPr bwMode="auto">
              <a:xfrm flipH="1">
                <a:off x="2184400" y="0"/>
                <a:ext cx="0" cy="14192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cxnSp>
            <p:nvCxnSpPr>
              <p:cNvPr id="5" name="直接连接符 4"/>
              <p:cNvCxnSpPr/>
              <p:nvPr/>
            </p:nvCxnSpPr>
            <p:spPr bwMode="auto">
              <a:xfrm flipH="1">
                <a:off x="2184400" y="3000375"/>
                <a:ext cx="0" cy="38576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grpSp>
        <p:sp>
          <p:nvSpPr>
            <p:cNvPr id="7" name="文本框 6"/>
            <p:cNvSpPr txBox="1">
              <a:spLocks noChangeArrowheads="1"/>
            </p:cNvSpPr>
            <p:nvPr/>
          </p:nvSpPr>
          <p:spPr bwMode="auto">
            <a:xfrm>
              <a:off x="1865313" y="1557338"/>
              <a:ext cx="65881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buFont charset="0" panose="020b0604020202020204" pitchFamily="34" typeface="Arial"/>
                <a:buNone/>
                <a:defRPr/>
              </a:pPr>
              <a:r>
                <a:rPr altLang="en-US" lang="zh-CN" sz="3600">
                  <a:solidFill>
                    <a:schemeClr val="tx1">
                      <a:lumMod val="65000"/>
                      <a:lumOff val="35000"/>
                    </a:schemeClr>
                  </a:solidFill>
                  <a:latin charset="-122" panose="02010509060101010101" pitchFamily="49" typeface="幼圆"/>
                  <a:ea charset="-122" panose="02010509060101010101" pitchFamily="49" typeface="幼圆"/>
                </a:rPr>
                <a:t>标题</a:t>
              </a:r>
            </a:p>
          </p:txBody>
        </p:sp>
      </p:grpSp>
      <p:grpSp>
        <p:nvGrpSpPr>
          <p:cNvPr id="105475" name="组合 2"/>
          <p:cNvGrpSpPr/>
          <p:nvPr/>
        </p:nvGrpSpPr>
        <p:grpSpPr>
          <a:xfrm>
            <a:off x="5580063" y="2117725"/>
            <a:ext cx="3257550" cy="3246438"/>
            <a:chExt cx="3704266" cy="3693405"/>
          </a:xfrm>
        </p:grpSpPr>
        <p:sp>
          <p:nvSpPr>
            <p:cNvPr id="43" name="菱形 1"/>
            <p:cNvSpPr>
              <a:spLocks noChangeArrowheads="1"/>
            </p:cNvSpPr>
            <p:nvPr/>
          </p:nvSpPr>
          <p:spPr bwMode="auto">
            <a:xfrm>
              <a:off x="969391" y="0"/>
              <a:ext cx="1745627" cy="1746466"/>
            </a:xfrm>
            <a:prstGeom prst="diamond">
              <a:avLst/>
            </a:prstGeom>
            <a:solidFill>
              <a:schemeClr val="tx1">
                <a:lumMod val="95000"/>
                <a:lumOff val="5000"/>
              </a:schemeClr>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defRPr/>
              </a:pPr>
              <a:endParaRPr altLang="en-US" lang="zh-CN">
                <a:solidFill>
                  <a:srgbClr val="000000"/>
                </a:solidFill>
              </a:endParaRPr>
            </a:p>
          </p:txBody>
        </p:sp>
        <p:sp>
          <p:nvSpPr>
            <p:cNvPr id="44" name="菱形 5"/>
            <p:cNvSpPr>
              <a:spLocks noChangeArrowheads="1"/>
            </p:cNvSpPr>
            <p:nvPr/>
          </p:nvSpPr>
          <p:spPr bwMode="auto">
            <a:xfrm>
              <a:off x="0" y="973470"/>
              <a:ext cx="1745626" cy="1746465"/>
            </a:xfrm>
            <a:prstGeom prst="diamond">
              <a:avLst/>
            </a:prstGeom>
            <a:solidFill>
              <a:schemeClr val="tx1">
                <a:lumMod val="75000"/>
                <a:lumOff val="25000"/>
              </a:schemeClr>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defRPr/>
              </a:pPr>
              <a:endParaRPr altLang="en-US" lang="zh-CN">
                <a:solidFill>
                  <a:srgbClr val="000000"/>
                </a:solidFill>
              </a:endParaRPr>
            </a:p>
          </p:txBody>
        </p:sp>
        <p:sp>
          <p:nvSpPr>
            <p:cNvPr id="45" name="菱形 6"/>
            <p:cNvSpPr>
              <a:spLocks noChangeArrowheads="1"/>
            </p:cNvSpPr>
            <p:nvPr/>
          </p:nvSpPr>
          <p:spPr bwMode="auto">
            <a:xfrm>
              <a:off x="969391" y="1946939"/>
              <a:ext cx="1745627" cy="1746466"/>
            </a:xfrm>
            <a:prstGeom prst="diamond">
              <a:avLst/>
            </a:prstGeom>
            <a:solidFill>
              <a:schemeClr val="tx1">
                <a:lumMod val="85000"/>
                <a:lumOff val="15000"/>
              </a:schemeClr>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defRPr/>
              </a:pPr>
              <a:endParaRPr altLang="en-US" lang="zh-CN">
                <a:solidFill>
                  <a:srgbClr val="000000"/>
                </a:solidFill>
              </a:endParaRPr>
            </a:p>
          </p:txBody>
        </p:sp>
        <p:sp>
          <p:nvSpPr>
            <p:cNvPr id="46" name="菱形 7"/>
            <p:cNvSpPr>
              <a:spLocks noChangeArrowheads="1"/>
            </p:cNvSpPr>
            <p:nvPr/>
          </p:nvSpPr>
          <p:spPr bwMode="auto">
            <a:xfrm>
              <a:off x="1958639" y="973470"/>
              <a:ext cx="1745627" cy="1746465"/>
            </a:xfrm>
            <a:prstGeom prst="diamond">
              <a:avLst/>
            </a:prstGeom>
            <a:solidFill>
              <a:schemeClr val="tx1">
                <a:lumMod val="75000"/>
                <a:lumOff val="25000"/>
              </a:schemeClr>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defRPr/>
              </a:pPr>
              <a:endParaRPr altLang="en-US" lang="zh-CN">
                <a:solidFill>
                  <a:srgbClr val="000000"/>
                </a:solidFill>
              </a:endParaRPr>
            </a:p>
          </p:txBody>
        </p:sp>
      </p:grpSp>
      <p:grpSp>
        <p:nvGrpSpPr>
          <p:cNvPr id="105476" name="组合 21"/>
          <p:cNvGrpSpPr/>
          <p:nvPr/>
        </p:nvGrpSpPr>
        <p:grpSpPr>
          <a:xfrm>
            <a:off x="2481263" y="3016250"/>
            <a:ext cx="3046412" cy="608013"/>
            <a:chExt cx="3046360" cy="607742"/>
          </a:xfrm>
        </p:grpSpPr>
        <p:sp>
          <p:nvSpPr>
            <p:cNvPr id="48" name="矩形 13"/>
            <p:cNvSpPr>
              <a:spLocks noChangeArrowheads="1"/>
            </p:cNvSpPr>
            <p:nvPr/>
          </p:nvSpPr>
          <p:spPr bwMode="auto">
            <a:xfrm>
              <a:off x="0" y="207870"/>
              <a:ext cx="3046360" cy="3960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684213" eaLnBrk="0" hangingPunct="0">
                <a:defRPr>
                  <a:solidFill>
                    <a:schemeClr val="tx1"/>
                  </a:solidFill>
                  <a:latin charset="0" panose="020f0502020204030204" pitchFamily="34" typeface="Calibri"/>
                  <a:ea charset="-122" panose="02010600030101010101" pitchFamily="2" typeface="宋体"/>
                </a:defRPr>
              </a:lvl1pPr>
              <a:lvl2pPr defTabSz="684213" eaLnBrk="0" hangingPunct="0">
                <a:defRPr>
                  <a:solidFill>
                    <a:schemeClr val="tx1"/>
                  </a:solidFill>
                  <a:latin charset="0" panose="020f0502020204030204" pitchFamily="34" typeface="Calibri"/>
                  <a:ea charset="-122" panose="02010600030101010101" pitchFamily="2" typeface="宋体"/>
                </a:defRPr>
              </a:lvl2pPr>
              <a:lvl3pPr defTabSz="684213" eaLnBrk="0" hangingPunct="0">
                <a:defRPr>
                  <a:solidFill>
                    <a:schemeClr val="tx1"/>
                  </a:solidFill>
                  <a:latin charset="0" panose="020f0502020204030204" pitchFamily="34" typeface="Calibri"/>
                  <a:ea charset="-122" panose="02010600030101010101" pitchFamily="2" typeface="宋体"/>
                </a:defRPr>
              </a:lvl3pPr>
              <a:lvl4pPr defTabSz="684213" eaLnBrk="0" hangingPunct="0">
                <a:defRPr>
                  <a:solidFill>
                    <a:schemeClr val="tx1"/>
                  </a:solidFill>
                  <a:latin charset="0" panose="020f0502020204030204" pitchFamily="34" typeface="Calibri"/>
                  <a:ea charset="-122" panose="02010600030101010101" pitchFamily="2" typeface="宋体"/>
                </a:defRPr>
              </a:lvl4pPr>
              <a:lvl5pPr defTabSz="684213" eaLnBrk="0" hangingPunct="0">
                <a:defRPr>
                  <a:solidFill>
                    <a:schemeClr val="tx1"/>
                  </a:solidFill>
                  <a:latin charset="0" panose="020f0502020204030204" pitchFamily="34" typeface="Calibri"/>
                  <a:ea charset="-122" panose="02010600030101010101" pitchFamily="2" typeface="宋体"/>
                </a:defRPr>
              </a:lvl5pPr>
              <a:lvl6pPr defTabSz="6842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6842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6842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6842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r>
                <a:rPr altLang="en-US" lang="zh-CN" noProof="1" sz="1000">
                  <a:solidFill>
                    <a:schemeClr val="tx1">
                      <a:lumMod val="65000"/>
                      <a:lumOff val="35000"/>
                    </a:schemeClr>
                  </a:solidFill>
                  <a:latin charset="0" panose="020b0604020202020204" pitchFamily="34" typeface="Arial"/>
                </a:rPr>
                <a:t>根据分类输入内容根据分类输入内容根据分类输入内容根据分类输入内容</a:t>
              </a:r>
            </a:p>
          </p:txBody>
        </p:sp>
        <p:sp>
          <p:nvSpPr>
            <p:cNvPr id="76" name="文本框 83"/>
            <p:cNvSpPr txBox="1">
              <a:spLocks noChangeArrowheads="1"/>
            </p:cNvSpPr>
            <p:nvPr/>
          </p:nvSpPr>
          <p:spPr bwMode="auto">
            <a:xfrm>
              <a:off x="103185" y="0"/>
              <a:ext cx="741667" cy="2589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2763" eaLnBrk="0" hangingPunct="0">
                <a:defRPr>
                  <a:solidFill>
                    <a:schemeClr val="tx1"/>
                  </a:solidFill>
                  <a:latin charset="0" panose="020f0502020204030204" pitchFamily="34" typeface="Calibri"/>
                  <a:ea charset="-122" panose="02010600030101010101" pitchFamily="2" typeface="宋体"/>
                </a:defRPr>
              </a:lvl1pPr>
              <a:lvl2pPr defTabSz="512763" eaLnBrk="0" hangingPunct="0">
                <a:defRPr>
                  <a:solidFill>
                    <a:schemeClr val="tx1"/>
                  </a:solidFill>
                  <a:latin charset="0" panose="020f0502020204030204" pitchFamily="34" typeface="Calibri"/>
                  <a:ea charset="-122" panose="02010600030101010101" pitchFamily="2" typeface="宋体"/>
                </a:defRPr>
              </a:lvl2pPr>
              <a:lvl3pPr defTabSz="512763" eaLnBrk="0" hangingPunct="0">
                <a:defRPr>
                  <a:solidFill>
                    <a:schemeClr val="tx1"/>
                  </a:solidFill>
                  <a:latin charset="0" panose="020f0502020204030204" pitchFamily="34" typeface="Calibri"/>
                  <a:ea charset="-122" panose="02010600030101010101" pitchFamily="2" typeface="宋体"/>
                </a:defRPr>
              </a:lvl3pPr>
              <a:lvl4pPr defTabSz="512763" eaLnBrk="0" hangingPunct="0">
                <a:defRPr>
                  <a:solidFill>
                    <a:schemeClr val="tx1"/>
                  </a:solidFill>
                  <a:latin charset="0" panose="020f0502020204030204" pitchFamily="34" typeface="Calibri"/>
                  <a:ea charset="-122" panose="02010600030101010101" pitchFamily="2" typeface="宋体"/>
                </a:defRPr>
              </a:lvl4pPr>
              <a:lvl5pPr defTabSz="512763" eaLnBrk="0" hangingPunct="0">
                <a:defRPr>
                  <a:solidFill>
                    <a:schemeClr val="tx1"/>
                  </a:solidFill>
                  <a:latin charset="0" panose="020f0502020204030204" pitchFamily="34" typeface="Calibri"/>
                  <a:ea charset="-122" panose="02010600030101010101" pitchFamily="2" typeface="宋体"/>
                </a:defRPr>
              </a:lvl5pPr>
              <a:lvl6pPr defTabSz="51276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51276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51276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51276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r>
                <a:rPr altLang="en-US" lang="zh-CN" sz="11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宋体"/>
                </a:rPr>
                <a:t>标题文字</a:t>
              </a:r>
            </a:p>
          </p:txBody>
        </p:sp>
        <p:cxnSp>
          <p:nvCxnSpPr>
            <p:cNvPr id="105491" name="直接连接符 120"/>
            <p:cNvCxnSpPr>
              <a:cxnSpLocks noChangeShapeType="1"/>
            </p:cNvCxnSpPr>
            <p:nvPr/>
          </p:nvCxnSpPr>
          <p:spPr bwMode="auto">
            <a:xfrm flipH="1">
              <a:off x="103604" y="45691"/>
              <a:ext cx="0" cy="170228"/>
            </a:xfrm>
            <a:prstGeom prst="line">
              <a:avLst/>
            </a:prstGeom>
            <a:noFill/>
            <a:ln w="9525">
              <a:solidFill>
                <a:srgbClr val="1C2E48"/>
              </a:solidFill>
              <a:round/>
            </a:ln>
            <a:extLst>
              <a:ext uri="{909E8E84-426E-40DD-AFC4-6F175D3DCCD1}">
                <a14:hiddenFill>
                  <a:noFill/>
                </a14:hiddenFill>
              </a:ext>
            </a:extLst>
          </p:spPr>
        </p:cxnSp>
      </p:grpSp>
      <p:grpSp>
        <p:nvGrpSpPr>
          <p:cNvPr id="105477" name="组合 21"/>
          <p:cNvGrpSpPr/>
          <p:nvPr/>
        </p:nvGrpSpPr>
        <p:grpSpPr>
          <a:xfrm>
            <a:off x="9024938" y="3225800"/>
            <a:ext cx="3046412" cy="608013"/>
            <a:chExt cx="3046360" cy="607742"/>
          </a:xfrm>
        </p:grpSpPr>
        <p:sp>
          <p:nvSpPr>
            <p:cNvPr id="79" name="矩形 13"/>
            <p:cNvSpPr>
              <a:spLocks noChangeArrowheads="1"/>
            </p:cNvSpPr>
            <p:nvPr/>
          </p:nvSpPr>
          <p:spPr bwMode="auto">
            <a:xfrm>
              <a:off x="-1" y="207871"/>
              <a:ext cx="3046360" cy="3960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684213" eaLnBrk="0" hangingPunct="0">
                <a:defRPr>
                  <a:solidFill>
                    <a:schemeClr val="tx1"/>
                  </a:solidFill>
                  <a:latin charset="0" panose="020f0502020204030204" pitchFamily="34" typeface="Calibri"/>
                  <a:ea charset="-122" panose="02010600030101010101" pitchFamily="2" typeface="宋体"/>
                </a:defRPr>
              </a:lvl1pPr>
              <a:lvl2pPr defTabSz="684213" eaLnBrk="0" hangingPunct="0">
                <a:defRPr>
                  <a:solidFill>
                    <a:schemeClr val="tx1"/>
                  </a:solidFill>
                  <a:latin charset="0" panose="020f0502020204030204" pitchFamily="34" typeface="Calibri"/>
                  <a:ea charset="-122" panose="02010600030101010101" pitchFamily="2" typeface="宋体"/>
                </a:defRPr>
              </a:lvl2pPr>
              <a:lvl3pPr defTabSz="684213" eaLnBrk="0" hangingPunct="0">
                <a:defRPr>
                  <a:solidFill>
                    <a:schemeClr val="tx1"/>
                  </a:solidFill>
                  <a:latin charset="0" panose="020f0502020204030204" pitchFamily="34" typeface="Calibri"/>
                  <a:ea charset="-122" panose="02010600030101010101" pitchFamily="2" typeface="宋体"/>
                </a:defRPr>
              </a:lvl3pPr>
              <a:lvl4pPr defTabSz="684213" eaLnBrk="0" hangingPunct="0">
                <a:defRPr>
                  <a:solidFill>
                    <a:schemeClr val="tx1"/>
                  </a:solidFill>
                  <a:latin charset="0" panose="020f0502020204030204" pitchFamily="34" typeface="Calibri"/>
                  <a:ea charset="-122" panose="02010600030101010101" pitchFamily="2" typeface="宋体"/>
                </a:defRPr>
              </a:lvl4pPr>
              <a:lvl5pPr defTabSz="684213" eaLnBrk="0" hangingPunct="0">
                <a:defRPr>
                  <a:solidFill>
                    <a:schemeClr val="tx1"/>
                  </a:solidFill>
                  <a:latin charset="0" panose="020f0502020204030204" pitchFamily="34" typeface="Calibri"/>
                  <a:ea charset="-122" panose="02010600030101010101" pitchFamily="2" typeface="宋体"/>
                </a:defRPr>
              </a:lvl5pPr>
              <a:lvl6pPr defTabSz="6842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6842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6842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6842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r>
                <a:rPr altLang="en-US" lang="zh-CN" noProof="1" sz="1000">
                  <a:solidFill>
                    <a:schemeClr val="tx1">
                      <a:lumMod val="65000"/>
                      <a:lumOff val="35000"/>
                    </a:schemeClr>
                  </a:solidFill>
                  <a:latin charset="0" panose="020b0604020202020204" pitchFamily="34" typeface="Arial"/>
                </a:rPr>
                <a:t>根据分类输入内容根据分类输入内容根据分类输入内容根据分类输入内容</a:t>
              </a:r>
            </a:p>
          </p:txBody>
        </p:sp>
        <p:sp>
          <p:nvSpPr>
            <p:cNvPr id="80" name="文本框 83"/>
            <p:cNvSpPr txBox="1">
              <a:spLocks noChangeArrowheads="1"/>
            </p:cNvSpPr>
            <p:nvPr/>
          </p:nvSpPr>
          <p:spPr bwMode="auto">
            <a:xfrm>
              <a:off x="103185" y="0"/>
              <a:ext cx="741667" cy="2589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2763" eaLnBrk="0" hangingPunct="0">
                <a:defRPr>
                  <a:solidFill>
                    <a:schemeClr val="tx1"/>
                  </a:solidFill>
                  <a:latin charset="0" panose="020f0502020204030204" pitchFamily="34" typeface="Calibri"/>
                  <a:ea charset="-122" panose="02010600030101010101" pitchFamily="2" typeface="宋体"/>
                </a:defRPr>
              </a:lvl1pPr>
              <a:lvl2pPr defTabSz="512763" eaLnBrk="0" hangingPunct="0">
                <a:defRPr>
                  <a:solidFill>
                    <a:schemeClr val="tx1"/>
                  </a:solidFill>
                  <a:latin charset="0" panose="020f0502020204030204" pitchFamily="34" typeface="Calibri"/>
                  <a:ea charset="-122" panose="02010600030101010101" pitchFamily="2" typeface="宋体"/>
                </a:defRPr>
              </a:lvl2pPr>
              <a:lvl3pPr defTabSz="512763" eaLnBrk="0" hangingPunct="0">
                <a:defRPr>
                  <a:solidFill>
                    <a:schemeClr val="tx1"/>
                  </a:solidFill>
                  <a:latin charset="0" panose="020f0502020204030204" pitchFamily="34" typeface="Calibri"/>
                  <a:ea charset="-122" panose="02010600030101010101" pitchFamily="2" typeface="宋体"/>
                </a:defRPr>
              </a:lvl3pPr>
              <a:lvl4pPr defTabSz="512763" eaLnBrk="0" hangingPunct="0">
                <a:defRPr>
                  <a:solidFill>
                    <a:schemeClr val="tx1"/>
                  </a:solidFill>
                  <a:latin charset="0" panose="020f0502020204030204" pitchFamily="34" typeface="Calibri"/>
                  <a:ea charset="-122" panose="02010600030101010101" pitchFamily="2" typeface="宋体"/>
                </a:defRPr>
              </a:lvl4pPr>
              <a:lvl5pPr defTabSz="512763" eaLnBrk="0" hangingPunct="0">
                <a:defRPr>
                  <a:solidFill>
                    <a:schemeClr val="tx1"/>
                  </a:solidFill>
                  <a:latin charset="0" panose="020f0502020204030204" pitchFamily="34" typeface="Calibri"/>
                  <a:ea charset="-122" panose="02010600030101010101" pitchFamily="2" typeface="宋体"/>
                </a:defRPr>
              </a:lvl5pPr>
              <a:lvl6pPr defTabSz="51276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51276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51276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51276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r>
                <a:rPr altLang="en-US" lang="zh-CN" sz="11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宋体"/>
                </a:rPr>
                <a:t>标题文字</a:t>
              </a:r>
            </a:p>
          </p:txBody>
        </p:sp>
        <p:cxnSp>
          <p:nvCxnSpPr>
            <p:cNvPr id="105488" name="直接连接符 120"/>
            <p:cNvCxnSpPr>
              <a:cxnSpLocks noChangeShapeType="1"/>
            </p:cNvCxnSpPr>
            <p:nvPr/>
          </p:nvCxnSpPr>
          <p:spPr bwMode="auto">
            <a:xfrm flipH="1">
              <a:off x="103604" y="45691"/>
              <a:ext cx="0" cy="170228"/>
            </a:xfrm>
            <a:prstGeom prst="line">
              <a:avLst/>
            </a:prstGeom>
            <a:noFill/>
            <a:ln w="9525">
              <a:solidFill>
                <a:srgbClr val="1C2E48"/>
              </a:solidFill>
              <a:round/>
            </a:ln>
            <a:extLst>
              <a:ext uri="{909E8E84-426E-40DD-AFC4-6F175D3DCCD1}">
                <a14:hiddenFill>
                  <a:noFill/>
                </a14:hiddenFill>
              </a:ext>
            </a:extLst>
          </p:spPr>
        </p:cxnSp>
      </p:grpSp>
      <p:grpSp>
        <p:nvGrpSpPr>
          <p:cNvPr id="105478" name="组合 21"/>
          <p:cNvGrpSpPr/>
          <p:nvPr/>
        </p:nvGrpSpPr>
        <p:grpSpPr>
          <a:xfrm>
            <a:off x="5791200" y="1033463"/>
            <a:ext cx="3046413" cy="608012"/>
            <a:chExt cx="3046360" cy="607741"/>
          </a:xfrm>
        </p:grpSpPr>
        <p:sp>
          <p:nvSpPr>
            <p:cNvPr id="83" name="矩形 13"/>
            <p:cNvSpPr>
              <a:spLocks noChangeArrowheads="1"/>
            </p:cNvSpPr>
            <p:nvPr/>
          </p:nvSpPr>
          <p:spPr bwMode="auto">
            <a:xfrm>
              <a:off x="0" y="207869"/>
              <a:ext cx="3046360" cy="3960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684213" eaLnBrk="0" hangingPunct="0">
                <a:defRPr>
                  <a:solidFill>
                    <a:schemeClr val="tx1"/>
                  </a:solidFill>
                  <a:latin charset="0" panose="020f0502020204030204" pitchFamily="34" typeface="Calibri"/>
                  <a:ea charset="-122" panose="02010600030101010101" pitchFamily="2" typeface="宋体"/>
                </a:defRPr>
              </a:lvl1pPr>
              <a:lvl2pPr defTabSz="684213" eaLnBrk="0" hangingPunct="0">
                <a:defRPr>
                  <a:solidFill>
                    <a:schemeClr val="tx1"/>
                  </a:solidFill>
                  <a:latin charset="0" panose="020f0502020204030204" pitchFamily="34" typeface="Calibri"/>
                  <a:ea charset="-122" panose="02010600030101010101" pitchFamily="2" typeface="宋体"/>
                </a:defRPr>
              </a:lvl2pPr>
              <a:lvl3pPr defTabSz="684213" eaLnBrk="0" hangingPunct="0">
                <a:defRPr>
                  <a:solidFill>
                    <a:schemeClr val="tx1"/>
                  </a:solidFill>
                  <a:latin charset="0" panose="020f0502020204030204" pitchFamily="34" typeface="Calibri"/>
                  <a:ea charset="-122" panose="02010600030101010101" pitchFamily="2" typeface="宋体"/>
                </a:defRPr>
              </a:lvl3pPr>
              <a:lvl4pPr defTabSz="684213" eaLnBrk="0" hangingPunct="0">
                <a:defRPr>
                  <a:solidFill>
                    <a:schemeClr val="tx1"/>
                  </a:solidFill>
                  <a:latin charset="0" panose="020f0502020204030204" pitchFamily="34" typeface="Calibri"/>
                  <a:ea charset="-122" panose="02010600030101010101" pitchFamily="2" typeface="宋体"/>
                </a:defRPr>
              </a:lvl4pPr>
              <a:lvl5pPr defTabSz="684213" eaLnBrk="0" hangingPunct="0">
                <a:defRPr>
                  <a:solidFill>
                    <a:schemeClr val="tx1"/>
                  </a:solidFill>
                  <a:latin charset="0" panose="020f0502020204030204" pitchFamily="34" typeface="Calibri"/>
                  <a:ea charset="-122" panose="02010600030101010101" pitchFamily="2" typeface="宋体"/>
                </a:defRPr>
              </a:lvl5pPr>
              <a:lvl6pPr defTabSz="6842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6842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6842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6842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r>
                <a:rPr altLang="en-US" lang="zh-CN" noProof="1" sz="1000">
                  <a:solidFill>
                    <a:schemeClr val="tx1">
                      <a:lumMod val="65000"/>
                      <a:lumOff val="35000"/>
                    </a:schemeClr>
                  </a:solidFill>
                  <a:latin charset="0" panose="020b0604020202020204" pitchFamily="34" typeface="Arial"/>
                </a:rPr>
                <a:t>根据分类输入内容根据分类输入内容根据分类输入内容根据分类输入内容</a:t>
              </a:r>
            </a:p>
          </p:txBody>
        </p:sp>
        <p:sp>
          <p:nvSpPr>
            <p:cNvPr id="84" name="文本框 83"/>
            <p:cNvSpPr txBox="1">
              <a:spLocks noChangeArrowheads="1"/>
            </p:cNvSpPr>
            <p:nvPr/>
          </p:nvSpPr>
          <p:spPr bwMode="auto">
            <a:xfrm>
              <a:off x="103186" y="0"/>
              <a:ext cx="741667" cy="2589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2763" eaLnBrk="0" hangingPunct="0">
                <a:defRPr>
                  <a:solidFill>
                    <a:schemeClr val="tx1"/>
                  </a:solidFill>
                  <a:latin charset="0" panose="020f0502020204030204" pitchFamily="34" typeface="Calibri"/>
                  <a:ea charset="-122" panose="02010600030101010101" pitchFamily="2" typeface="宋体"/>
                </a:defRPr>
              </a:lvl1pPr>
              <a:lvl2pPr defTabSz="512763" eaLnBrk="0" hangingPunct="0">
                <a:defRPr>
                  <a:solidFill>
                    <a:schemeClr val="tx1"/>
                  </a:solidFill>
                  <a:latin charset="0" panose="020f0502020204030204" pitchFamily="34" typeface="Calibri"/>
                  <a:ea charset="-122" panose="02010600030101010101" pitchFamily="2" typeface="宋体"/>
                </a:defRPr>
              </a:lvl2pPr>
              <a:lvl3pPr defTabSz="512763" eaLnBrk="0" hangingPunct="0">
                <a:defRPr>
                  <a:solidFill>
                    <a:schemeClr val="tx1"/>
                  </a:solidFill>
                  <a:latin charset="0" panose="020f0502020204030204" pitchFamily="34" typeface="Calibri"/>
                  <a:ea charset="-122" panose="02010600030101010101" pitchFamily="2" typeface="宋体"/>
                </a:defRPr>
              </a:lvl3pPr>
              <a:lvl4pPr defTabSz="512763" eaLnBrk="0" hangingPunct="0">
                <a:defRPr>
                  <a:solidFill>
                    <a:schemeClr val="tx1"/>
                  </a:solidFill>
                  <a:latin charset="0" panose="020f0502020204030204" pitchFamily="34" typeface="Calibri"/>
                  <a:ea charset="-122" panose="02010600030101010101" pitchFamily="2" typeface="宋体"/>
                </a:defRPr>
              </a:lvl4pPr>
              <a:lvl5pPr defTabSz="512763" eaLnBrk="0" hangingPunct="0">
                <a:defRPr>
                  <a:solidFill>
                    <a:schemeClr val="tx1"/>
                  </a:solidFill>
                  <a:latin charset="0" panose="020f0502020204030204" pitchFamily="34" typeface="Calibri"/>
                  <a:ea charset="-122" panose="02010600030101010101" pitchFamily="2" typeface="宋体"/>
                </a:defRPr>
              </a:lvl5pPr>
              <a:lvl6pPr defTabSz="51276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51276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51276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51276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r>
                <a:rPr altLang="en-US" lang="zh-CN" sz="11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宋体"/>
                </a:rPr>
                <a:t>标题文字</a:t>
              </a:r>
            </a:p>
          </p:txBody>
        </p:sp>
        <p:cxnSp>
          <p:nvCxnSpPr>
            <p:cNvPr id="105485" name="直接连接符 120"/>
            <p:cNvCxnSpPr>
              <a:cxnSpLocks noChangeShapeType="1"/>
            </p:cNvCxnSpPr>
            <p:nvPr/>
          </p:nvCxnSpPr>
          <p:spPr bwMode="auto">
            <a:xfrm flipH="1">
              <a:off x="103604" y="45691"/>
              <a:ext cx="0" cy="170228"/>
            </a:xfrm>
            <a:prstGeom prst="line">
              <a:avLst/>
            </a:prstGeom>
            <a:noFill/>
            <a:ln w="9525">
              <a:solidFill>
                <a:srgbClr val="1C2E48"/>
              </a:solidFill>
              <a:round/>
            </a:ln>
            <a:extLst>
              <a:ext uri="{909E8E84-426E-40DD-AFC4-6F175D3DCCD1}">
                <a14:hiddenFill>
                  <a:noFill/>
                </a14:hiddenFill>
              </a:ext>
            </a:extLst>
          </p:spPr>
        </p:cxnSp>
      </p:grpSp>
      <p:grpSp>
        <p:nvGrpSpPr>
          <p:cNvPr id="105479" name="组合 21"/>
          <p:cNvGrpSpPr/>
          <p:nvPr/>
        </p:nvGrpSpPr>
        <p:grpSpPr>
          <a:xfrm>
            <a:off x="5791200" y="5376863"/>
            <a:ext cx="3046413" cy="608012"/>
            <a:chExt cx="3046360" cy="607742"/>
          </a:xfrm>
        </p:grpSpPr>
        <p:sp>
          <p:nvSpPr>
            <p:cNvPr id="87" name="矩形 13"/>
            <p:cNvSpPr>
              <a:spLocks noChangeArrowheads="1"/>
            </p:cNvSpPr>
            <p:nvPr/>
          </p:nvSpPr>
          <p:spPr bwMode="auto">
            <a:xfrm>
              <a:off x="0" y="207869"/>
              <a:ext cx="3046360" cy="396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684213" eaLnBrk="0" hangingPunct="0">
                <a:defRPr>
                  <a:solidFill>
                    <a:schemeClr val="tx1"/>
                  </a:solidFill>
                  <a:latin charset="0" panose="020f0502020204030204" pitchFamily="34" typeface="Calibri"/>
                  <a:ea charset="-122" panose="02010600030101010101" pitchFamily="2" typeface="宋体"/>
                </a:defRPr>
              </a:lvl1pPr>
              <a:lvl2pPr defTabSz="684213" eaLnBrk="0" hangingPunct="0">
                <a:defRPr>
                  <a:solidFill>
                    <a:schemeClr val="tx1"/>
                  </a:solidFill>
                  <a:latin charset="0" panose="020f0502020204030204" pitchFamily="34" typeface="Calibri"/>
                  <a:ea charset="-122" panose="02010600030101010101" pitchFamily="2" typeface="宋体"/>
                </a:defRPr>
              </a:lvl2pPr>
              <a:lvl3pPr defTabSz="684213" eaLnBrk="0" hangingPunct="0">
                <a:defRPr>
                  <a:solidFill>
                    <a:schemeClr val="tx1"/>
                  </a:solidFill>
                  <a:latin charset="0" panose="020f0502020204030204" pitchFamily="34" typeface="Calibri"/>
                  <a:ea charset="-122" panose="02010600030101010101" pitchFamily="2" typeface="宋体"/>
                </a:defRPr>
              </a:lvl3pPr>
              <a:lvl4pPr defTabSz="684213" eaLnBrk="0" hangingPunct="0">
                <a:defRPr>
                  <a:solidFill>
                    <a:schemeClr val="tx1"/>
                  </a:solidFill>
                  <a:latin charset="0" panose="020f0502020204030204" pitchFamily="34" typeface="Calibri"/>
                  <a:ea charset="-122" panose="02010600030101010101" pitchFamily="2" typeface="宋体"/>
                </a:defRPr>
              </a:lvl4pPr>
              <a:lvl5pPr defTabSz="684213" eaLnBrk="0" hangingPunct="0">
                <a:defRPr>
                  <a:solidFill>
                    <a:schemeClr val="tx1"/>
                  </a:solidFill>
                  <a:latin charset="0" panose="020f0502020204030204" pitchFamily="34" typeface="Calibri"/>
                  <a:ea charset="-122" panose="02010600030101010101" pitchFamily="2" typeface="宋体"/>
                </a:defRPr>
              </a:lvl5pPr>
              <a:lvl6pPr defTabSz="6842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6842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6842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6842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r>
                <a:rPr altLang="en-US" lang="zh-CN" noProof="1" sz="1000">
                  <a:solidFill>
                    <a:schemeClr val="tx1">
                      <a:lumMod val="65000"/>
                      <a:lumOff val="35000"/>
                    </a:schemeClr>
                  </a:solidFill>
                  <a:latin charset="0" panose="020b0604020202020204" pitchFamily="34" typeface="Arial"/>
                </a:rPr>
                <a:t>根据分类输入内容根据分类输入内容根据分类输入内容根据分类输入内容</a:t>
              </a:r>
            </a:p>
          </p:txBody>
        </p:sp>
        <p:sp>
          <p:nvSpPr>
            <p:cNvPr id="88" name="文本框 83"/>
            <p:cNvSpPr txBox="1">
              <a:spLocks noChangeArrowheads="1"/>
            </p:cNvSpPr>
            <p:nvPr/>
          </p:nvSpPr>
          <p:spPr bwMode="auto">
            <a:xfrm>
              <a:off x="103186" y="0"/>
              <a:ext cx="741667" cy="2589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2763" eaLnBrk="0" hangingPunct="0">
                <a:defRPr>
                  <a:solidFill>
                    <a:schemeClr val="tx1"/>
                  </a:solidFill>
                  <a:latin charset="0" panose="020f0502020204030204" pitchFamily="34" typeface="Calibri"/>
                  <a:ea charset="-122" panose="02010600030101010101" pitchFamily="2" typeface="宋体"/>
                </a:defRPr>
              </a:lvl1pPr>
              <a:lvl2pPr defTabSz="512763" eaLnBrk="0" hangingPunct="0">
                <a:defRPr>
                  <a:solidFill>
                    <a:schemeClr val="tx1"/>
                  </a:solidFill>
                  <a:latin charset="0" panose="020f0502020204030204" pitchFamily="34" typeface="Calibri"/>
                  <a:ea charset="-122" panose="02010600030101010101" pitchFamily="2" typeface="宋体"/>
                </a:defRPr>
              </a:lvl2pPr>
              <a:lvl3pPr defTabSz="512763" eaLnBrk="0" hangingPunct="0">
                <a:defRPr>
                  <a:solidFill>
                    <a:schemeClr val="tx1"/>
                  </a:solidFill>
                  <a:latin charset="0" panose="020f0502020204030204" pitchFamily="34" typeface="Calibri"/>
                  <a:ea charset="-122" panose="02010600030101010101" pitchFamily="2" typeface="宋体"/>
                </a:defRPr>
              </a:lvl3pPr>
              <a:lvl4pPr defTabSz="512763" eaLnBrk="0" hangingPunct="0">
                <a:defRPr>
                  <a:solidFill>
                    <a:schemeClr val="tx1"/>
                  </a:solidFill>
                  <a:latin charset="0" panose="020f0502020204030204" pitchFamily="34" typeface="Calibri"/>
                  <a:ea charset="-122" panose="02010600030101010101" pitchFamily="2" typeface="宋体"/>
                </a:defRPr>
              </a:lvl4pPr>
              <a:lvl5pPr defTabSz="512763" eaLnBrk="0" hangingPunct="0">
                <a:defRPr>
                  <a:solidFill>
                    <a:schemeClr val="tx1"/>
                  </a:solidFill>
                  <a:latin charset="0" panose="020f0502020204030204" pitchFamily="34" typeface="Calibri"/>
                  <a:ea charset="-122" panose="02010600030101010101" pitchFamily="2" typeface="宋体"/>
                </a:defRPr>
              </a:lvl5pPr>
              <a:lvl6pPr defTabSz="51276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51276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51276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51276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r>
                <a:rPr altLang="en-US" lang="zh-CN" sz="11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宋体"/>
                </a:rPr>
                <a:t>标题文字</a:t>
              </a:r>
            </a:p>
          </p:txBody>
        </p:sp>
        <p:cxnSp>
          <p:nvCxnSpPr>
            <p:cNvPr id="105482" name="直接连接符 120"/>
            <p:cNvCxnSpPr>
              <a:cxnSpLocks noChangeShapeType="1"/>
            </p:cNvCxnSpPr>
            <p:nvPr/>
          </p:nvCxnSpPr>
          <p:spPr bwMode="auto">
            <a:xfrm flipH="1">
              <a:off x="103604" y="45691"/>
              <a:ext cx="0" cy="170228"/>
            </a:xfrm>
            <a:prstGeom prst="line">
              <a:avLst/>
            </a:prstGeom>
            <a:noFill/>
            <a:ln w="9525">
              <a:solidFill>
                <a:srgbClr val="1C2E48"/>
              </a:solidFill>
              <a:round/>
            </a:ln>
            <a:extLst>
              <a:ext uri="{909E8E84-426E-40DD-AFC4-6F175D3DCCD1}">
                <a14:hiddenFill>
                  <a:noFill/>
                </a14:hiddenFill>
              </a:ext>
            </a:extLst>
          </p:spPr>
        </p:cxnSp>
      </p:grpSp>
    </p:spTree>
  </p:cSld>
  <p:clrMapOvr>
    <a:masterClrMapping/>
  </p:clrMapOvr>
  <p:transition spd="slow">
    <p:push dir="u"/>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6498" name="组合 8"/>
          <p:cNvGrpSpPr/>
          <p:nvPr/>
        </p:nvGrpSpPr>
        <p:grpSpPr>
          <a:xfrm>
            <a:off x="0" y="0"/>
            <a:ext cx="4965700" cy="6858000"/>
            <a:chExt cx="4965700" cy="6858000"/>
          </a:xfrm>
        </p:grpSpPr>
        <p:pic>
          <p:nvPicPr>
            <p:cNvPr id="106509" name="图片 7"/>
            <p:cNvPicPr>
              <a:picLocks noChangeAspect="1"/>
            </p:cNvPicPr>
            <p:nvPr/>
          </p:nvPicPr>
          <p:blipFill>
            <a:blip r:embed="rId2">
              <a:extLst>
                <a:ext uri="{28A0092B-C50C-407E-A947-70E740481C1C}">
                  <a14:useLocalDpi val="0"/>
                </a:ext>
              </a:extLst>
            </a:blip>
            <a:srcRect b="7591" l="25368"/>
            <a:stretch>
              <a:fillRect/>
            </a:stretch>
          </p:blipFill>
          <p:spPr bwMode="auto">
            <a:xfrm>
              <a:off x="0" y="709612"/>
              <a:ext cx="4965700" cy="6148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06510" name="组合 1"/>
            <p:cNvGrpSpPr/>
            <p:nvPr/>
          </p:nvGrpSpPr>
          <p:grpSpPr>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cxnSp>
            <p:nvCxnSpPr>
              <p:cNvPr id="4" name="直接连接符 3"/>
              <p:cNvCxnSpPr/>
              <p:nvPr/>
            </p:nvCxnSpPr>
            <p:spPr bwMode="auto">
              <a:xfrm flipH="1">
                <a:off x="2184400" y="0"/>
                <a:ext cx="0" cy="14192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cxnSp>
            <p:nvCxnSpPr>
              <p:cNvPr id="5" name="直接连接符 4"/>
              <p:cNvCxnSpPr/>
              <p:nvPr/>
            </p:nvCxnSpPr>
            <p:spPr bwMode="auto">
              <a:xfrm flipH="1">
                <a:off x="2184400" y="3000375"/>
                <a:ext cx="0" cy="38576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grpSp>
        <p:sp>
          <p:nvSpPr>
            <p:cNvPr id="7" name="文本框 6"/>
            <p:cNvSpPr txBox="1">
              <a:spLocks noChangeArrowheads="1"/>
            </p:cNvSpPr>
            <p:nvPr/>
          </p:nvSpPr>
          <p:spPr bwMode="auto">
            <a:xfrm>
              <a:off x="1865313" y="1557338"/>
              <a:ext cx="65881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buFont charset="0" panose="020b0604020202020204" pitchFamily="34" typeface="Arial"/>
                <a:buNone/>
                <a:defRPr/>
              </a:pPr>
              <a:r>
                <a:rPr altLang="en-US" lang="zh-CN" sz="3600">
                  <a:solidFill>
                    <a:schemeClr val="tx1">
                      <a:lumMod val="65000"/>
                      <a:lumOff val="35000"/>
                    </a:schemeClr>
                  </a:solidFill>
                  <a:latin charset="-122" panose="02010509060101010101" pitchFamily="49" typeface="幼圆"/>
                  <a:ea charset="-122" panose="02010509060101010101" pitchFamily="49" typeface="幼圆"/>
                </a:rPr>
                <a:t>标题</a:t>
              </a:r>
            </a:p>
          </p:txBody>
        </p:sp>
      </p:grpSp>
      <p:graphicFrame>
        <p:nvGraphicFramePr>
          <p:cNvPr id="31" name="图表 30"/>
          <p:cNvGraphicFramePr/>
          <p:nvPr/>
        </p:nvGraphicFramePr>
        <p:xfrm>
          <a:off x="2938463" y="2536825"/>
          <a:ext cx="2830512" cy="2147888"/>
        </p:xfrm>
        <a:graphic>
          <a:graphicData uri="http://schemas.openxmlformats.org/drawingml/2006/chart">
            <c:chart xmlns:c="http://schemas.openxmlformats.org/drawingml/2006/chart" r:id="rId3"/>
          </a:graphicData>
        </a:graphic>
      </p:graphicFrame>
      <p:graphicFrame>
        <p:nvGraphicFramePr>
          <p:cNvPr id="32" name="图表 31"/>
          <p:cNvGraphicFramePr/>
          <p:nvPr/>
        </p:nvGraphicFramePr>
        <p:xfrm>
          <a:off x="8086725" y="2536825"/>
          <a:ext cx="2830513" cy="2147888"/>
        </p:xfrm>
        <a:graphic>
          <a:graphicData uri="http://schemas.openxmlformats.org/drawingml/2006/chart">
            <c:chart xmlns:c="http://schemas.openxmlformats.org/drawingml/2006/chart" r:id="rId4"/>
          </a:graphicData>
        </a:graphic>
      </p:graphicFrame>
      <p:graphicFrame>
        <p:nvGraphicFramePr>
          <p:cNvPr id="33" name="图表 32"/>
          <p:cNvGraphicFramePr/>
          <p:nvPr/>
        </p:nvGraphicFramePr>
        <p:xfrm>
          <a:off x="5530850" y="2536825"/>
          <a:ext cx="2830513" cy="2147888"/>
        </p:xfrm>
        <a:graphic>
          <a:graphicData uri="http://schemas.openxmlformats.org/drawingml/2006/chart">
            <c:chart xmlns:c="http://schemas.openxmlformats.org/drawingml/2006/chart" r:id="rId5"/>
          </a:graphicData>
        </a:graphic>
      </p:graphicFrame>
      <p:sp>
        <p:nvSpPr>
          <p:cNvPr id="34" name="文本框 13"/>
          <p:cNvSpPr txBox="1">
            <a:spLocks noChangeArrowheads="1"/>
          </p:cNvSpPr>
          <p:nvPr/>
        </p:nvSpPr>
        <p:spPr bwMode="auto">
          <a:xfrm>
            <a:off x="3498850" y="3309938"/>
            <a:ext cx="172878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122" panose="020b0503020204020204" pitchFamily="34" typeface="微软雅黑"/>
                <a:ea charset="-122" panose="020b0503020204020204" pitchFamily="34" typeface="微软雅黑"/>
              </a:defRPr>
            </a:lvl1pPr>
            <a:lvl2pPr eaLnBrk="0" hangingPunct="0" indent="-285750" marL="742950">
              <a:defRPr>
                <a:solidFill>
                  <a:schemeClr val="tx1"/>
                </a:solidFill>
                <a:latin charset="-122" panose="020b0503020204020204" pitchFamily="34" typeface="微软雅黑"/>
                <a:ea charset="-122" panose="020b0503020204020204" pitchFamily="34" typeface="微软雅黑"/>
              </a:defRPr>
            </a:lvl2pPr>
            <a:lvl3pPr eaLnBrk="0" hangingPunct="0" indent="-228600" marL="1143000">
              <a:defRPr>
                <a:solidFill>
                  <a:schemeClr val="tx1"/>
                </a:solidFill>
                <a:latin charset="-122" panose="020b0503020204020204" pitchFamily="34" typeface="微软雅黑"/>
                <a:ea charset="-122" panose="020b0503020204020204" pitchFamily="34" typeface="微软雅黑"/>
              </a:defRPr>
            </a:lvl3pPr>
            <a:lvl4pPr eaLnBrk="0" hangingPunct="0" indent="-228600" marL="1600200">
              <a:defRPr>
                <a:solidFill>
                  <a:schemeClr val="tx1"/>
                </a:solidFill>
                <a:latin charset="-122" panose="020b0503020204020204" pitchFamily="34" typeface="微软雅黑"/>
                <a:ea charset="-122" panose="020b0503020204020204" pitchFamily="34" typeface="微软雅黑"/>
              </a:defRPr>
            </a:lvl4pPr>
            <a:lvl5pPr eaLnBrk="0" hangingPunct="0" indent="-228600" marL="2057400">
              <a:defRPr>
                <a:solidFill>
                  <a:schemeClr val="tx1"/>
                </a:solidFill>
                <a:latin charset="-122" panose="020b0503020204020204" pitchFamily="34" typeface="微软雅黑"/>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9pPr>
          </a:lstStyle>
          <a:p>
            <a:pPr algn="ctr" eaLnBrk="1" hangingPunct="1">
              <a:defRPr/>
            </a:pPr>
            <a:r>
              <a:rPr altLang="zh-CN" b="1" lang="en-US" sz="3200">
                <a:solidFill>
                  <a:schemeClr val="tx1">
                    <a:lumMod val="75000"/>
                    <a:lumOff val="25000"/>
                  </a:schemeClr>
                </a:solidFill>
                <a:latin charset="0" panose="020f0302020204030204" pitchFamily="34" typeface="Calibri Light"/>
              </a:rPr>
              <a:t>75%</a:t>
            </a:r>
          </a:p>
        </p:txBody>
      </p:sp>
      <p:sp>
        <p:nvSpPr>
          <p:cNvPr id="35" name="文本框 14"/>
          <p:cNvSpPr txBox="1">
            <a:spLocks noChangeArrowheads="1"/>
          </p:cNvSpPr>
          <p:nvPr/>
        </p:nvSpPr>
        <p:spPr bwMode="auto">
          <a:xfrm>
            <a:off x="6145214" y="3317875"/>
            <a:ext cx="172878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122" panose="020b0503020204020204" pitchFamily="34" typeface="微软雅黑"/>
                <a:ea charset="-122" panose="020b0503020204020204" pitchFamily="34" typeface="微软雅黑"/>
              </a:defRPr>
            </a:lvl1pPr>
            <a:lvl2pPr eaLnBrk="0" hangingPunct="0" indent="-285750" marL="742950">
              <a:defRPr>
                <a:solidFill>
                  <a:schemeClr val="tx1"/>
                </a:solidFill>
                <a:latin charset="-122" panose="020b0503020204020204" pitchFamily="34" typeface="微软雅黑"/>
                <a:ea charset="-122" panose="020b0503020204020204" pitchFamily="34" typeface="微软雅黑"/>
              </a:defRPr>
            </a:lvl2pPr>
            <a:lvl3pPr eaLnBrk="0" hangingPunct="0" indent="-228600" marL="1143000">
              <a:defRPr>
                <a:solidFill>
                  <a:schemeClr val="tx1"/>
                </a:solidFill>
                <a:latin charset="-122" panose="020b0503020204020204" pitchFamily="34" typeface="微软雅黑"/>
                <a:ea charset="-122" panose="020b0503020204020204" pitchFamily="34" typeface="微软雅黑"/>
              </a:defRPr>
            </a:lvl3pPr>
            <a:lvl4pPr eaLnBrk="0" hangingPunct="0" indent="-228600" marL="1600200">
              <a:defRPr>
                <a:solidFill>
                  <a:schemeClr val="tx1"/>
                </a:solidFill>
                <a:latin charset="-122" panose="020b0503020204020204" pitchFamily="34" typeface="微软雅黑"/>
                <a:ea charset="-122" panose="020b0503020204020204" pitchFamily="34" typeface="微软雅黑"/>
              </a:defRPr>
            </a:lvl4pPr>
            <a:lvl5pPr eaLnBrk="0" hangingPunct="0" indent="-228600" marL="2057400">
              <a:defRPr>
                <a:solidFill>
                  <a:schemeClr val="tx1"/>
                </a:solidFill>
                <a:latin charset="-122" panose="020b0503020204020204" pitchFamily="34" typeface="微软雅黑"/>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9pPr>
          </a:lstStyle>
          <a:p>
            <a:pPr algn="ctr" eaLnBrk="1" hangingPunct="1">
              <a:defRPr/>
            </a:pPr>
            <a:r>
              <a:rPr altLang="zh-CN" b="1" lang="en-US" sz="3200">
                <a:solidFill>
                  <a:schemeClr val="tx1">
                    <a:lumMod val="75000"/>
                    <a:lumOff val="25000"/>
                  </a:schemeClr>
                </a:solidFill>
                <a:latin charset="0" panose="020f0302020204030204" pitchFamily="34" typeface="Calibri Light"/>
              </a:rPr>
              <a:t>50%</a:t>
            </a:r>
          </a:p>
        </p:txBody>
      </p:sp>
      <p:sp>
        <p:nvSpPr>
          <p:cNvPr id="36" name="文本框 15"/>
          <p:cNvSpPr txBox="1">
            <a:spLocks noChangeArrowheads="1"/>
          </p:cNvSpPr>
          <p:nvPr/>
        </p:nvSpPr>
        <p:spPr bwMode="auto">
          <a:xfrm>
            <a:off x="8656639" y="3317875"/>
            <a:ext cx="172720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122" panose="020b0503020204020204" pitchFamily="34" typeface="微软雅黑"/>
                <a:ea charset="-122" panose="020b0503020204020204" pitchFamily="34" typeface="微软雅黑"/>
              </a:defRPr>
            </a:lvl1pPr>
            <a:lvl2pPr eaLnBrk="0" hangingPunct="0" indent="-285750" marL="742950">
              <a:defRPr>
                <a:solidFill>
                  <a:schemeClr val="tx1"/>
                </a:solidFill>
                <a:latin charset="-122" panose="020b0503020204020204" pitchFamily="34" typeface="微软雅黑"/>
                <a:ea charset="-122" panose="020b0503020204020204" pitchFamily="34" typeface="微软雅黑"/>
              </a:defRPr>
            </a:lvl2pPr>
            <a:lvl3pPr eaLnBrk="0" hangingPunct="0" indent="-228600" marL="1143000">
              <a:defRPr>
                <a:solidFill>
                  <a:schemeClr val="tx1"/>
                </a:solidFill>
                <a:latin charset="-122" panose="020b0503020204020204" pitchFamily="34" typeface="微软雅黑"/>
                <a:ea charset="-122" panose="020b0503020204020204" pitchFamily="34" typeface="微软雅黑"/>
              </a:defRPr>
            </a:lvl3pPr>
            <a:lvl4pPr eaLnBrk="0" hangingPunct="0" indent="-228600" marL="1600200">
              <a:defRPr>
                <a:solidFill>
                  <a:schemeClr val="tx1"/>
                </a:solidFill>
                <a:latin charset="-122" panose="020b0503020204020204" pitchFamily="34" typeface="微软雅黑"/>
                <a:ea charset="-122" panose="020b0503020204020204" pitchFamily="34" typeface="微软雅黑"/>
              </a:defRPr>
            </a:lvl4pPr>
            <a:lvl5pPr eaLnBrk="0" hangingPunct="0" indent="-228600" marL="2057400">
              <a:defRPr>
                <a:solidFill>
                  <a:schemeClr val="tx1"/>
                </a:solidFill>
                <a:latin charset="-122" panose="020b0503020204020204" pitchFamily="34" typeface="微软雅黑"/>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9pPr>
          </a:lstStyle>
          <a:p>
            <a:pPr algn="ctr" eaLnBrk="1" hangingPunct="1">
              <a:defRPr/>
            </a:pPr>
            <a:r>
              <a:rPr altLang="zh-CN" b="1" lang="en-US" sz="3200">
                <a:solidFill>
                  <a:schemeClr val="tx1">
                    <a:lumMod val="75000"/>
                    <a:lumOff val="25000"/>
                  </a:schemeClr>
                </a:solidFill>
                <a:latin charset="0" panose="020f0302020204030204" pitchFamily="34" typeface="Calibri Light"/>
              </a:rPr>
              <a:t>25%</a:t>
            </a:r>
          </a:p>
        </p:txBody>
      </p:sp>
      <p:sp>
        <p:nvSpPr>
          <p:cNvPr id="37" name="文本框 7"/>
          <p:cNvSpPr txBox="1">
            <a:spLocks noChangeArrowheads="1"/>
          </p:cNvSpPr>
          <p:nvPr/>
        </p:nvSpPr>
        <p:spPr bwMode="auto">
          <a:xfrm>
            <a:off x="3471863" y="4633913"/>
            <a:ext cx="1811337" cy="10429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a:defRPr/>
            </a:pPr>
            <a:r>
              <a:rPr altLang="en-US" lang="zh-CN" sz="1400">
                <a:solidFill>
                  <a:schemeClr val="tx1">
                    <a:lumMod val="75000"/>
                    <a:lumOff val="25000"/>
                  </a:schemeClr>
                </a:solidFill>
                <a:latin charset="-122" panose="020b0503020204020204" pitchFamily="34" typeface="微软雅黑"/>
              </a:rPr>
              <a:t>添加文本信息</a:t>
            </a:r>
          </a:p>
          <a:p>
            <a:pPr algn="ctr">
              <a:defRPr/>
            </a:pPr>
            <a:r>
              <a:rPr altLang="en-US" lang="zh-CN" sz="1400">
                <a:solidFill>
                  <a:schemeClr val="tx1">
                    <a:lumMod val="75000"/>
                    <a:lumOff val="25000"/>
                  </a:schemeClr>
                </a:solidFill>
                <a:latin charset="-122" panose="020b0503020204020204" pitchFamily="34" typeface="微软雅黑"/>
              </a:rPr>
              <a:t>此处添加说明文字添加说明文字添加说明文字</a:t>
            </a:r>
          </a:p>
        </p:txBody>
      </p:sp>
      <p:sp>
        <p:nvSpPr>
          <p:cNvPr id="38" name="文本框 7"/>
          <p:cNvSpPr txBox="1">
            <a:spLocks noChangeArrowheads="1"/>
          </p:cNvSpPr>
          <p:nvPr/>
        </p:nvSpPr>
        <p:spPr bwMode="auto">
          <a:xfrm>
            <a:off x="6040438" y="4633913"/>
            <a:ext cx="1811337" cy="10429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a:defRPr/>
            </a:pPr>
            <a:r>
              <a:rPr altLang="en-US" lang="zh-CN" sz="1400">
                <a:solidFill>
                  <a:schemeClr val="tx1">
                    <a:lumMod val="75000"/>
                    <a:lumOff val="25000"/>
                  </a:schemeClr>
                </a:solidFill>
                <a:latin charset="-122" panose="020b0503020204020204" pitchFamily="34" typeface="微软雅黑"/>
              </a:rPr>
              <a:t>添加文本信息</a:t>
            </a:r>
          </a:p>
          <a:p>
            <a:pPr algn="ctr">
              <a:defRPr/>
            </a:pPr>
            <a:r>
              <a:rPr altLang="en-US" lang="zh-CN" sz="1400">
                <a:solidFill>
                  <a:schemeClr val="tx1">
                    <a:lumMod val="75000"/>
                    <a:lumOff val="25000"/>
                  </a:schemeClr>
                </a:solidFill>
                <a:latin charset="-122" panose="020b0503020204020204" pitchFamily="34" typeface="微软雅黑"/>
              </a:rPr>
              <a:t>此处添加说明文字添加说明文字添加说明文字</a:t>
            </a:r>
          </a:p>
        </p:txBody>
      </p:sp>
      <p:sp>
        <p:nvSpPr>
          <p:cNvPr id="39" name="文本框 7"/>
          <p:cNvSpPr txBox="1">
            <a:spLocks noChangeArrowheads="1"/>
          </p:cNvSpPr>
          <p:nvPr/>
        </p:nvSpPr>
        <p:spPr bwMode="auto">
          <a:xfrm>
            <a:off x="8596313" y="4633913"/>
            <a:ext cx="1811337" cy="10429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a:defRPr/>
            </a:pPr>
            <a:r>
              <a:rPr altLang="en-US" lang="zh-CN" sz="1400">
                <a:solidFill>
                  <a:schemeClr val="tx1">
                    <a:lumMod val="75000"/>
                    <a:lumOff val="25000"/>
                  </a:schemeClr>
                </a:solidFill>
                <a:latin charset="-122" panose="020b0503020204020204" pitchFamily="34" typeface="微软雅黑"/>
              </a:rPr>
              <a:t>添加文本信息</a:t>
            </a:r>
          </a:p>
          <a:p>
            <a:pPr algn="ctr">
              <a:defRPr/>
            </a:pPr>
            <a:r>
              <a:rPr altLang="en-US" lang="zh-CN" sz="1400">
                <a:solidFill>
                  <a:schemeClr val="tx1">
                    <a:lumMod val="75000"/>
                    <a:lumOff val="25000"/>
                  </a:schemeClr>
                </a:solidFill>
                <a:latin charset="-122" panose="020b0503020204020204" pitchFamily="34" typeface="微软雅黑"/>
              </a:rPr>
              <a:t>此处添加说明文字添加说明文字添加说明文字</a:t>
            </a:r>
          </a:p>
        </p:txBody>
      </p:sp>
      <p:sp>
        <p:nvSpPr>
          <p:cNvPr id="40" name="文本框 7"/>
          <p:cNvSpPr txBox="1">
            <a:spLocks noChangeArrowheads="1"/>
          </p:cNvSpPr>
          <p:nvPr/>
        </p:nvSpPr>
        <p:spPr bwMode="auto">
          <a:xfrm>
            <a:off x="3471863" y="1863725"/>
            <a:ext cx="6905625" cy="674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50000"/>
              </a:lnSpc>
              <a:spcBef>
                <a:spcPts val="300"/>
              </a:spcBef>
              <a:defRPr/>
            </a:pPr>
            <a:r>
              <a:rPr altLang="en-US" lang="zh-CN" sz="1200">
                <a:solidFill>
                  <a:schemeClr val="tx1">
                    <a:lumMod val="75000"/>
                    <a:lumOff val="25000"/>
                  </a:schemeClr>
                </a:solidFill>
                <a:latin charset="-122" panose="020b0503020204020204" pitchFamily="34" typeface="微软雅黑"/>
              </a:rPr>
              <a:t>单击此处添加说明文字单击此处添加说明文字单击此处添加说明文字单击此处添加说明文字单击此处单击此处添加说明文字。</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0"/>
                                        </p:tgtEl>
                                        <p:attrNameLst>
                                          <p:attrName>style.visibility</p:attrName>
                                        </p:attrNameLst>
                                      </p:cBhvr>
                                      <p:to>
                                        <p:strVal val="visible"/>
                                      </p:to>
                                    </p:set>
                                    <p:animEffect filter="wipe(left)" transition="in">
                                      <p:cBhvr>
                                        <p:cTn dur="750" id="7"/>
                                        <p:tgtEl>
                                          <p:spTgt spid="40"/>
                                        </p:tgtEl>
                                      </p:cBhvr>
                                    </p:animEffect>
                                  </p:childTnLst>
                                </p:cTn>
                              </p:par>
                            </p:childTnLst>
                          </p:cTn>
                        </p:par>
                        <p:par>
                          <p:cTn fill="hold" id="8" nodeType="afterGroup">
                            <p:stCondLst>
                              <p:cond delay="750"/>
                            </p:stCondLst>
                            <p:childTnLst>
                              <p:par>
                                <p:cTn fill="hold" grpId="0" id="9" nodeType="afterEffect" presetClass="entr" presetID="53" presetSubtype="0">
                                  <p:stCondLst>
                                    <p:cond delay="0"/>
                                  </p:stCondLst>
                                  <p:childTnLst>
                                    <p:set>
                                      <p:cBhvr>
                                        <p:cTn dur="1" fill="hold" id="10">
                                          <p:stCondLst>
                                            <p:cond delay="0"/>
                                          </p:stCondLst>
                                        </p:cTn>
                                        <p:tgtEl>
                                          <p:spTgt spid="31"/>
                                        </p:tgtEl>
                                        <p:attrNameLst>
                                          <p:attrName>style.visibility</p:attrName>
                                        </p:attrNameLst>
                                      </p:cBhvr>
                                      <p:to>
                                        <p:strVal val="visible"/>
                                      </p:to>
                                    </p:set>
                                    <p:anim calcmode="lin" valueType="num">
                                      <p:cBhvr>
                                        <p:cTn dur="500" fill="hold" id="11"/>
                                        <p:tgtEl>
                                          <p:spTgt spid="31"/>
                                        </p:tgtEl>
                                        <p:attrNameLst>
                                          <p:attrName>ppt_w</p:attrName>
                                        </p:attrNameLst>
                                      </p:cBhvr>
                                      <p:tavLst>
                                        <p:tav tm="0">
                                          <p:val>
                                            <p:fltVal val="0"/>
                                          </p:val>
                                        </p:tav>
                                        <p:tav tm="100000">
                                          <p:val>
                                            <p:strVal val="#ppt_w"/>
                                          </p:val>
                                        </p:tav>
                                      </p:tavLst>
                                    </p:anim>
                                    <p:anim calcmode="lin" valueType="num">
                                      <p:cBhvr>
                                        <p:cTn dur="500" fill="hold" id="12"/>
                                        <p:tgtEl>
                                          <p:spTgt spid="31"/>
                                        </p:tgtEl>
                                        <p:attrNameLst>
                                          <p:attrName>ppt_h</p:attrName>
                                        </p:attrNameLst>
                                      </p:cBhvr>
                                      <p:tavLst>
                                        <p:tav tm="0">
                                          <p:val>
                                            <p:fltVal val="0"/>
                                          </p:val>
                                        </p:tav>
                                        <p:tav tm="100000">
                                          <p:val>
                                            <p:strVal val="#ppt_h"/>
                                          </p:val>
                                        </p:tav>
                                      </p:tavLst>
                                    </p:anim>
                                    <p:animEffect filter="fade" transition="in">
                                      <p:cBhvr>
                                        <p:cTn dur="500" id="13"/>
                                        <p:tgtEl>
                                          <p:spTgt spid="31"/>
                                        </p:tgtEl>
                                      </p:cBhvr>
                                    </p:animEffect>
                                  </p:childTnLst>
                                </p:cTn>
                              </p:par>
                            </p:childTnLst>
                          </p:cTn>
                        </p:par>
                        <p:par>
                          <p:cTn fill="hold" id="14" nodeType="afterGroup">
                            <p:stCondLst>
                              <p:cond delay="1250"/>
                            </p:stCondLst>
                            <p:childTnLst>
                              <p:par>
                                <p:cTn fill="hold" grpId="0" id="15" nodeType="afterEffect" presetClass="entr" presetID="45" presetSubtype="0">
                                  <p:stCondLst>
                                    <p:cond delay="0"/>
                                  </p:stCondLst>
                                  <p:childTnLst>
                                    <p:set>
                                      <p:cBhvr>
                                        <p:cTn dur="1" fill="hold" id="16">
                                          <p:stCondLst>
                                            <p:cond delay="0"/>
                                          </p:stCondLst>
                                        </p:cTn>
                                        <p:tgtEl>
                                          <p:spTgt spid="34"/>
                                        </p:tgtEl>
                                        <p:attrNameLst>
                                          <p:attrName>style.visibility</p:attrName>
                                        </p:attrNameLst>
                                      </p:cBhvr>
                                      <p:to>
                                        <p:strVal val="visible"/>
                                      </p:to>
                                    </p:set>
                                    <p:animEffect filter="fade" transition="in">
                                      <p:cBhvr>
                                        <p:cTn dur="500" id="17"/>
                                        <p:tgtEl>
                                          <p:spTgt spid="34"/>
                                        </p:tgtEl>
                                      </p:cBhvr>
                                    </p:animEffect>
                                    <p:anim calcmode="lin" valueType="num">
                                      <p:cBhvr>
                                        <p:cTn dur="500" fill="hold" id="18"/>
                                        <p:tgtEl>
                                          <p:spTgt spid="34"/>
                                        </p:tgtEl>
                                        <p:attrNameLst>
                                          <p:attrName>ppt_w</p:attrName>
                                        </p:attrNameLst>
                                      </p:cBhvr>
                                      <p:tavLst>
                                        <p:tav fmla="#ppt_w*sin(2.5*pi*$)" tm="0">
                                          <p:val>
                                            <p:fltVal val="0"/>
                                          </p:val>
                                        </p:tav>
                                        <p:tav tm="100000">
                                          <p:val>
                                            <p:fltVal val="1"/>
                                          </p:val>
                                        </p:tav>
                                      </p:tavLst>
                                    </p:anim>
                                    <p:anim calcmode="lin" valueType="num">
                                      <p:cBhvr>
                                        <p:cTn dur="500" fill="hold" id="19"/>
                                        <p:tgtEl>
                                          <p:spTgt spid="34"/>
                                        </p:tgtEl>
                                        <p:attrNameLst>
                                          <p:attrName>ppt_h</p:attrName>
                                        </p:attrNameLst>
                                      </p:cBhvr>
                                      <p:tavLst>
                                        <p:tav tm="0">
                                          <p:val>
                                            <p:strVal val="#ppt_h"/>
                                          </p:val>
                                        </p:tav>
                                        <p:tav tm="100000">
                                          <p:val>
                                            <p:strVal val="#ppt_h"/>
                                          </p:val>
                                        </p:tav>
                                      </p:tavLst>
                                    </p:anim>
                                  </p:childTnLst>
                                </p:cTn>
                              </p:par>
                            </p:childTnLst>
                          </p:cTn>
                        </p:par>
                        <p:par>
                          <p:cTn fill="hold" id="20" nodeType="afterGroup">
                            <p:stCondLst>
                              <p:cond delay="1750"/>
                            </p:stCondLst>
                            <p:childTnLst>
                              <p:par>
                                <p:cTn fill="hold" grpId="0" id="21" nodeType="afterEffect" presetClass="entr" presetID="22" presetSubtype="1">
                                  <p:stCondLst>
                                    <p:cond delay="0"/>
                                  </p:stCondLst>
                                  <p:childTnLst>
                                    <p:set>
                                      <p:cBhvr>
                                        <p:cTn dur="1" fill="hold" id="22">
                                          <p:stCondLst>
                                            <p:cond delay="0"/>
                                          </p:stCondLst>
                                        </p:cTn>
                                        <p:tgtEl>
                                          <p:spTgt spid="37"/>
                                        </p:tgtEl>
                                        <p:attrNameLst>
                                          <p:attrName>style.visibility</p:attrName>
                                        </p:attrNameLst>
                                      </p:cBhvr>
                                      <p:to>
                                        <p:strVal val="visible"/>
                                      </p:to>
                                    </p:set>
                                    <p:animEffect filter="wipe(up)" transition="in">
                                      <p:cBhvr>
                                        <p:cTn dur="500" id="23"/>
                                        <p:tgtEl>
                                          <p:spTgt spid="37"/>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33"/>
                                        </p:tgtEl>
                                        <p:attrNameLst>
                                          <p:attrName>style.visibility</p:attrName>
                                        </p:attrNameLst>
                                      </p:cBhvr>
                                      <p:to>
                                        <p:strVal val="visible"/>
                                      </p:to>
                                    </p:set>
                                    <p:anim calcmode="lin" valueType="num">
                                      <p:cBhvr>
                                        <p:cTn dur="500" fill="hold" id="26"/>
                                        <p:tgtEl>
                                          <p:spTgt spid="33"/>
                                        </p:tgtEl>
                                        <p:attrNameLst>
                                          <p:attrName>ppt_w</p:attrName>
                                        </p:attrNameLst>
                                      </p:cBhvr>
                                      <p:tavLst>
                                        <p:tav tm="0">
                                          <p:val>
                                            <p:fltVal val="0"/>
                                          </p:val>
                                        </p:tav>
                                        <p:tav tm="100000">
                                          <p:val>
                                            <p:strVal val="#ppt_w"/>
                                          </p:val>
                                        </p:tav>
                                      </p:tavLst>
                                    </p:anim>
                                    <p:anim calcmode="lin" valueType="num">
                                      <p:cBhvr>
                                        <p:cTn dur="500" fill="hold" id="27"/>
                                        <p:tgtEl>
                                          <p:spTgt spid="33"/>
                                        </p:tgtEl>
                                        <p:attrNameLst>
                                          <p:attrName>ppt_h</p:attrName>
                                        </p:attrNameLst>
                                      </p:cBhvr>
                                      <p:tavLst>
                                        <p:tav tm="0">
                                          <p:val>
                                            <p:fltVal val="0"/>
                                          </p:val>
                                        </p:tav>
                                        <p:tav tm="100000">
                                          <p:val>
                                            <p:strVal val="#ppt_h"/>
                                          </p:val>
                                        </p:tav>
                                      </p:tavLst>
                                    </p:anim>
                                    <p:animEffect filter="fade" transition="in">
                                      <p:cBhvr>
                                        <p:cTn dur="500" id="28"/>
                                        <p:tgtEl>
                                          <p:spTgt spid="33"/>
                                        </p:tgtEl>
                                      </p:cBhvr>
                                    </p:animEffect>
                                  </p:childTnLst>
                                </p:cTn>
                              </p:par>
                            </p:childTnLst>
                          </p:cTn>
                        </p:par>
                        <p:par>
                          <p:cTn fill="hold" id="29" nodeType="afterGroup">
                            <p:stCondLst>
                              <p:cond delay="2250"/>
                            </p:stCondLst>
                            <p:childTnLst>
                              <p:par>
                                <p:cTn fill="hold" grpId="0" id="30" nodeType="afterEffect" presetClass="entr" presetID="45" presetSubtype="0">
                                  <p:stCondLst>
                                    <p:cond delay="0"/>
                                  </p:stCondLst>
                                  <p:childTnLst>
                                    <p:set>
                                      <p:cBhvr>
                                        <p:cTn dur="1" fill="hold" id="31">
                                          <p:stCondLst>
                                            <p:cond delay="0"/>
                                          </p:stCondLst>
                                        </p:cTn>
                                        <p:tgtEl>
                                          <p:spTgt spid="35"/>
                                        </p:tgtEl>
                                        <p:attrNameLst>
                                          <p:attrName>style.visibility</p:attrName>
                                        </p:attrNameLst>
                                      </p:cBhvr>
                                      <p:to>
                                        <p:strVal val="visible"/>
                                      </p:to>
                                    </p:set>
                                    <p:animEffect filter="fade" transition="in">
                                      <p:cBhvr>
                                        <p:cTn dur="500" id="32"/>
                                        <p:tgtEl>
                                          <p:spTgt spid="35"/>
                                        </p:tgtEl>
                                      </p:cBhvr>
                                    </p:animEffect>
                                    <p:anim calcmode="lin" valueType="num">
                                      <p:cBhvr>
                                        <p:cTn dur="500" fill="hold" id="33"/>
                                        <p:tgtEl>
                                          <p:spTgt spid="35"/>
                                        </p:tgtEl>
                                        <p:attrNameLst>
                                          <p:attrName>ppt_w</p:attrName>
                                        </p:attrNameLst>
                                      </p:cBhvr>
                                      <p:tavLst>
                                        <p:tav fmla="#ppt_w*sin(2.5*pi*$)" tm="0">
                                          <p:val>
                                            <p:fltVal val="0"/>
                                          </p:val>
                                        </p:tav>
                                        <p:tav tm="100000">
                                          <p:val>
                                            <p:fltVal val="1"/>
                                          </p:val>
                                        </p:tav>
                                      </p:tavLst>
                                    </p:anim>
                                    <p:anim calcmode="lin" valueType="num">
                                      <p:cBhvr>
                                        <p:cTn dur="500" fill="hold" id="34"/>
                                        <p:tgtEl>
                                          <p:spTgt spid="35"/>
                                        </p:tgtEl>
                                        <p:attrNameLst>
                                          <p:attrName>ppt_h</p:attrName>
                                        </p:attrNameLst>
                                      </p:cBhvr>
                                      <p:tavLst>
                                        <p:tav tm="0">
                                          <p:val>
                                            <p:strVal val="#ppt_h"/>
                                          </p:val>
                                        </p:tav>
                                        <p:tav tm="100000">
                                          <p:val>
                                            <p:strVal val="#ppt_h"/>
                                          </p:val>
                                        </p:tav>
                                      </p:tavLst>
                                    </p:anim>
                                  </p:childTnLst>
                                </p:cTn>
                              </p:par>
                            </p:childTnLst>
                          </p:cTn>
                        </p:par>
                        <p:par>
                          <p:cTn fill="hold" id="35" nodeType="afterGroup">
                            <p:stCondLst>
                              <p:cond delay="2750"/>
                            </p:stCondLst>
                            <p:childTnLst>
                              <p:par>
                                <p:cTn fill="hold" grpId="0" id="36" nodeType="afterEffect" presetClass="entr" presetID="22" presetSubtype="1">
                                  <p:stCondLst>
                                    <p:cond delay="0"/>
                                  </p:stCondLst>
                                  <p:childTnLst>
                                    <p:set>
                                      <p:cBhvr>
                                        <p:cTn dur="1" fill="hold" id="37">
                                          <p:stCondLst>
                                            <p:cond delay="0"/>
                                          </p:stCondLst>
                                        </p:cTn>
                                        <p:tgtEl>
                                          <p:spTgt spid="38"/>
                                        </p:tgtEl>
                                        <p:attrNameLst>
                                          <p:attrName>style.visibility</p:attrName>
                                        </p:attrNameLst>
                                      </p:cBhvr>
                                      <p:to>
                                        <p:strVal val="visible"/>
                                      </p:to>
                                    </p:set>
                                    <p:animEffect filter="wipe(up)" transition="in">
                                      <p:cBhvr>
                                        <p:cTn dur="500" id="38"/>
                                        <p:tgtEl>
                                          <p:spTgt spid="38"/>
                                        </p:tgtEl>
                                      </p:cBhvr>
                                    </p:animEffect>
                                  </p:childTnLst>
                                </p:cTn>
                              </p:par>
                              <p:par>
                                <p:cTn fill="hold" grpId="0" id="39" nodeType="withEffect" presetClass="entr" presetID="53" presetSubtype="0">
                                  <p:stCondLst>
                                    <p:cond delay="0"/>
                                  </p:stCondLst>
                                  <p:childTnLst>
                                    <p:set>
                                      <p:cBhvr>
                                        <p:cTn dur="1" fill="hold" id="40">
                                          <p:stCondLst>
                                            <p:cond delay="0"/>
                                          </p:stCondLst>
                                        </p:cTn>
                                        <p:tgtEl>
                                          <p:spTgt spid="32"/>
                                        </p:tgtEl>
                                        <p:attrNameLst>
                                          <p:attrName>style.visibility</p:attrName>
                                        </p:attrNameLst>
                                      </p:cBhvr>
                                      <p:to>
                                        <p:strVal val="visible"/>
                                      </p:to>
                                    </p:set>
                                    <p:anim calcmode="lin" valueType="num">
                                      <p:cBhvr>
                                        <p:cTn dur="500" fill="hold" id="41"/>
                                        <p:tgtEl>
                                          <p:spTgt spid="32"/>
                                        </p:tgtEl>
                                        <p:attrNameLst>
                                          <p:attrName>ppt_w</p:attrName>
                                        </p:attrNameLst>
                                      </p:cBhvr>
                                      <p:tavLst>
                                        <p:tav tm="0">
                                          <p:val>
                                            <p:fltVal val="0"/>
                                          </p:val>
                                        </p:tav>
                                        <p:tav tm="100000">
                                          <p:val>
                                            <p:strVal val="#ppt_w"/>
                                          </p:val>
                                        </p:tav>
                                      </p:tavLst>
                                    </p:anim>
                                    <p:anim calcmode="lin" valueType="num">
                                      <p:cBhvr>
                                        <p:cTn dur="500" fill="hold" id="42"/>
                                        <p:tgtEl>
                                          <p:spTgt spid="32"/>
                                        </p:tgtEl>
                                        <p:attrNameLst>
                                          <p:attrName>ppt_h</p:attrName>
                                        </p:attrNameLst>
                                      </p:cBhvr>
                                      <p:tavLst>
                                        <p:tav tm="0">
                                          <p:val>
                                            <p:fltVal val="0"/>
                                          </p:val>
                                        </p:tav>
                                        <p:tav tm="100000">
                                          <p:val>
                                            <p:strVal val="#ppt_h"/>
                                          </p:val>
                                        </p:tav>
                                      </p:tavLst>
                                    </p:anim>
                                    <p:animEffect filter="fade" transition="in">
                                      <p:cBhvr>
                                        <p:cTn dur="500" id="43"/>
                                        <p:tgtEl>
                                          <p:spTgt spid="32"/>
                                        </p:tgtEl>
                                      </p:cBhvr>
                                    </p:animEffect>
                                  </p:childTnLst>
                                </p:cTn>
                              </p:par>
                            </p:childTnLst>
                          </p:cTn>
                        </p:par>
                        <p:par>
                          <p:cTn fill="hold" id="44" nodeType="afterGroup">
                            <p:stCondLst>
                              <p:cond delay="3250"/>
                            </p:stCondLst>
                            <p:childTnLst>
                              <p:par>
                                <p:cTn fill="hold" grpId="0" id="45" nodeType="afterEffect" presetClass="entr" presetID="45" presetSubtype="0">
                                  <p:stCondLst>
                                    <p:cond delay="0"/>
                                  </p:stCondLst>
                                  <p:childTnLst>
                                    <p:set>
                                      <p:cBhvr>
                                        <p:cTn dur="1" fill="hold" id="46">
                                          <p:stCondLst>
                                            <p:cond delay="0"/>
                                          </p:stCondLst>
                                        </p:cTn>
                                        <p:tgtEl>
                                          <p:spTgt spid="36"/>
                                        </p:tgtEl>
                                        <p:attrNameLst>
                                          <p:attrName>style.visibility</p:attrName>
                                        </p:attrNameLst>
                                      </p:cBhvr>
                                      <p:to>
                                        <p:strVal val="visible"/>
                                      </p:to>
                                    </p:set>
                                    <p:animEffect filter="fade" transition="in">
                                      <p:cBhvr>
                                        <p:cTn dur="500" id="47"/>
                                        <p:tgtEl>
                                          <p:spTgt spid="36"/>
                                        </p:tgtEl>
                                      </p:cBhvr>
                                    </p:animEffect>
                                    <p:anim calcmode="lin" valueType="num">
                                      <p:cBhvr>
                                        <p:cTn dur="500" fill="hold" id="48"/>
                                        <p:tgtEl>
                                          <p:spTgt spid="36"/>
                                        </p:tgtEl>
                                        <p:attrNameLst>
                                          <p:attrName>ppt_w</p:attrName>
                                        </p:attrNameLst>
                                      </p:cBhvr>
                                      <p:tavLst>
                                        <p:tav fmla="#ppt_w*sin(2.5*pi*$)" tm="0">
                                          <p:val>
                                            <p:fltVal val="0"/>
                                          </p:val>
                                        </p:tav>
                                        <p:tav tm="100000">
                                          <p:val>
                                            <p:fltVal val="1"/>
                                          </p:val>
                                        </p:tav>
                                      </p:tavLst>
                                    </p:anim>
                                    <p:anim calcmode="lin" valueType="num">
                                      <p:cBhvr>
                                        <p:cTn dur="500" fill="hold" id="49"/>
                                        <p:tgtEl>
                                          <p:spTgt spid="36"/>
                                        </p:tgtEl>
                                        <p:attrNameLst>
                                          <p:attrName>ppt_h</p:attrName>
                                        </p:attrNameLst>
                                      </p:cBhvr>
                                      <p:tavLst>
                                        <p:tav tm="0">
                                          <p:val>
                                            <p:strVal val="#ppt_h"/>
                                          </p:val>
                                        </p:tav>
                                        <p:tav tm="100000">
                                          <p:val>
                                            <p:strVal val="#ppt_h"/>
                                          </p:val>
                                        </p:tav>
                                      </p:tavLst>
                                    </p:anim>
                                  </p:childTnLst>
                                </p:cTn>
                              </p:par>
                            </p:childTnLst>
                          </p:cTn>
                        </p:par>
                        <p:par>
                          <p:cTn fill="hold" id="50" nodeType="afterGroup">
                            <p:stCondLst>
                              <p:cond delay="3750"/>
                            </p:stCondLst>
                            <p:childTnLst>
                              <p:par>
                                <p:cTn fill="hold" grpId="0" id="51" nodeType="afterEffect" presetClass="entr" presetID="22" presetSubtype="1">
                                  <p:stCondLst>
                                    <p:cond delay="0"/>
                                  </p:stCondLst>
                                  <p:childTnLst>
                                    <p:set>
                                      <p:cBhvr>
                                        <p:cTn dur="1" fill="hold" id="52">
                                          <p:stCondLst>
                                            <p:cond delay="0"/>
                                          </p:stCondLst>
                                        </p:cTn>
                                        <p:tgtEl>
                                          <p:spTgt spid="39"/>
                                        </p:tgtEl>
                                        <p:attrNameLst>
                                          <p:attrName>style.visibility</p:attrName>
                                        </p:attrNameLst>
                                      </p:cBhvr>
                                      <p:to>
                                        <p:strVal val="visible"/>
                                      </p:to>
                                    </p:set>
                                    <p:animEffect filter="wipe(up)" transition="in">
                                      <p:cBhvr>
                                        <p:cTn dur="500" id="53"/>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6"/>
      <p:bldP grpId="0" spid="37"/>
      <p:bldP grpId="0" spid="38"/>
      <p:bldP grpId="0" spid="39"/>
      <p:bldP grpId="0" spid="40"/>
      <p:bldGraphic grpId="0" spid="31">
        <p:bldAsOne/>
      </p:bldGraphic>
      <p:bldGraphic grpId="0" spid="32">
        <p:bldAsOne/>
      </p:bldGraphic>
      <p:bldGraphic grpId="0" spid="33">
        <p:bldAsOne/>
      </p:bldGraphic>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7522" name="组合 8"/>
          <p:cNvGrpSpPr/>
          <p:nvPr/>
        </p:nvGrpSpPr>
        <p:grpSpPr>
          <a:xfrm>
            <a:off x="0" y="0"/>
            <a:ext cx="4965700" cy="6858000"/>
            <a:chExt cx="4965700" cy="6858000"/>
          </a:xfrm>
        </p:grpSpPr>
        <p:pic>
          <p:nvPicPr>
            <p:cNvPr id="107547" name="图片 7"/>
            <p:cNvPicPr>
              <a:picLocks noChangeAspect="1"/>
            </p:cNvPicPr>
            <p:nvPr/>
          </p:nvPicPr>
          <p:blipFill>
            <a:blip r:embed="rId3">
              <a:extLst>
                <a:ext uri="{28A0092B-C50C-407E-A947-70E740481C1C}">
                  <a14:useLocalDpi val="0"/>
                </a:ext>
              </a:extLst>
            </a:blip>
            <a:srcRect b="7591" l="25368"/>
            <a:stretch>
              <a:fillRect/>
            </a:stretch>
          </p:blipFill>
          <p:spPr bwMode="auto">
            <a:xfrm>
              <a:off x="0" y="709612"/>
              <a:ext cx="4965700" cy="6148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07548" name="组合 1"/>
            <p:cNvGrpSpPr/>
            <p:nvPr/>
          </p:nvGrpSpPr>
          <p:grpSpPr>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cxnSp>
            <p:nvCxnSpPr>
              <p:cNvPr id="4" name="直接连接符 3"/>
              <p:cNvCxnSpPr/>
              <p:nvPr/>
            </p:nvCxnSpPr>
            <p:spPr bwMode="auto">
              <a:xfrm flipH="1">
                <a:off x="2184400" y="0"/>
                <a:ext cx="0" cy="14192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cxnSp>
            <p:nvCxnSpPr>
              <p:cNvPr id="5" name="直接连接符 4"/>
              <p:cNvCxnSpPr/>
              <p:nvPr/>
            </p:nvCxnSpPr>
            <p:spPr bwMode="auto">
              <a:xfrm flipH="1">
                <a:off x="2184400" y="3000375"/>
                <a:ext cx="0" cy="38576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grpSp>
        <p:sp>
          <p:nvSpPr>
            <p:cNvPr id="7" name="文本框 6"/>
            <p:cNvSpPr txBox="1">
              <a:spLocks noChangeArrowheads="1"/>
            </p:cNvSpPr>
            <p:nvPr/>
          </p:nvSpPr>
          <p:spPr bwMode="auto">
            <a:xfrm>
              <a:off x="1865313" y="1557338"/>
              <a:ext cx="65881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buFont charset="0" panose="020b0604020202020204" pitchFamily="34" typeface="Arial"/>
                <a:buNone/>
                <a:defRPr/>
              </a:pPr>
              <a:r>
                <a:rPr altLang="en-US" lang="zh-CN" sz="3600">
                  <a:solidFill>
                    <a:schemeClr val="tx1">
                      <a:lumMod val="65000"/>
                      <a:lumOff val="35000"/>
                    </a:schemeClr>
                  </a:solidFill>
                  <a:latin charset="-122" panose="02010509060101010101" pitchFamily="49" typeface="幼圆"/>
                  <a:ea charset="-122" panose="02010509060101010101" pitchFamily="49" typeface="幼圆"/>
                </a:rPr>
                <a:t>标题</a:t>
              </a:r>
            </a:p>
          </p:txBody>
        </p:sp>
      </p:grpSp>
      <p:grpSp>
        <p:nvGrpSpPr>
          <p:cNvPr id="23" name="组合 22"/>
          <p:cNvGrpSpPr/>
          <p:nvPr/>
        </p:nvGrpSpPr>
        <p:grpSpPr>
          <a:xfrm>
            <a:off x="3060700" y="3954463"/>
            <a:ext cx="1819275" cy="1000125"/>
            <a:chOff x="880128" y="3075806"/>
            <a:chExt cx="1819664" cy="1001286"/>
          </a:xfrm>
        </p:grpSpPr>
        <p:sp>
          <p:nvSpPr>
            <p:cNvPr id="24" name="文本框 25"/>
            <p:cNvSpPr txBox="1"/>
            <p:nvPr/>
          </p:nvSpPr>
          <p:spPr>
            <a:xfrm>
              <a:off x="880128" y="3436586"/>
              <a:ext cx="1819664" cy="635781"/>
            </a:xfrm>
            <a:prstGeom prst="rect">
              <a:avLst/>
            </a:prstGeom>
            <a:noFill/>
          </p:spPr>
          <p:txBody>
            <a:bodyPr bIns="43202" lIns="86404" rIns="86404" tIns="43202">
              <a:spAutoFit/>
            </a:bodyPr>
            <a:lstStyle/>
            <a:p>
              <a:pPr algn="ctr">
                <a:lnSpc>
                  <a:spcPct val="120000"/>
                </a:lnSpc>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单击此处输入文本</a:t>
              </a:r>
            </a:p>
          </p:txBody>
        </p:sp>
        <p:sp>
          <p:nvSpPr>
            <p:cNvPr id="25" name="矩形 24"/>
            <p:cNvSpPr/>
            <p:nvPr/>
          </p:nvSpPr>
          <p:spPr>
            <a:xfrm>
              <a:off x="1050663" y="3075806"/>
              <a:ext cx="1478596" cy="335669"/>
            </a:xfrm>
            <a:prstGeom prst="rect">
              <a:avLst/>
            </a:prstGeom>
          </p:spPr>
          <p:txBody>
            <a:bodyPr wrap="none">
              <a:spAutoFit/>
            </a:bodyPr>
            <a:lstStyle/>
            <a:p>
              <a:pPr algn="ctr">
                <a:defRPr/>
              </a:pPr>
              <a:r>
                <a:rPr altLang="en-US" lang="zh-CN" spc="100" sz="1600">
                  <a:solidFill>
                    <a:schemeClr val="tx1">
                      <a:lumMod val="75000"/>
                      <a:lumOff val="25000"/>
                    </a:schemeClr>
                  </a:solidFill>
                  <a:latin charset="-122" panose="020b0503020204020204" pitchFamily="34" typeface="微软雅黑"/>
                  <a:ea charset="-122" panose="020b0503020204020204" pitchFamily="34" typeface="微软雅黑"/>
                </a:rPr>
                <a:t>单击添加文本</a:t>
              </a:r>
            </a:p>
          </p:txBody>
        </p:sp>
      </p:grpSp>
      <p:grpSp>
        <p:nvGrpSpPr>
          <p:cNvPr id="26" name="组合 25"/>
          <p:cNvGrpSpPr/>
          <p:nvPr/>
        </p:nvGrpSpPr>
        <p:grpSpPr>
          <a:xfrm>
            <a:off x="4897438" y="3954463"/>
            <a:ext cx="1820862" cy="1000125"/>
            <a:chOff x="2699792" y="3075806"/>
            <a:chExt cx="1819664" cy="1001286"/>
          </a:xfrm>
        </p:grpSpPr>
        <p:sp>
          <p:nvSpPr>
            <p:cNvPr id="27" name="文本框 25"/>
            <p:cNvSpPr txBox="1"/>
            <p:nvPr/>
          </p:nvSpPr>
          <p:spPr>
            <a:xfrm>
              <a:off x="2699792" y="3436586"/>
              <a:ext cx="1819664" cy="635781"/>
            </a:xfrm>
            <a:prstGeom prst="rect">
              <a:avLst/>
            </a:prstGeom>
            <a:noFill/>
          </p:spPr>
          <p:txBody>
            <a:bodyPr bIns="43202" lIns="86404" rIns="86404" tIns="43202">
              <a:spAutoFit/>
            </a:bodyPr>
            <a:lstStyle/>
            <a:p>
              <a:pPr algn="ctr">
                <a:lnSpc>
                  <a:spcPct val="120000"/>
                </a:lnSpc>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单击此处输入文本</a:t>
              </a:r>
            </a:p>
          </p:txBody>
        </p:sp>
        <p:sp>
          <p:nvSpPr>
            <p:cNvPr id="28" name="矩形 27"/>
            <p:cNvSpPr/>
            <p:nvPr/>
          </p:nvSpPr>
          <p:spPr>
            <a:xfrm>
              <a:off x="2870970" y="3075806"/>
              <a:ext cx="1477307" cy="335669"/>
            </a:xfrm>
            <a:prstGeom prst="rect">
              <a:avLst/>
            </a:prstGeom>
          </p:spPr>
          <p:txBody>
            <a:bodyPr wrap="none">
              <a:spAutoFit/>
            </a:bodyPr>
            <a:lstStyle/>
            <a:p>
              <a:pPr algn="ctr">
                <a:defRPr/>
              </a:pPr>
              <a:r>
                <a:rPr altLang="en-US" lang="zh-CN" spc="100" sz="1600">
                  <a:solidFill>
                    <a:schemeClr val="tx1">
                      <a:lumMod val="75000"/>
                      <a:lumOff val="25000"/>
                    </a:schemeClr>
                  </a:solidFill>
                  <a:latin charset="-122" panose="020b0503020204020204" pitchFamily="34" typeface="微软雅黑"/>
                  <a:ea charset="-122" panose="020b0503020204020204" pitchFamily="34" typeface="微软雅黑"/>
                </a:rPr>
                <a:t>单击添加文本</a:t>
              </a:r>
            </a:p>
          </p:txBody>
        </p:sp>
      </p:grpSp>
      <p:grpSp>
        <p:nvGrpSpPr>
          <p:cNvPr id="29" name="组合 28"/>
          <p:cNvGrpSpPr/>
          <p:nvPr/>
        </p:nvGrpSpPr>
        <p:grpSpPr>
          <a:xfrm>
            <a:off x="6716713" y="3954463"/>
            <a:ext cx="1819275" cy="1000125"/>
            <a:chOff x="4499992" y="3075806"/>
            <a:chExt cx="1819664" cy="1001286"/>
          </a:xfrm>
        </p:grpSpPr>
        <p:sp>
          <p:nvSpPr>
            <p:cNvPr id="30" name="文本框 25"/>
            <p:cNvSpPr txBox="1"/>
            <p:nvPr/>
          </p:nvSpPr>
          <p:spPr>
            <a:xfrm>
              <a:off x="4499992" y="3436586"/>
              <a:ext cx="1819664" cy="635781"/>
            </a:xfrm>
            <a:prstGeom prst="rect">
              <a:avLst/>
            </a:prstGeom>
            <a:noFill/>
          </p:spPr>
          <p:txBody>
            <a:bodyPr bIns="43202" lIns="86404" rIns="86404" tIns="43202">
              <a:spAutoFit/>
            </a:bodyPr>
            <a:lstStyle/>
            <a:p>
              <a:pPr algn="ctr">
                <a:lnSpc>
                  <a:spcPct val="120000"/>
                </a:lnSpc>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单击此处输入文本</a:t>
              </a:r>
            </a:p>
          </p:txBody>
        </p:sp>
        <p:sp>
          <p:nvSpPr>
            <p:cNvPr id="41" name="矩形 40"/>
            <p:cNvSpPr/>
            <p:nvPr/>
          </p:nvSpPr>
          <p:spPr>
            <a:xfrm>
              <a:off x="4670525" y="3075806"/>
              <a:ext cx="1478596" cy="335669"/>
            </a:xfrm>
            <a:prstGeom prst="rect">
              <a:avLst/>
            </a:prstGeom>
          </p:spPr>
          <p:txBody>
            <a:bodyPr wrap="none">
              <a:spAutoFit/>
            </a:bodyPr>
            <a:lstStyle/>
            <a:p>
              <a:pPr algn="ctr">
                <a:defRPr/>
              </a:pPr>
              <a:r>
                <a:rPr altLang="en-US" lang="zh-CN" spc="100" sz="1600">
                  <a:solidFill>
                    <a:schemeClr val="tx1">
                      <a:lumMod val="75000"/>
                      <a:lumOff val="25000"/>
                    </a:schemeClr>
                  </a:solidFill>
                  <a:latin charset="-122" panose="020b0503020204020204" pitchFamily="34" typeface="微软雅黑"/>
                  <a:ea charset="-122" panose="020b0503020204020204" pitchFamily="34" typeface="微软雅黑"/>
                </a:rPr>
                <a:t>单击添加文本</a:t>
              </a:r>
            </a:p>
          </p:txBody>
        </p:sp>
      </p:grpSp>
      <p:grpSp>
        <p:nvGrpSpPr>
          <p:cNvPr id="42" name="组合 41"/>
          <p:cNvGrpSpPr/>
          <p:nvPr/>
        </p:nvGrpSpPr>
        <p:grpSpPr>
          <a:xfrm>
            <a:off x="8607425" y="3954463"/>
            <a:ext cx="1819275" cy="1000125"/>
            <a:chOff x="6372200" y="3075806"/>
            <a:chExt cx="1819664" cy="1001286"/>
          </a:xfrm>
        </p:grpSpPr>
        <p:sp>
          <p:nvSpPr>
            <p:cNvPr id="43" name="文本框 25"/>
            <p:cNvSpPr txBox="1"/>
            <p:nvPr/>
          </p:nvSpPr>
          <p:spPr>
            <a:xfrm>
              <a:off x="6372200" y="3436586"/>
              <a:ext cx="1819664" cy="635781"/>
            </a:xfrm>
            <a:prstGeom prst="rect">
              <a:avLst/>
            </a:prstGeom>
            <a:noFill/>
          </p:spPr>
          <p:txBody>
            <a:bodyPr bIns="43202" lIns="86404" rIns="86404" tIns="43202">
              <a:spAutoFit/>
            </a:bodyPr>
            <a:lstStyle/>
            <a:p>
              <a:pPr algn="ctr">
                <a:lnSpc>
                  <a:spcPct val="120000"/>
                </a:lnSpc>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单击此处输入文本</a:t>
              </a:r>
            </a:p>
          </p:txBody>
        </p:sp>
        <p:sp>
          <p:nvSpPr>
            <p:cNvPr id="44" name="矩形 43"/>
            <p:cNvSpPr/>
            <p:nvPr/>
          </p:nvSpPr>
          <p:spPr>
            <a:xfrm>
              <a:off x="6542736" y="3075806"/>
              <a:ext cx="1478596" cy="335669"/>
            </a:xfrm>
            <a:prstGeom prst="rect">
              <a:avLst/>
            </a:prstGeom>
          </p:spPr>
          <p:txBody>
            <a:bodyPr wrap="none">
              <a:spAutoFit/>
            </a:bodyPr>
            <a:lstStyle/>
            <a:p>
              <a:pPr algn="ctr">
                <a:defRPr/>
              </a:pPr>
              <a:r>
                <a:rPr altLang="en-US" lang="zh-CN" spc="100" sz="1600">
                  <a:solidFill>
                    <a:schemeClr val="tx1">
                      <a:lumMod val="75000"/>
                      <a:lumOff val="25000"/>
                    </a:schemeClr>
                  </a:solidFill>
                  <a:latin charset="-122" panose="020b0503020204020204" pitchFamily="34" typeface="微软雅黑"/>
                  <a:ea charset="-122" panose="020b0503020204020204" pitchFamily="34" typeface="微软雅黑"/>
                </a:rPr>
                <a:t>单击添加文本</a:t>
              </a:r>
            </a:p>
          </p:txBody>
        </p:sp>
      </p:grpSp>
      <p:grpSp>
        <p:nvGrpSpPr>
          <p:cNvPr id="45" name="组合 44"/>
          <p:cNvGrpSpPr/>
          <p:nvPr/>
        </p:nvGrpSpPr>
        <p:grpSpPr>
          <a:xfrm>
            <a:off x="6788150" y="2262188"/>
            <a:ext cx="1584325" cy="1439862"/>
            <a:chOff x="4572000" y="1491553"/>
            <a:chExt cx="1584176" cy="1440160"/>
          </a:xfrm>
        </p:grpSpPr>
        <p:sp>
          <p:nvSpPr>
            <p:cNvPr id="46" name="流程图: 手动操作 45"/>
            <p:cNvSpPr/>
            <p:nvPr/>
          </p:nvSpPr>
          <p:spPr>
            <a:xfrm rot="16200000">
              <a:off x="4644008" y="1419544"/>
              <a:ext cx="1440160" cy="1584176"/>
            </a:xfrm>
            <a:prstGeom prst="flowChartManualOperati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useBgFill="1">
          <p:nvSpPr>
            <p:cNvPr id="107538" name="KSO_Shape"/>
            <p:cNvSpPr/>
            <p:nvPr/>
          </p:nvSpPr>
          <p:spPr bwMode="auto">
            <a:xfrm>
              <a:off x="5124222" y="2008272"/>
              <a:ext cx="479731" cy="471736"/>
            </a:xfrm>
            <a:custGeom>
              <a:gdLst>
                <a:gd fmla="*/ 205688382 w 4293" name="T0"/>
                <a:gd fmla="*/ 115832661 h 4218" name="T1"/>
                <a:gd fmla="*/ 211390956 w 4293" name="T2"/>
                <a:gd fmla="*/ 108437992 h 4218" name="T3"/>
                <a:gd fmla="*/ 212333098 w 4293" name="T4"/>
                <a:gd fmla="*/ 99901897 h 4218" name="T5"/>
                <a:gd fmla="*/ 210795902 w 4293" name="T6"/>
                <a:gd fmla="*/ 93747968 h 4218" name="T7"/>
                <a:gd fmla="*/ 207523048 w 4293" name="T8"/>
                <a:gd fmla="*/ 88834778 h 4218" name="T9"/>
                <a:gd fmla="*/ 202713111 w 4293" name="T10"/>
                <a:gd fmla="*/ 85360842 h 4218" name="T11"/>
                <a:gd fmla="*/ 196663449 w 4293" name="T12"/>
                <a:gd fmla="*/ 83474904 h 4218" name="T13"/>
                <a:gd fmla="*/ 183820336 w 4293" name="T14"/>
                <a:gd fmla="*/ 82184620 h 4218" name="T15"/>
                <a:gd fmla="*/ 148216653 w 4293" name="T16"/>
                <a:gd fmla="*/ 78660916 h 4218" name="T17"/>
                <a:gd fmla="*/ 147324016 w 4293" name="T18"/>
                <a:gd fmla="*/ 70075276 h 4218" name="T19"/>
                <a:gd fmla="*/ 150398518 w 4293" name="T20"/>
                <a:gd fmla="*/ 60645812 h 4218" name="T21"/>
                <a:gd fmla="*/ 159720922 w 4293" name="T22"/>
                <a:gd fmla="*/ 48536579 h 4218" name="T23"/>
                <a:gd fmla="*/ 164084541 w 4293" name="T24"/>
                <a:gd fmla="*/ 39603456 h 4218" name="T25"/>
                <a:gd fmla="*/ 166464757 w 4293" name="T26"/>
                <a:gd fmla="*/ 29925934 h 4218" name="T27"/>
                <a:gd fmla="*/ 166663109 w 4293" name="T28"/>
                <a:gd fmla="*/ 19156530 h 4218" name="T29"/>
                <a:gd fmla="*/ 164530859 w 4293" name="T30"/>
                <a:gd fmla="*/ 10769404 h 4218" name="T31"/>
                <a:gd fmla="*/ 158977020 w 4293" name="T32"/>
                <a:gd fmla="*/ 2233309 h 4218" name="T33"/>
                <a:gd fmla="*/ 155357191 w 4293" name="T34"/>
                <a:gd fmla="*/ 99201 h 4218" name="T35"/>
                <a:gd fmla="*/ 150894341 w 4293" name="T36"/>
                <a:gd fmla="*/ 347371 h 4218" name="T37"/>
                <a:gd fmla="*/ 146679457 w 4293" name="T38"/>
                <a:gd fmla="*/ 3374735 h 4218" name="T39"/>
                <a:gd fmla="*/ 139638039 w 4293" name="T40"/>
                <a:gd fmla="*/ 14541167 h 4218" name="T41"/>
                <a:gd fmla="*/ 126447727 w 4293" name="T42"/>
                <a:gd fmla="*/ 34590954 h 4218" name="T43"/>
                <a:gd fmla="*/ 117323675 w 4293" name="T44"/>
                <a:gd fmla="*/ 49280978 h 4218" name="T45"/>
                <a:gd fmla="*/ 103141718 w 4293" name="T46"/>
                <a:gd fmla="*/ 62184378 h 4218" name="T47"/>
                <a:gd fmla="*/ 84149712 w 4293" name="T48"/>
                <a:gd fmla="*/ 76030691 h 4218" name="T49"/>
                <a:gd fmla="*/ 67984241 w 4293" name="T50"/>
                <a:gd fmla="*/ 89380663 h 4218" name="T51"/>
                <a:gd fmla="*/ 59405627 w 4293" name="T52"/>
                <a:gd fmla="*/ 93747968 h 4218" name="T53"/>
                <a:gd fmla="*/ 45917844 w 4293" name="T54"/>
                <a:gd fmla="*/ 97172360 h 4218" name="T55"/>
                <a:gd fmla="*/ 24545733 w 4293" name="T56"/>
                <a:gd fmla="*/ 99901897 h 4218" name="T57"/>
                <a:gd fmla="*/ 7983560 w 4293" name="T58"/>
                <a:gd fmla="*/ 100497439 h 4218" name="T59"/>
                <a:gd fmla="*/ 5157136 w 4293" name="T60"/>
                <a:gd fmla="*/ 102581890 h 4218" name="T61"/>
                <a:gd fmla="*/ 2776919 w 4293" name="T62"/>
                <a:gd fmla="*/ 108537193 h 4218" name="T63"/>
                <a:gd fmla="*/ 198351 w 4293" name="T64"/>
                <a:gd fmla="*/ 132458168 h 4218" name="T65"/>
                <a:gd fmla="*/ 694174 w 4293" name="T66"/>
                <a:gd fmla="*/ 164617299 h 4218" name="T67"/>
                <a:gd fmla="*/ 3421478 w 4293" name="T68"/>
                <a:gd fmla="*/ 181292462 h 4218" name="T69"/>
                <a:gd fmla="*/ 5950430 w 4293" name="T70"/>
                <a:gd fmla="*/ 186056794 h 4218" name="T71"/>
                <a:gd fmla="*/ 8479494 w 4293" name="T72"/>
                <a:gd fmla="*/ 187148564 h 4218" name="T73"/>
                <a:gd fmla="*/ 39570712 w 4293" name="T74"/>
                <a:gd fmla="*/ 188289991 h 4218" name="T75"/>
                <a:gd fmla="*/ 57422113 w 4293" name="T76"/>
                <a:gd fmla="*/ 191218154 h 4218" name="T77"/>
                <a:gd fmla="*/ 79934829 w 4293" name="T78"/>
                <a:gd fmla="*/ 198910538 h 4218" name="T79"/>
                <a:gd fmla="*/ 106860779 w 4293" name="T80"/>
                <a:gd fmla="*/ 204816297 h 4218" name="T81"/>
                <a:gd fmla="*/ 138695898 w 4293" name="T82"/>
                <a:gd fmla="*/ 208786573 h 4218" name="T83"/>
                <a:gd fmla="*/ 163291135 w 4293" name="T84"/>
                <a:gd fmla="*/ 208736917 h 4218" name="T85"/>
                <a:gd fmla="*/ 174547549 w 4293" name="T86"/>
                <a:gd fmla="*/ 206454064 h 4218" name="T87"/>
                <a:gd fmla="*/ 180745946 w 4293" name="T88"/>
                <a:gd fmla="*/ 203029672 h 4218" name="T89"/>
                <a:gd fmla="*/ 184911213 w 4293" name="T90"/>
                <a:gd fmla="*/ 196826086 h 4218" name="T91"/>
                <a:gd fmla="*/ 186498024 w 4293" name="T92"/>
                <a:gd fmla="*/ 190225585 h 4218" name="T93"/>
                <a:gd fmla="*/ 185506267 w 4293" name="T94"/>
                <a:gd fmla="*/ 184617541 h 4218" name="T95"/>
                <a:gd fmla="*/ 185952586 w 4293" name="T96"/>
                <a:gd fmla="*/ 181540520 h 4218" name="T97"/>
                <a:gd fmla="*/ 196018779 w 4293" name="T98"/>
                <a:gd fmla="*/ 177520699 h 4218" name="T99"/>
                <a:gd fmla="*/ 199837072 w 4293" name="T100"/>
                <a:gd fmla="*/ 173153394 h 4218" name="T101"/>
                <a:gd fmla="*/ 201870090 w 4293" name="T102"/>
                <a:gd fmla="*/ 167843177 h 4218" name="T103"/>
                <a:gd fmla="*/ 202366024 w 4293" name="T104"/>
                <a:gd fmla="*/ 161143362 h 4218" name="T105"/>
                <a:gd fmla="*/ 200184159 w 4293" name="T106"/>
                <a:gd fmla="*/ 154244922 h 4218" name="T107"/>
                <a:gd fmla="*/ 195919660 w 4293" name="T108"/>
                <a:gd fmla="*/ 150870187 h 4218" name="T109"/>
                <a:gd fmla="*/ 205242063 w 4293" name="T110"/>
                <a:gd fmla="*/ 148488133 h 4218" name="T111"/>
                <a:gd fmla="*/ 209060356 w 4293" name="T112"/>
                <a:gd fmla="*/ 145162942 h 4218" name="T113"/>
                <a:gd fmla="*/ 211688428 w 4293" name="T114"/>
                <a:gd fmla="*/ 140150551 h 4218" name="T115"/>
                <a:gd fmla="*/ 212828920 w 4293" name="T116"/>
                <a:gd fmla="*/ 134443306 h 4218" name="T117"/>
                <a:gd fmla="*/ 212333098 w 4293" name="T118"/>
                <a:gd fmla="*/ 128388578 h 4218" name="T119"/>
                <a:gd fmla="*/ 210101617 w 4293" name="T120"/>
                <a:gd fmla="*/ 123574589 h 4218" name="T121"/>
                <a:gd fmla="*/ 206432172 w 4293" name="T122"/>
                <a:gd fmla="*/ 120150309 h 4218" name="T123"/>
                <a:gd fmla="*/ 201572618 w 4293" name="T124"/>
                <a:gd fmla="*/ 118363685 h 421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4218" w="4293">
                  <a:moveTo>
                    <a:pt x="4018" y="2379"/>
                  </a:moveTo>
                  <a:lnTo>
                    <a:pt x="4018" y="2379"/>
                  </a:lnTo>
                  <a:lnTo>
                    <a:pt x="4047" y="2374"/>
                  </a:lnTo>
                  <a:lnTo>
                    <a:pt x="4074" y="2367"/>
                  </a:lnTo>
                  <a:lnTo>
                    <a:pt x="4100" y="2359"/>
                  </a:lnTo>
                  <a:lnTo>
                    <a:pt x="4125" y="2347"/>
                  </a:lnTo>
                  <a:lnTo>
                    <a:pt x="4148" y="2334"/>
                  </a:lnTo>
                  <a:lnTo>
                    <a:pt x="4171" y="2320"/>
                  </a:lnTo>
                  <a:lnTo>
                    <a:pt x="4191" y="2302"/>
                  </a:lnTo>
                  <a:lnTo>
                    <a:pt x="4209" y="2283"/>
                  </a:lnTo>
                  <a:lnTo>
                    <a:pt x="4225" y="2262"/>
                  </a:lnTo>
                  <a:lnTo>
                    <a:pt x="4241" y="2238"/>
                  </a:lnTo>
                  <a:lnTo>
                    <a:pt x="4253" y="2213"/>
                  </a:lnTo>
                  <a:lnTo>
                    <a:pt x="4263" y="2185"/>
                  </a:lnTo>
                  <a:lnTo>
                    <a:pt x="4273" y="2155"/>
                  </a:lnTo>
                  <a:lnTo>
                    <a:pt x="4279" y="2123"/>
                  </a:lnTo>
                  <a:lnTo>
                    <a:pt x="4282" y="2089"/>
                  </a:lnTo>
                  <a:lnTo>
                    <a:pt x="4283" y="2053"/>
                  </a:lnTo>
                  <a:lnTo>
                    <a:pt x="4283" y="2033"/>
                  </a:lnTo>
                  <a:lnTo>
                    <a:pt x="4282" y="2013"/>
                  </a:lnTo>
                  <a:lnTo>
                    <a:pt x="4280" y="1993"/>
                  </a:lnTo>
                  <a:lnTo>
                    <a:pt x="4276" y="1975"/>
                  </a:lnTo>
                  <a:lnTo>
                    <a:pt x="4273" y="1956"/>
                  </a:lnTo>
                  <a:lnTo>
                    <a:pt x="4269" y="1938"/>
                  </a:lnTo>
                  <a:lnTo>
                    <a:pt x="4263" y="1920"/>
                  </a:lnTo>
                  <a:lnTo>
                    <a:pt x="4257" y="1904"/>
                  </a:lnTo>
                  <a:lnTo>
                    <a:pt x="4251" y="1889"/>
                  </a:lnTo>
                  <a:lnTo>
                    <a:pt x="4243" y="1872"/>
                  </a:lnTo>
                  <a:lnTo>
                    <a:pt x="4236" y="1858"/>
                  </a:lnTo>
                  <a:lnTo>
                    <a:pt x="4227" y="1842"/>
                  </a:lnTo>
                  <a:lnTo>
                    <a:pt x="4217" y="1828"/>
                  </a:lnTo>
                  <a:lnTo>
                    <a:pt x="4208" y="1815"/>
                  </a:lnTo>
                  <a:lnTo>
                    <a:pt x="4197" y="1802"/>
                  </a:lnTo>
                  <a:lnTo>
                    <a:pt x="4185" y="1790"/>
                  </a:lnTo>
                  <a:lnTo>
                    <a:pt x="4173" y="1778"/>
                  </a:lnTo>
                  <a:lnTo>
                    <a:pt x="4160" y="1768"/>
                  </a:lnTo>
                  <a:lnTo>
                    <a:pt x="4147" y="1757"/>
                  </a:lnTo>
                  <a:lnTo>
                    <a:pt x="4133" y="1746"/>
                  </a:lnTo>
                  <a:lnTo>
                    <a:pt x="4119" y="1737"/>
                  </a:lnTo>
                  <a:lnTo>
                    <a:pt x="4105" y="1729"/>
                  </a:lnTo>
                  <a:lnTo>
                    <a:pt x="4088" y="1720"/>
                  </a:lnTo>
                  <a:lnTo>
                    <a:pt x="4073" y="1713"/>
                  </a:lnTo>
                  <a:lnTo>
                    <a:pt x="4056" y="1706"/>
                  </a:lnTo>
                  <a:lnTo>
                    <a:pt x="4039" y="1700"/>
                  </a:lnTo>
                  <a:lnTo>
                    <a:pt x="4022" y="1695"/>
                  </a:lnTo>
                  <a:lnTo>
                    <a:pt x="4004" y="1690"/>
                  </a:lnTo>
                  <a:lnTo>
                    <a:pt x="3985" y="1686"/>
                  </a:lnTo>
                  <a:lnTo>
                    <a:pt x="3966" y="1682"/>
                  </a:lnTo>
                  <a:lnTo>
                    <a:pt x="3947" y="1680"/>
                  </a:lnTo>
                  <a:lnTo>
                    <a:pt x="3927" y="1678"/>
                  </a:lnTo>
                  <a:lnTo>
                    <a:pt x="3923" y="1678"/>
                  </a:lnTo>
                  <a:lnTo>
                    <a:pt x="3874" y="1672"/>
                  </a:lnTo>
                  <a:lnTo>
                    <a:pt x="3820" y="1666"/>
                  </a:lnTo>
                  <a:lnTo>
                    <a:pt x="3707" y="1656"/>
                  </a:lnTo>
                  <a:lnTo>
                    <a:pt x="3583" y="1647"/>
                  </a:lnTo>
                  <a:lnTo>
                    <a:pt x="3458" y="1640"/>
                  </a:lnTo>
                  <a:lnTo>
                    <a:pt x="3212" y="1628"/>
                  </a:lnTo>
                  <a:lnTo>
                    <a:pt x="3098" y="1622"/>
                  </a:lnTo>
                  <a:lnTo>
                    <a:pt x="2997" y="1617"/>
                  </a:lnTo>
                  <a:lnTo>
                    <a:pt x="2989" y="1585"/>
                  </a:lnTo>
                  <a:lnTo>
                    <a:pt x="2982" y="1556"/>
                  </a:lnTo>
                  <a:lnTo>
                    <a:pt x="2976" y="1529"/>
                  </a:lnTo>
                  <a:lnTo>
                    <a:pt x="2972" y="1504"/>
                  </a:lnTo>
                  <a:lnTo>
                    <a:pt x="2970" y="1479"/>
                  </a:lnTo>
                  <a:lnTo>
                    <a:pt x="2969" y="1456"/>
                  </a:lnTo>
                  <a:lnTo>
                    <a:pt x="2969" y="1434"/>
                  </a:lnTo>
                  <a:lnTo>
                    <a:pt x="2971" y="1412"/>
                  </a:lnTo>
                  <a:lnTo>
                    <a:pt x="2974" y="1391"/>
                  </a:lnTo>
                  <a:lnTo>
                    <a:pt x="2978" y="1369"/>
                  </a:lnTo>
                  <a:lnTo>
                    <a:pt x="2984" y="1347"/>
                  </a:lnTo>
                  <a:lnTo>
                    <a:pt x="2991" y="1325"/>
                  </a:lnTo>
                  <a:lnTo>
                    <a:pt x="3000" y="1301"/>
                  </a:lnTo>
                  <a:lnTo>
                    <a:pt x="3010" y="1276"/>
                  </a:lnTo>
                  <a:lnTo>
                    <a:pt x="3033" y="1222"/>
                  </a:lnTo>
                  <a:lnTo>
                    <a:pt x="3077" y="1173"/>
                  </a:lnTo>
                  <a:lnTo>
                    <a:pt x="3117" y="1125"/>
                  </a:lnTo>
                  <a:lnTo>
                    <a:pt x="3155" y="1077"/>
                  </a:lnTo>
                  <a:lnTo>
                    <a:pt x="3189" y="1028"/>
                  </a:lnTo>
                  <a:lnTo>
                    <a:pt x="3206" y="1003"/>
                  </a:lnTo>
                  <a:lnTo>
                    <a:pt x="3221" y="978"/>
                  </a:lnTo>
                  <a:lnTo>
                    <a:pt x="3237" y="953"/>
                  </a:lnTo>
                  <a:lnTo>
                    <a:pt x="3251" y="928"/>
                  </a:lnTo>
                  <a:lnTo>
                    <a:pt x="3264" y="902"/>
                  </a:lnTo>
                  <a:lnTo>
                    <a:pt x="3277" y="877"/>
                  </a:lnTo>
                  <a:lnTo>
                    <a:pt x="3287" y="851"/>
                  </a:lnTo>
                  <a:lnTo>
                    <a:pt x="3299" y="825"/>
                  </a:lnTo>
                  <a:lnTo>
                    <a:pt x="3309" y="798"/>
                  </a:lnTo>
                  <a:lnTo>
                    <a:pt x="3318" y="772"/>
                  </a:lnTo>
                  <a:lnTo>
                    <a:pt x="3327" y="745"/>
                  </a:lnTo>
                  <a:lnTo>
                    <a:pt x="3335" y="716"/>
                  </a:lnTo>
                  <a:lnTo>
                    <a:pt x="3342" y="689"/>
                  </a:lnTo>
                  <a:lnTo>
                    <a:pt x="3348" y="661"/>
                  </a:lnTo>
                  <a:lnTo>
                    <a:pt x="3353" y="632"/>
                  </a:lnTo>
                  <a:lnTo>
                    <a:pt x="3357" y="603"/>
                  </a:lnTo>
                  <a:lnTo>
                    <a:pt x="3360" y="573"/>
                  </a:lnTo>
                  <a:lnTo>
                    <a:pt x="3363" y="543"/>
                  </a:lnTo>
                  <a:lnTo>
                    <a:pt x="3364" y="513"/>
                  </a:lnTo>
                  <a:lnTo>
                    <a:pt x="3364" y="482"/>
                  </a:lnTo>
                  <a:lnTo>
                    <a:pt x="3364" y="450"/>
                  </a:lnTo>
                  <a:lnTo>
                    <a:pt x="3363" y="418"/>
                  </a:lnTo>
                  <a:lnTo>
                    <a:pt x="3361" y="386"/>
                  </a:lnTo>
                  <a:lnTo>
                    <a:pt x="3358" y="353"/>
                  </a:lnTo>
                  <a:lnTo>
                    <a:pt x="3355" y="328"/>
                  </a:lnTo>
                  <a:lnTo>
                    <a:pt x="3349" y="301"/>
                  </a:lnTo>
                  <a:lnTo>
                    <a:pt x="3341" y="273"/>
                  </a:lnTo>
                  <a:lnTo>
                    <a:pt x="3330" y="245"/>
                  </a:lnTo>
                  <a:lnTo>
                    <a:pt x="3318" y="217"/>
                  </a:lnTo>
                  <a:lnTo>
                    <a:pt x="3305" y="188"/>
                  </a:lnTo>
                  <a:lnTo>
                    <a:pt x="3291" y="161"/>
                  </a:lnTo>
                  <a:lnTo>
                    <a:pt x="3276" y="134"/>
                  </a:lnTo>
                  <a:lnTo>
                    <a:pt x="3258" y="109"/>
                  </a:lnTo>
                  <a:lnTo>
                    <a:pt x="3241" y="85"/>
                  </a:lnTo>
                  <a:lnTo>
                    <a:pt x="3223" y="64"/>
                  </a:lnTo>
                  <a:lnTo>
                    <a:pt x="3206" y="45"/>
                  </a:lnTo>
                  <a:lnTo>
                    <a:pt x="3187" y="29"/>
                  </a:lnTo>
                  <a:lnTo>
                    <a:pt x="3169" y="16"/>
                  </a:lnTo>
                  <a:lnTo>
                    <a:pt x="3160" y="12"/>
                  </a:lnTo>
                  <a:lnTo>
                    <a:pt x="3151" y="7"/>
                  </a:lnTo>
                  <a:lnTo>
                    <a:pt x="3142" y="5"/>
                  </a:lnTo>
                  <a:lnTo>
                    <a:pt x="3133" y="2"/>
                  </a:lnTo>
                  <a:lnTo>
                    <a:pt x="3119" y="1"/>
                  </a:lnTo>
                  <a:lnTo>
                    <a:pt x="3105" y="0"/>
                  </a:lnTo>
                  <a:lnTo>
                    <a:pt x="3092" y="0"/>
                  </a:lnTo>
                  <a:lnTo>
                    <a:pt x="3079" y="1"/>
                  </a:lnTo>
                  <a:lnTo>
                    <a:pt x="3067" y="2"/>
                  </a:lnTo>
                  <a:lnTo>
                    <a:pt x="3055" y="5"/>
                  </a:lnTo>
                  <a:lnTo>
                    <a:pt x="3043" y="7"/>
                  </a:lnTo>
                  <a:lnTo>
                    <a:pt x="3033" y="12"/>
                  </a:lnTo>
                  <a:lnTo>
                    <a:pt x="3022" y="16"/>
                  </a:lnTo>
                  <a:lnTo>
                    <a:pt x="3013" y="21"/>
                  </a:lnTo>
                  <a:lnTo>
                    <a:pt x="3003" y="27"/>
                  </a:lnTo>
                  <a:lnTo>
                    <a:pt x="2994" y="34"/>
                  </a:lnTo>
                  <a:lnTo>
                    <a:pt x="2975" y="50"/>
                  </a:lnTo>
                  <a:lnTo>
                    <a:pt x="2958" y="68"/>
                  </a:lnTo>
                  <a:lnTo>
                    <a:pt x="2940" y="89"/>
                  </a:lnTo>
                  <a:lnTo>
                    <a:pt x="2924" y="112"/>
                  </a:lnTo>
                  <a:lnTo>
                    <a:pt x="2907" y="137"/>
                  </a:lnTo>
                  <a:lnTo>
                    <a:pt x="2891" y="166"/>
                  </a:lnTo>
                  <a:lnTo>
                    <a:pt x="2855" y="226"/>
                  </a:lnTo>
                  <a:lnTo>
                    <a:pt x="2816" y="293"/>
                  </a:lnTo>
                  <a:lnTo>
                    <a:pt x="2775" y="361"/>
                  </a:lnTo>
                  <a:lnTo>
                    <a:pt x="2737" y="419"/>
                  </a:lnTo>
                  <a:lnTo>
                    <a:pt x="2701" y="471"/>
                  </a:lnTo>
                  <a:lnTo>
                    <a:pt x="2666" y="521"/>
                  </a:lnTo>
                  <a:lnTo>
                    <a:pt x="2630" y="572"/>
                  </a:lnTo>
                  <a:lnTo>
                    <a:pt x="2592" y="630"/>
                  </a:lnTo>
                  <a:lnTo>
                    <a:pt x="2550" y="697"/>
                  </a:lnTo>
                  <a:lnTo>
                    <a:pt x="2502" y="778"/>
                  </a:lnTo>
                  <a:lnTo>
                    <a:pt x="2455" y="859"/>
                  </a:lnTo>
                  <a:lnTo>
                    <a:pt x="2434" y="895"/>
                  </a:lnTo>
                  <a:lnTo>
                    <a:pt x="2412" y="929"/>
                  </a:lnTo>
                  <a:lnTo>
                    <a:pt x="2390" y="961"/>
                  </a:lnTo>
                  <a:lnTo>
                    <a:pt x="2366" y="993"/>
                  </a:lnTo>
                  <a:lnTo>
                    <a:pt x="2340" y="1025"/>
                  </a:lnTo>
                  <a:lnTo>
                    <a:pt x="2309" y="1057"/>
                  </a:lnTo>
                  <a:lnTo>
                    <a:pt x="2276" y="1090"/>
                  </a:lnTo>
                  <a:lnTo>
                    <a:pt x="2237" y="1127"/>
                  </a:lnTo>
                  <a:lnTo>
                    <a:pt x="2192" y="1165"/>
                  </a:lnTo>
                  <a:lnTo>
                    <a:pt x="2140" y="1206"/>
                  </a:lnTo>
                  <a:lnTo>
                    <a:pt x="2080" y="1253"/>
                  </a:lnTo>
                  <a:lnTo>
                    <a:pt x="2012" y="1304"/>
                  </a:lnTo>
                  <a:lnTo>
                    <a:pt x="1934" y="1359"/>
                  </a:lnTo>
                  <a:lnTo>
                    <a:pt x="1845" y="1422"/>
                  </a:lnTo>
                  <a:lnTo>
                    <a:pt x="1805" y="1450"/>
                  </a:lnTo>
                  <a:lnTo>
                    <a:pt x="1766" y="1479"/>
                  </a:lnTo>
                  <a:lnTo>
                    <a:pt x="1697" y="1532"/>
                  </a:lnTo>
                  <a:lnTo>
                    <a:pt x="1637" y="1581"/>
                  </a:lnTo>
                  <a:lnTo>
                    <a:pt x="1583" y="1626"/>
                  </a:lnTo>
                  <a:lnTo>
                    <a:pt x="1493" y="1705"/>
                  </a:lnTo>
                  <a:lnTo>
                    <a:pt x="1452" y="1739"/>
                  </a:lnTo>
                  <a:lnTo>
                    <a:pt x="1413" y="1772"/>
                  </a:lnTo>
                  <a:lnTo>
                    <a:pt x="1393" y="1787"/>
                  </a:lnTo>
                  <a:lnTo>
                    <a:pt x="1371" y="1801"/>
                  </a:lnTo>
                  <a:lnTo>
                    <a:pt x="1350" y="1815"/>
                  </a:lnTo>
                  <a:lnTo>
                    <a:pt x="1328" y="1828"/>
                  </a:lnTo>
                  <a:lnTo>
                    <a:pt x="1305" y="1841"/>
                  </a:lnTo>
                  <a:lnTo>
                    <a:pt x="1280" y="1854"/>
                  </a:lnTo>
                  <a:lnTo>
                    <a:pt x="1255" y="1866"/>
                  </a:lnTo>
                  <a:lnTo>
                    <a:pt x="1228" y="1878"/>
                  </a:lnTo>
                  <a:lnTo>
                    <a:pt x="1198" y="1889"/>
                  </a:lnTo>
                  <a:lnTo>
                    <a:pt x="1168" y="1899"/>
                  </a:lnTo>
                  <a:lnTo>
                    <a:pt x="1133" y="1910"/>
                  </a:lnTo>
                  <a:lnTo>
                    <a:pt x="1098" y="1920"/>
                  </a:lnTo>
                  <a:lnTo>
                    <a:pt x="1060" y="1930"/>
                  </a:lnTo>
                  <a:lnTo>
                    <a:pt x="1018" y="1939"/>
                  </a:lnTo>
                  <a:lnTo>
                    <a:pt x="973" y="1949"/>
                  </a:lnTo>
                  <a:lnTo>
                    <a:pt x="926" y="1958"/>
                  </a:lnTo>
                  <a:lnTo>
                    <a:pt x="882" y="1967"/>
                  </a:lnTo>
                  <a:lnTo>
                    <a:pt x="822" y="1976"/>
                  </a:lnTo>
                  <a:lnTo>
                    <a:pt x="746" y="1988"/>
                  </a:lnTo>
                  <a:lnTo>
                    <a:pt x="656" y="1999"/>
                  </a:lnTo>
                  <a:lnTo>
                    <a:pt x="552" y="2008"/>
                  </a:lnTo>
                  <a:lnTo>
                    <a:pt x="495" y="2013"/>
                  </a:lnTo>
                  <a:lnTo>
                    <a:pt x="436" y="2016"/>
                  </a:lnTo>
                  <a:lnTo>
                    <a:pt x="373" y="2020"/>
                  </a:lnTo>
                  <a:lnTo>
                    <a:pt x="308" y="2022"/>
                  </a:lnTo>
                  <a:lnTo>
                    <a:pt x="240" y="2024"/>
                  </a:lnTo>
                  <a:lnTo>
                    <a:pt x="171" y="2025"/>
                  </a:lnTo>
                  <a:lnTo>
                    <a:pt x="161" y="2025"/>
                  </a:lnTo>
                  <a:lnTo>
                    <a:pt x="153" y="2027"/>
                  </a:lnTo>
                  <a:lnTo>
                    <a:pt x="144" y="2031"/>
                  </a:lnTo>
                  <a:lnTo>
                    <a:pt x="136" y="2034"/>
                  </a:lnTo>
                  <a:lnTo>
                    <a:pt x="128" y="2040"/>
                  </a:lnTo>
                  <a:lnTo>
                    <a:pt x="120" y="2048"/>
                  </a:lnTo>
                  <a:lnTo>
                    <a:pt x="111" y="2057"/>
                  </a:lnTo>
                  <a:lnTo>
                    <a:pt x="104" y="2067"/>
                  </a:lnTo>
                  <a:lnTo>
                    <a:pt x="96" y="2079"/>
                  </a:lnTo>
                  <a:lnTo>
                    <a:pt x="89" y="2092"/>
                  </a:lnTo>
                  <a:lnTo>
                    <a:pt x="82" y="2108"/>
                  </a:lnTo>
                  <a:lnTo>
                    <a:pt x="75" y="2125"/>
                  </a:lnTo>
                  <a:lnTo>
                    <a:pt x="69" y="2144"/>
                  </a:lnTo>
                  <a:lnTo>
                    <a:pt x="62" y="2164"/>
                  </a:lnTo>
                  <a:lnTo>
                    <a:pt x="56" y="2187"/>
                  </a:lnTo>
                  <a:lnTo>
                    <a:pt x="50" y="2211"/>
                  </a:lnTo>
                  <a:lnTo>
                    <a:pt x="39" y="2266"/>
                  </a:lnTo>
                  <a:lnTo>
                    <a:pt x="30" y="2329"/>
                  </a:lnTo>
                  <a:lnTo>
                    <a:pt x="21" y="2400"/>
                  </a:lnTo>
                  <a:lnTo>
                    <a:pt x="14" y="2481"/>
                  </a:lnTo>
                  <a:lnTo>
                    <a:pt x="8" y="2569"/>
                  </a:lnTo>
                  <a:lnTo>
                    <a:pt x="4" y="2669"/>
                  </a:lnTo>
                  <a:lnTo>
                    <a:pt x="1" y="2779"/>
                  </a:lnTo>
                  <a:lnTo>
                    <a:pt x="0" y="2899"/>
                  </a:lnTo>
                  <a:lnTo>
                    <a:pt x="1" y="3018"/>
                  </a:lnTo>
                  <a:lnTo>
                    <a:pt x="4" y="3127"/>
                  </a:lnTo>
                  <a:lnTo>
                    <a:pt x="8" y="3227"/>
                  </a:lnTo>
                  <a:lnTo>
                    <a:pt x="14" y="3317"/>
                  </a:lnTo>
                  <a:lnTo>
                    <a:pt x="21" y="3397"/>
                  </a:lnTo>
                  <a:lnTo>
                    <a:pt x="30" y="3468"/>
                  </a:lnTo>
                  <a:lnTo>
                    <a:pt x="39" y="3531"/>
                  </a:lnTo>
                  <a:lnTo>
                    <a:pt x="50" y="3585"/>
                  </a:lnTo>
                  <a:lnTo>
                    <a:pt x="56" y="3609"/>
                  </a:lnTo>
                  <a:lnTo>
                    <a:pt x="62" y="3632"/>
                  </a:lnTo>
                  <a:lnTo>
                    <a:pt x="69" y="3653"/>
                  </a:lnTo>
                  <a:lnTo>
                    <a:pt x="75" y="3672"/>
                  </a:lnTo>
                  <a:lnTo>
                    <a:pt x="82" y="3688"/>
                  </a:lnTo>
                  <a:lnTo>
                    <a:pt x="89" y="3704"/>
                  </a:lnTo>
                  <a:lnTo>
                    <a:pt x="96" y="3717"/>
                  </a:lnTo>
                  <a:lnTo>
                    <a:pt x="104" y="3729"/>
                  </a:lnTo>
                  <a:lnTo>
                    <a:pt x="111" y="3739"/>
                  </a:lnTo>
                  <a:lnTo>
                    <a:pt x="120" y="3749"/>
                  </a:lnTo>
                  <a:lnTo>
                    <a:pt x="128" y="3756"/>
                  </a:lnTo>
                  <a:lnTo>
                    <a:pt x="136" y="3762"/>
                  </a:lnTo>
                  <a:lnTo>
                    <a:pt x="144" y="3767"/>
                  </a:lnTo>
                  <a:lnTo>
                    <a:pt x="153" y="3769"/>
                  </a:lnTo>
                  <a:lnTo>
                    <a:pt x="161" y="3771"/>
                  </a:lnTo>
                  <a:lnTo>
                    <a:pt x="171" y="3771"/>
                  </a:lnTo>
                  <a:lnTo>
                    <a:pt x="323" y="3772"/>
                  </a:lnTo>
                  <a:lnTo>
                    <a:pt x="470" y="3776"/>
                  </a:lnTo>
                  <a:lnTo>
                    <a:pt x="540" y="3778"/>
                  </a:lnTo>
                  <a:lnTo>
                    <a:pt x="608" y="3781"/>
                  </a:lnTo>
                  <a:lnTo>
                    <a:pt x="673" y="3784"/>
                  </a:lnTo>
                  <a:lnTo>
                    <a:pt x="737" y="3789"/>
                  </a:lnTo>
                  <a:lnTo>
                    <a:pt x="798" y="3794"/>
                  </a:lnTo>
                  <a:lnTo>
                    <a:pt x="857" y="3800"/>
                  </a:lnTo>
                  <a:lnTo>
                    <a:pt x="913" y="3807"/>
                  </a:lnTo>
                  <a:lnTo>
                    <a:pt x="968" y="3814"/>
                  </a:lnTo>
                  <a:lnTo>
                    <a:pt x="1020" y="3822"/>
                  </a:lnTo>
                  <a:lnTo>
                    <a:pt x="1068" y="3832"/>
                  </a:lnTo>
                  <a:lnTo>
                    <a:pt x="1114" y="3841"/>
                  </a:lnTo>
                  <a:lnTo>
                    <a:pt x="1158" y="3853"/>
                  </a:lnTo>
                  <a:lnTo>
                    <a:pt x="1229" y="3883"/>
                  </a:lnTo>
                  <a:lnTo>
                    <a:pt x="1303" y="3911"/>
                  </a:lnTo>
                  <a:lnTo>
                    <a:pt x="1378" y="3937"/>
                  </a:lnTo>
                  <a:lnTo>
                    <a:pt x="1455" y="3962"/>
                  </a:lnTo>
                  <a:lnTo>
                    <a:pt x="1534" y="3986"/>
                  </a:lnTo>
                  <a:lnTo>
                    <a:pt x="1612" y="4008"/>
                  </a:lnTo>
                  <a:lnTo>
                    <a:pt x="1691" y="4028"/>
                  </a:lnTo>
                  <a:lnTo>
                    <a:pt x="1770" y="4048"/>
                  </a:lnTo>
                  <a:lnTo>
                    <a:pt x="1850" y="4066"/>
                  </a:lnTo>
                  <a:lnTo>
                    <a:pt x="1928" y="4083"/>
                  </a:lnTo>
                  <a:lnTo>
                    <a:pt x="2005" y="4098"/>
                  </a:lnTo>
                  <a:lnTo>
                    <a:pt x="2081" y="4112"/>
                  </a:lnTo>
                  <a:lnTo>
                    <a:pt x="2155" y="4127"/>
                  </a:lnTo>
                  <a:lnTo>
                    <a:pt x="2228" y="4138"/>
                  </a:lnTo>
                  <a:lnTo>
                    <a:pt x="2365" y="4160"/>
                  </a:lnTo>
                  <a:lnTo>
                    <a:pt x="2485" y="4175"/>
                  </a:lnTo>
                  <a:lnTo>
                    <a:pt x="2597" y="4189"/>
                  </a:lnTo>
                  <a:lnTo>
                    <a:pt x="2700" y="4200"/>
                  </a:lnTo>
                  <a:lnTo>
                    <a:pt x="2797" y="4207"/>
                  </a:lnTo>
                  <a:lnTo>
                    <a:pt x="2886" y="4213"/>
                  </a:lnTo>
                  <a:lnTo>
                    <a:pt x="2968" y="4217"/>
                  </a:lnTo>
                  <a:lnTo>
                    <a:pt x="3043" y="4218"/>
                  </a:lnTo>
                  <a:lnTo>
                    <a:pt x="3113" y="4218"/>
                  </a:lnTo>
                  <a:lnTo>
                    <a:pt x="3178" y="4215"/>
                  </a:lnTo>
                  <a:lnTo>
                    <a:pt x="3238" y="4211"/>
                  </a:lnTo>
                  <a:lnTo>
                    <a:pt x="3293" y="4206"/>
                  </a:lnTo>
                  <a:lnTo>
                    <a:pt x="3345" y="4199"/>
                  </a:lnTo>
                  <a:lnTo>
                    <a:pt x="3393" y="4192"/>
                  </a:lnTo>
                  <a:lnTo>
                    <a:pt x="3438" y="4182"/>
                  </a:lnTo>
                  <a:lnTo>
                    <a:pt x="3479" y="4173"/>
                  </a:lnTo>
                  <a:lnTo>
                    <a:pt x="3520" y="4163"/>
                  </a:lnTo>
                  <a:lnTo>
                    <a:pt x="3520" y="4160"/>
                  </a:lnTo>
                  <a:lnTo>
                    <a:pt x="3540" y="4153"/>
                  </a:lnTo>
                  <a:lnTo>
                    <a:pt x="3560" y="4145"/>
                  </a:lnTo>
                  <a:lnTo>
                    <a:pt x="3578" y="4137"/>
                  </a:lnTo>
                  <a:lnTo>
                    <a:pt x="3595" y="4127"/>
                  </a:lnTo>
                  <a:lnTo>
                    <a:pt x="3613" y="4116"/>
                  </a:lnTo>
                  <a:lnTo>
                    <a:pt x="3630" y="4104"/>
                  </a:lnTo>
                  <a:lnTo>
                    <a:pt x="3645" y="4091"/>
                  </a:lnTo>
                  <a:lnTo>
                    <a:pt x="3659" y="4077"/>
                  </a:lnTo>
                  <a:lnTo>
                    <a:pt x="3673" y="4061"/>
                  </a:lnTo>
                  <a:lnTo>
                    <a:pt x="3687" y="4045"/>
                  </a:lnTo>
                  <a:lnTo>
                    <a:pt x="3698" y="4026"/>
                  </a:lnTo>
                  <a:lnTo>
                    <a:pt x="3710" y="4007"/>
                  </a:lnTo>
                  <a:lnTo>
                    <a:pt x="3720" y="3987"/>
                  </a:lnTo>
                  <a:lnTo>
                    <a:pt x="3729" y="3966"/>
                  </a:lnTo>
                  <a:lnTo>
                    <a:pt x="3737" y="3942"/>
                  </a:lnTo>
                  <a:lnTo>
                    <a:pt x="3746" y="3918"/>
                  </a:lnTo>
                  <a:lnTo>
                    <a:pt x="3752" y="3894"/>
                  </a:lnTo>
                  <a:lnTo>
                    <a:pt x="3756" y="3873"/>
                  </a:lnTo>
                  <a:lnTo>
                    <a:pt x="3760" y="3852"/>
                  </a:lnTo>
                  <a:lnTo>
                    <a:pt x="3761" y="3833"/>
                  </a:lnTo>
                  <a:lnTo>
                    <a:pt x="3762" y="3814"/>
                  </a:lnTo>
                  <a:lnTo>
                    <a:pt x="3762" y="3795"/>
                  </a:lnTo>
                  <a:lnTo>
                    <a:pt x="3760" y="3778"/>
                  </a:lnTo>
                  <a:lnTo>
                    <a:pt x="3758" y="3763"/>
                  </a:lnTo>
                  <a:lnTo>
                    <a:pt x="3753" y="3748"/>
                  </a:lnTo>
                  <a:lnTo>
                    <a:pt x="3747" y="3733"/>
                  </a:lnTo>
                  <a:lnTo>
                    <a:pt x="3741" y="3720"/>
                  </a:lnTo>
                  <a:lnTo>
                    <a:pt x="3733" y="3707"/>
                  </a:lnTo>
                  <a:lnTo>
                    <a:pt x="3724" y="3696"/>
                  </a:lnTo>
                  <a:lnTo>
                    <a:pt x="3714" y="3685"/>
                  </a:lnTo>
                  <a:lnTo>
                    <a:pt x="3702" y="3675"/>
                  </a:lnTo>
                  <a:lnTo>
                    <a:pt x="3689" y="3666"/>
                  </a:lnTo>
                  <a:lnTo>
                    <a:pt x="3750" y="3658"/>
                  </a:lnTo>
                  <a:lnTo>
                    <a:pt x="3784" y="3652"/>
                  </a:lnTo>
                  <a:lnTo>
                    <a:pt x="3816" y="3643"/>
                  </a:lnTo>
                  <a:lnTo>
                    <a:pt x="3846" y="3633"/>
                  </a:lnTo>
                  <a:lnTo>
                    <a:pt x="3875" y="3622"/>
                  </a:lnTo>
                  <a:lnTo>
                    <a:pt x="3902" y="3609"/>
                  </a:lnTo>
                  <a:lnTo>
                    <a:pt x="3928" y="3594"/>
                  </a:lnTo>
                  <a:lnTo>
                    <a:pt x="3953" y="3577"/>
                  </a:lnTo>
                  <a:lnTo>
                    <a:pt x="3974" y="3558"/>
                  </a:lnTo>
                  <a:lnTo>
                    <a:pt x="3985" y="3549"/>
                  </a:lnTo>
                  <a:lnTo>
                    <a:pt x="3996" y="3538"/>
                  </a:lnTo>
                  <a:lnTo>
                    <a:pt x="4005" y="3526"/>
                  </a:lnTo>
                  <a:lnTo>
                    <a:pt x="4013" y="3514"/>
                  </a:lnTo>
                  <a:lnTo>
                    <a:pt x="4023" y="3503"/>
                  </a:lnTo>
                  <a:lnTo>
                    <a:pt x="4030" y="3489"/>
                  </a:lnTo>
                  <a:lnTo>
                    <a:pt x="4038" y="3475"/>
                  </a:lnTo>
                  <a:lnTo>
                    <a:pt x="4045" y="3462"/>
                  </a:lnTo>
                  <a:lnTo>
                    <a:pt x="4051" y="3447"/>
                  </a:lnTo>
                  <a:lnTo>
                    <a:pt x="4057" y="3431"/>
                  </a:lnTo>
                  <a:lnTo>
                    <a:pt x="4062" y="3416"/>
                  </a:lnTo>
                  <a:lnTo>
                    <a:pt x="4067" y="3399"/>
                  </a:lnTo>
                  <a:lnTo>
                    <a:pt x="4071" y="3382"/>
                  </a:lnTo>
                  <a:lnTo>
                    <a:pt x="4074" y="3364"/>
                  </a:lnTo>
                  <a:lnTo>
                    <a:pt x="4077" y="3345"/>
                  </a:lnTo>
                  <a:lnTo>
                    <a:pt x="4080" y="3326"/>
                  </a:lnTo>
                  <a:lnTo>
                    <a:pt x="4081" y="3299"/>
                  </a:lnTo>
                  <a:lnTo>
                    <a:pt x="4082" y="3272"/>
                  </a:lnTo>
                  <a:lnTo>
                    <a:pt x="4081" y="3247"/>
                  </a:lnTo>
                  <a:lnTo>
                    <a:pt x="4078" y="3223"/>
                  </a:lnTo>
                  <a:lnTo>
                    <a:pt x="4075" y="3201"/>
                  </a:lnTo>
                  <a:lnTo>
                    <a:pt x="4070" y="3180"/>
                  </a:lnTo>
                  <a:lnTo>
                    <a:pt x="4064" y="3160"/>
                  </a:lnTo>
                  <a:lnTo>
                    <a:pt x="4056" y="3141"/>
                  </a:lnTo>
                  <a:lnTo>
                    <a:pt x="4048" y="3125"/>
                  </a:lnTo>
                  <a:lnTo>
                    <a:pt x="4037" y="3108"/>
                  </a:lnTo>
                  <a:lnTo>
                    <a:pt x="4025" y="3094"/>
                  </a:lnTo>
                  <a:lnTo>
                    <a:pt x="4013" y="3080"/>
                  </a:lnTo>
                  <a:lnTo>
                    <a:pt x="3999" y="3068"/>
                  </a:lnTo>
                  <a:lnTo>
                    <a:pt x="3984" y="3057"/>
                  </a:lnTo>
                  <a:lnTo>
                    <a:pt x="3967" y="3048"/>
                  </a:lnTo>
                  <a:lnTo>
                    <a:pt x="3951" y="3040"/>
                  </a:lnTo>
                  <a:lnTo>
                    <a:pt x="3983" y="3038"/>
                  </a:lnTo>
                  <a:lnTo>
                    <a:pt x="4013" y="3035"/>
                  </a:lnTo>
                  <a:lnTo>
                    <a:pt x="4044" y="3029"/>
                  </a:lnTo>
                  <a:lnTo>
                    <a:pt x="4073" y="3022"/>
                  </a:lnTo>
                  <a:lnTo>
                    <a:pt x="4100" y="3011"/>
                  </a:lnTo>
                  <a:lnTo>
                    <a:pt x="4127" y="2999"/>
                  </a:lnTo>
                  <a:lnTo>
                    <a:pt x="4139" y="2992"/>
                  </a:lnTo>
                  <a:lnTo>
                    <a:pt x="4152" y="2985"/>
                  </a:lnTo>
                  <a:lnTo>
                    <a:pt x="4164" y="2977"/>
                  </a:lnTo>
                  <a:lnTo>
                    <a:pt x="4174" y="2967"/>
                  </a:lnTo>
                  <a:lnTo>
                    <a:pt x="4185" y="2958"/>
                  </a:lnTo>
                  <a:lnTo>
                    <a:pt x="4196" y="2947"/>
                  </a:lnTo>
                  <a:lnTo>
                    <a:pt x="4206" y="2936"/>
                  </a:lnTo>
                  <a:lnTo>
                    <a:pt x="4216" y="2925"/>
                  </a:lnTo>
                  <a:lnTo>
                    <a:pt x="4225" y="2913"/>
                  </a:lnTo>
                  <a:lnTo>
                    <a:pt x="4234" y="2900"/>
                  </a:lnTo>
                  <a:lnTo>
                    <a:pt x="4242" y="2886"/>
                  </a:lnTo>
                  <a:lnTo>
                    <a:pt x="4249" y="2871"/>
                  </a:lnTo>
                  <a:lnTo>
                    <a:pt x="4256" y="2856"/>
                  </a:lnTo>
                  <a:lnTo>
                    <a:pt x="4263" y="2841"/>
                  </a:lnTo>
                  <a:lnTo>
                    <a:pt x="4269" y="2824"/>
                  </a:lnTo>
                  <a:lnTo>
                    <a:pt x="4274" y="2806"/>
                  </a:lnTo>
                  <a:lnTo>
                    <a:pt x="4279" y="2787"/>
                  </a:lnTo>
                  <a:lnTo>
                    <a:pt x="4283" y="2768"/>
                  </a:lnTo>
                  <a:lnTo>
                    <a:pt x="4287" y="2748"/>
                  </a:lnTo>
                  <a:lnTo>
                    <a:pt x="4289" y="2728"/>
                  </a:lnTo>
                  <a:lnTo>
                    <a:pt x="4292" y="2709"/>
                  </a:lnTo>
                  <a:lnTo>
                    <a:pt x="4293" y="2690"/>
                  </a:lnTo>
                  <a:lnTo>
                    <a:pt x="4293" y="2671"/>
                  </a:lnTo>
                  <a:lnTo>
                    <a:pt x="4293" y="2653"/>
                  </a:lnTo>
                  <a:lnTo>
                    <a:pt x="4292" y="2637"/>
                  </a:lnTo>
                  <a:lnTo>
                    <a:pt x="4289" y="2619"/>
                  </a:lnTo>
                  <a:lnTo>
                    <a:pt x="4286" y="2603"/>
                  </a:lnTo>
                  <a:lnTo>
                    <a:pt x="4282" y="2587"/>
                  </a:lnTo>
                  <a:lnTo>
                    <a:pt x="4277" y="2572"/>
                  </a:lnTo>
                  <a:lnTo>
                    <a:pt x="4273" y="2556"/>
                  </a:lnTo>
                  <a:lnTo>
                    <a:pt x="4267" y="2542"/>
                  </a:lnTo>
                  <a:lnTo>
                    <a:pt x="4261" y="2528"/>
                  </a:lnTo>
                  <a:lnTo>
                    <a:pt x="4254" y="2515"/>
                  </a:lnTo>
                  <a:lnTo>
                    <a:pt x="4245" y="2502"/>
                  </a:lnTo>
                  <a:lnTo>
                    <a:pt x="4237" y="2490"/>
                  </a:lnTo>
                  <a:lnTo>
                    <a:pt x="4228" y="2478"/>
                  </a:lnTo>
                  <a:lnTo>
                    <a:pt x="4218" y="2468"/>
                  </a:lnTo>
                  <a:lnTo>
                    <a:pt x="4209" y="2457"/>
                  </a:lnTo>
                  <a:lnTo>
                    <a:pt x="4197" y="2447"/>
                  </a:lnTo>
                  <a:lnTo>
                    <a:pt x="4186" y="2438"/>
                  </a:lnTo>
                  <a:lnTo>
                    <a:pt x="4174" y="2430"/>
                  </a:lnTo>
                  <a:lnTo>
                    <a:pt x="4163" y="2421"/>
                  </a:lnTo>
                  <a:lnTo>
                    <a:pt x="4150" y="2414"/>
                  </a:lnTo>
                  <a:lnTo>
                    <a:pt x="4137" y="2407"/>
                  </a:lnTo>
                  <a:lnTo>
                    <a:pt x="4123" y="2401"/>
                  </a:lnTo>
                  <a:lnTo>
                    <a:pt x="4109" y="2397"/>
                  </a:lnTo>
                  <a:lnTo>
                    <a:pt x="4095" y="2392"/>
                  </a:lnTo>
                  <a:lnTo>
                    <a:pt x="4080" y="2388"/>
                  </a:lnTo>
                  <a:lnTo>
                    <a:pt x="4065" y="2385"/>
                  </a:lnTo>
                  <a:lnTo>
                    <a:pt x="4050" y="2382"/>
                  </a:lnTo>
                  <a:lnTo>
                    <a:pt x="4033" y="2380"/>
                  </a:lnTo>
                  <a:lnTo>
                    <a:pt x="4018" y="2379"/>
                  </a:lnTo>
                  <a:close/>
                </a:path>
              </a:pathLst>
            </a:custGeom>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48" name="组合 47"/>
          <p:cNvGrpSpPr/>
          <p:nvPr/>
        </p:nvGrpSpPr>
        <p:grpSpPr>
          <a:xfrm>
            <a:off x="8535988" y="2262188"/>
            <a:ext cx="1584325" cy="1439862"/>
            <a:chOff x="6300192" y="1491553"/>
            <a:chExt cx="1584176" cy="1440160"/>
          </a:xfrm>
        </p:grpSpPr>
        <p:sp>
          <p:nvSpPr>
            <p:cNvPr id="49" name="流程图: 手动操作 48"/>
            <p:cNvSpPr/>
            <p:nvPr/>
          </p:nvSpPr>
          <p:spPr>
            <a:xfrm rot="16200000">
              <a:off x="6372200" y="1419544"/>
              <a:ext cx="1440160" cy="1584176"/>
            </a:xfrm>
            <a:prstGeom prst="flowChartManualOperati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useBgFill="1">
          <p:nvSpPr>
            <p:cNvPr id="107536" name="KSO_Shape"/>
            <p:cNvSpPr/>
            <p:nvPr/>
          </p:nvSpPr>
          <p:spPr bwMode="auto">
            <a:xfrm>
              <a:off x="6781990" y="1970269"/>
              <a:ext cx="546830" cy="547743"/>
            </a:xfrm>
            <a:custGeom>
              <a:gdLst>
                <a:gd fmla="*/ 312738 w 1909763" name="T0"/>
                <a:gd fmla="*/ 1239816 h 1912938" name="T1"/>
                <a:gd fmla="*/ 425768 w 1909763" name="T2"/>
                <a:gd fmla="*/ 1261376 h 1912938" name="T3"/>
                <a:gd fmla="*/ 471488 w 1909763" name="T4"/>
                <a:gd fmla="*/ 1341276 h 1912938" name="T5"/>
                <a:gd fmla="*/ 532448 w 1909763" name="T6"/>
                <a:gd fmla="*/ 1402469 h 1912938" name="T7"/>
                <a:gd fmla="*/ 634365 w 1909763" name="T8"/>
                <a:gd fmla="*/ 1462394 h 1912938" name="T9"/>
                <a:gd fmla="*/ 650558 w 1909763" name="T10"/>
                <a:gd fmla="*/ 1540074 h 1912938" name="T11"/>
                <a:gd fmla="*/ 0 w 1909763" name="T12"/>
                <a:gd fmla="*/ 1912938 h 1912938" name="T13"/>
                <a:gd fmla="*/ 994208 w 1909763" name="T14"/>
                <a:gd fmla="*/ 549281 h 1912938" name="T15"/>
                <a:gd fmla="*/ 1088794 w 1909763" name="T16"/>
                <a:gd fmla="*/ 598191 h 1912938" name="T17"/>
                <a:gd fmla="*/ 1181476 w 1909763" name="T18"/>
                <a:gd fmla="*/ 670285 h 1912938" name="T19"/>
                <a:gd fmla="*/ 1300185 w 1909763" name="T20"/>
                <a:gd fmla="*/ 803993 h 1912938" name="T21"/>
                <a:gd fmla="*/ 1357635 w 1909763" name="T22"/>
                <a:gd fmla="*/ 910388 h 1912938" name="T23"/>
                <a:gd fmla="*/ 1373188 w 1909763" name="T24"/>
                <a:gd fmla="*/ 975495 h 1912938" name="T25"/>
                <a:gd fmla="*/ 744728 w 1909763" name="T26"/>
                <a:gd fmla="*/ 1528113 h 1912938" name="T27"/>
                <a:gd fmla="*/ 722510 w 1909763" name="T28"/>
                <a:gd fmla="*/ 1447443 h 1912938" name="T29"/>
                <a:gd fmla="*/ 692039 w 1909763" name="T30"/>
                <a:gd fmla="*/ 1368362 h 1912938" name="T31"/>
                <a:gd fmla="*/ 608245 w 1909763" name="T32"/>
                <a:gd fmla="*/ 1314688 h 1912938" name="T33"/>
                <a:gd fmla="*/ 556825 w 1909763" name="T34"/>
                <a:gd fmla="*/ 1262285 h 1912938" name="T35"/>
                <a:gd fmla="*/ 497471 w 1909763" name="T36"/>
                <a:gd fmla="*/ 1178122 h 1912938" name="T37"/>
                <a:gd fmla="*/ 416215 w 1909763" name="T38"/>
                <a:gd fmla="*/ 1172087 h 1912938" name="T39"/>
                <a:gd fmla="*/ 335595 w 1909763" name="T40"/>
                <a:gd fmla="*/ 1142551 h 1912938" name="T41"/>
                <a:gd fmla="*/ 1106715 w 1909763" name="T42"/>
                <a:gd fmla="*/ 390843 h 1912938" name="T43"/>
                <a:gd fmla="*/ 1187252 w 1909763" name="T44"/>
                <a:gd fmla="*/ 414656 h 1912938" name="T45"/>
                <a:gd fmla="*/ 1283386 w 1909763" name="T46"/>
                <a:gd fmla="*/ 469901 h 1912938" name="T47"/>
                <a:gd fmla="*/ 1396074 w 1909763" name="T48"/>
                <a:gd fmla="*/ 572136 h 1912938" name="T49"/>
                <a:gd fmla="*/ 1471517 w 1909763" name="T50"/>
                <a:gd fmla="*/ 676911 h 1912938" name="T51"/>
                <a:gd fmla="*/ 1502395 w 1909763" name="T52"/>
                <a:gd fmla="*/ 756286 h 1912938" name="T53"/>
                <a:gd fmla="*/ 1444778 w 1909763" name="T54"/>
                <a:gd fmla="*/ 877888 h 1912938" name="T55"/>
                <a:gd fmla="*/ 1399894 w 1909763" name="T56"/>
                <a:gd fmla="*/ 757873 h 1912938" name="T57"/>
                <a:gd fmla="*/ 1291981 w 1909763" name="T58"/>
                <a:gd fmla="*/ 620396 h 1912938" name="T59"/>
                <a:gd fmla="*/ 1187252 w 1909763" name="T60"/>
                <a:gd fmla="*/ 532448 h 1912938" name="T61"/>
                <a:gd fmla="*/ 1100030 w 1909763" name="T62"/>
                <a:gd fmla="*/ 481966 h 1912938" name="T63"/>
                <a:gd fmla="*/ 1084432 w 1909763" name="T64"/>
                <a:gd fmla="*/ 388938 h 1912938" name="T65"/>
                <a:gd fmla="*/ 1280161 w 1909763" name="T66"/>
                <a:gd fmla="*/ 249850 h 1912938" name="T67"/>
                <a:gd fmla="*/ 1366838 w 1909763" name="T68"/>
                <a:gd fmla="*/ 288196 h 1912938" name="T69"/>
                <a:gd fmla="*/ 1477963 w 1909763" name="T70"/>
                <a:gd fmla="*/ 369325 h 1912938" name="T71"/>
                <a:gd fmla="*/ 1583691 w 1909763" name="T72"/>
                <a:gd fmla="*/ 486264 h 1912938" name="T73"/>
                <a:gd fmla="*/ 1636713 w 1909763" name="T74"/>
                <a:gd fmla="*/ 583238 h 1912938" name="T75"/>
                <a:gd fmla="*/ 1653541 w 1909763" name="T76"/>
                <a:gd fmla="*/ 650422 h 1912938" name="T77"/>
                <a:gd fmla="*/ 1578293 w 1909763" name="T78"/>
                <a:gd fmla="*/ 704297 h 1912938" name="T79"/>
                <a:gd fmla="*/ 1507173 w 1909763" name="T80"/>
                <a:gd fmla="*/ 569294 h 1912938" name="T81"/>
                <a:gd fmla="*/ 1386841 w 1909763" name="T82"/>
                <a:gd fmla="*/ 439362 h 1912938" name="T83"/>
                <a:gd fmla="*/ 1283018 w 1909763" name="T84"/>
                <a:gd fmla="*/ 363620 h 1912938" name="T85"/>
                <a:gd fmla="*/ 1179513 w 1909763" name="T86"/>
                <a:gd fmla="*/ 314500 h 1912938" name="T87"/>
                <a:gd fmla="*/ 1578441 w 1909763" name="T88"/>
                <a:gd fmla="*/ 0 h 1912938" name="T89"/>
                <a:gd fmla="*/ 1681363 w 1909763" name="T90"/>
                <a:gd fmla="*/ 27984 h 1912938" name="T91"/>
                <a:gd fmla="*/ 1804617 w 1909763" name="T92"/>
                <a:gd fmla="*/ 111300 h 1912938" name="T93"/>
                <a:gd fmla="*/ 1888797 w 1909763" name="T94"/>
                <a:gd fmla="*/ 217831 h 1912938" name="T95"/>
                <a:gd fmla="*/ 1909763 w 1909763" name="T96"/>
                <a:gd fmla="*/ 316729 h 1912938" name="T97"/>
                <a:gd fmla="*/ 1887527 w 1909763" name="T98"/>
                <a:gd fmla="*/ 400681 h 1912938" name="T99"/>
                <a:gd fmla="*/ 1841783 w 1909763" name="T100"/>
                <a:gd fmla="*/ 463328 h 1912938" name="T101"/>
                <a:gd fmla="*/ 1723930 w 1909763" name="T102"/>
                <a:gd fmla="*/ 553322 h 1912938" name="T103"/>
                <a:gd fmla="*/ 1693117 w 1909763" name="T104"/>
                <a:gd fmla="*/ 468098 h 1912938" name="T105"/>
                <a:gd fmla="*/ 1641973 w 1909763" name="T106"/>
                <a:gd fmla="*/ 387643 h 1912938" name="T107"/>
                <a:gd fmla="*/ 1559381 w 1909763" name="T108"/>
                <a:gd fmla="*/ 299239 h 1912938" name="T109"/>
                <a:gd fmla="*/ 1471388 w 1909763" name="T110"/>
                <a:gd fmla="*/ 232777 h 1912938" name="T111"/>
                <a:gd fmla="*/ 1392925 w 1909763" name="T112"/>
                <a:gd fmla="*/ 193981 h 1912938" name="T113"/>
                <a:gd fmla="*/ 1330346 w 1909763" name="T114"/>
                <a:gd fmla="*/ 138966 h 1912938" name="T115"/>
                <a:gd fmla="*/ 1455505 w 1909763" name="T116"/>
                <a:gd fmla="*/ 34026 h 1912938" name="T117"/>
                <a:gd fmla="*/ 1524438 w 1909763" name="T118"/>
                <a:gd fmla="*/ 4770 h 191293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912938" w="1909763">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51" name="组合 50"/>
          <p:cNvGrpSpPr/>
          <p:nvPr/>
        </p:nvGrpSpPr>
        <p:grpSpPr>
          <a:xfrm>
            <a:off x="5041900" y="2262188"/>
            <a:ext cx="1584325" cy="1439862"/>
            <a:chOff x="2843808" y="1491553"/>
            <a:chExt cx="1584176" cy="1440160"/>
          </a:xfrm>
        </p:grpSpPr>
        <p:sp>
          <p:nvSpPr>
            <p:cNvPr id="52" name="流程图: 手动操作 51"/>
            <p:cNvSpPr/>
            <p:nvPr/>
          </p:nvSpPr>
          <p:spPr>
            <a:xfrm rot="16200000">
              <a:off x="2915816" y="1419544"/>
              <a:ext cx="1440160" cy="1584176"/>
            </a:xfrm>
            <a:prstGeom prst="flowChartManualOperati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useBgFill="1">
          <p:nvSpPr>
            <p:cNvPr id="107534" name="KSO_Shape"/>
            <p:cNvSpPr/>
            <p:nvPr/>
          </p:nvSpPr>
          <p:spPr bwMode="auto">
            <a:xfrm>
              <a:off x="3368163" y="1971303"/>
              <a:ext cx="482922" cy="545675"/>
            </a:xfrm>
            <a:custGeom>
              <a:gdLst>
                <a:gd fmla="*/ 94377380 w 4313" name="T0"/>
                <a:gd fmla="*/ 0 h 4874" name="T1"/>
                <a:gd fmla="*/ 8317164 w 4313" name="T2"/>
                <a:gd fmla="*/ 49665382 h 4874" name="T3"/>
                <a:gd fmla="*/ 94990186 w 4313" name="T4"/>
                <a:gd fmla="*/ 99680850 h 4874" name="T5"/>
                <a:gd fmla="*/ 181050515 w 4313" name="T6"/>
                <a:gd fmla="*/ 50015469 h 4874" name="T7"/>
                <a:gd fmla="*/ 94377380 w 4313" name="T8"/>
                <a:gd fmla="*/ 0 h 4874" name="T9"/>
                <a:gd fmla="*/ 0 w 4313" name="T10"/>
                <a:gd fmla="*/ 163436380 h 4874" name="T11"/>
                <a:gd fmla="*/ 86366675 w 4313" name="T12"/>
                <a:gd fmla="*/ 213276749 h 4874" name="T13"/>
                <a:gd fmla="*/ 86366675 w 4313" name="T14"/>
                <a:gd fmla="*/ 113289586 h 4874" name="T15"/>
                <a:gd fmla="*/ 0 w 4313" name="T16"/>
                <a:gd fmla="*/ 63449217 h 4874" name="T17"/>
                <a:gd fmla="*/ 0 w 4313" name="T18"/>
                <a:gd fmla="*/ 163436380 h 4874" name="T19"/>
                <a:gd fmla="*/ 102475645 w 4313" name="T20"/>
                <a:gd fmla="*/ 113945986 h 4874" name="T21"/>
                <a:gd fmla="*/ 102475645 w 4313" name="T22"/>
                <a:gd fmla="*/ 213276749 h 4874" name="T23"/>
                <a:gd fmla="*/ 188798541 w 4313" name="T24"/>
                <a:gd fmla="*/ 163436380 h 4874" name="T25"/>
                <a:gd fmla="*/ 188798541 w 4313" name="T26"/>
                <a:gd fmla="*/ 64105505 h 4874" name="T27"/>
                <a:gd fmla="*/ 102475645 w 4313" name="T28"/>
                <a:gd fmla="*/ 113945986 h 487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4874" w="4313">
                  <a:moveTo>
                    <a:pt x="2156" y="0"/>
                  </a:moveTo>
                  <a:lnTo>
                    <a:pt x="190" y="1135"/>
                  </a:lnTo>
                  <a:lnTo>
                    <a:pt x="2170" y="2278"/>
                  </a:lnTo>
                  <a:lnTo>
                    <a:pt x="4136" y="1143"/>
                  </a:lnTo>
                  <a:lnTo>
                    <a:pt x="2156" y="0"/>
                  </a:lnTo>
                  <a:close/>
                  <a:moveTo>
                    <a:pt x="0" y="3735"/>
                  </a:moveTo>
                  <a:lnTo>
                    <a:pt x="1973" y="4874"/>
                  </a:lnTo>
                  <a:lnTo>
                    <a:pt x="1973" y="2589"/>
                  </a:lnTo>
                  <a:lnTo>
                    <a:pt x="0" y="1450"/>
                  </a:lnTo>
                  <a:lnTo>
                    <a:pt x="0" y="3735"/>
                  </a:lnTo>
                  <a:close/>
                  <a:moveTo>
                    <a:pt x="2341" y="2604"/>
                  </a:moveTo>
                  <a:lnTo>
                    <a:pt x="2341" y="4874"/>
                  </a:lnTo>
                  <a:lnTo>
                    <a:pt x="4313" y="3735"/>
                  </a:lnTo>
                  <a:lnTo>
                    <a:pt x="4313" y="1465"/>
                  </a:lnTo>
                  <a:lnTo>
                    <a:pt x="2341" y="2604"/>
                  </a:lnTo>
                  <a:close/>
                </a:path>
              </a:pathLst>
            </a:custGeom>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54" name="组合 53"/>
          <p:cNvGrpSpPr/>
          <p:nvPr/>
        </p:nvGrpSpPr>
        <p:grpSpPr>
          <a:xfrm>
            <a:off x="3295650" y="2262188"/>
            <a:ext cx="1584325" cy="1439862"/>
            <a:chOff x="1115617" y="1491552"/>
            <a:chExt cx="1584176" cy="1440160"/>
          </a:xfrm>
        </p:grpSpPr>
        <p:sp>
          <p:nvSpPr>
            <p:cNvPr id="55" name="流程图: 手动操作 54"/>
            <p:cNvSpPr/>
            <p:nvPr/>
          </p:nvSpPr>
          <p:spPr>
            <a:xfrm rot="16200000">
              <a:off x="1187625" y="1419543"/>
              <a:ext cx="1440160" cy="1584176"/>
            </a:xfrm>
            <a:prstGeom prst="flowChartManualOperati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useBgFill="1">
          <p:nvSpPr>
            <p:cNvPr id="107532" name="KSO_Shape"/>
            <p:cNvSpPr/>
            <p:nvPr/>
          </p:nvSpPr>
          <p:spPr bwMode="auto">
            <a:xfrm>
              <a:off x="1683483" y="2034119"/>
              <a:ext cx="448444" cy="420043"/>
            </a:xfrm>
            <a:custGeom>
              <a:gdLst>
                <a:gd fmla="*/ 985975 w 1298575" name="T0"/>
                <a:gd fmla="*/ 1123421 h 1216025" name="T1"/>
                <a:gd fmla="*/ 906303 w 1298575" name="T2"/>
                <a:gd fmla="*/ 1163902 h 1216025" name="T3"/>
                <a:gd fmla="*/ 820807 w 1298575" name="T4"/>
                <a:gd fmla="*/ 1193536 h 1216025" name="T5"/>
                <a:gd fmla="*/ 730548 w 1298575" name="T6"/>
                <a:gd fmla="*/ 1211263 h 1216025" name="T7"/>
                <a:gd fmla="*/ 636053 w 1298575" name="T8"/>
                <a:gd fmla="*/ 1215761 h 1216025" name="T9"/>
                <a:gd fmla="*/ 544999 w 1298575" name="T10"/>
                <a:gd fmla="*/ 1207823 h 1216025" name="T11"/>
                <a:gd fmla="*/ 457651 w 1298575" name="T12"/>
                <a:gd fmla="*/ 1187450 h 1216025" name="T13"/>
                <a:gd fmla="*/ 375862 w 1298575" name="T14"/>
                <a:gd fmla="*/ 1156494 h 1216025" name="T15"/>
                <a:gd fmla="*/ 299366 w 1298575" name="T16"/>
                <a:gd fmla="*/ 1115219 h 1216025" name="T17"/>
                <a:gd fmla="*/ 498414 w 1298575" name="T18"/>
                <a:gd fmla="*/ 849313 h 1216025" name="T19"/>
                <a:gd fmla="*/ 575968 w 1298575" name="T20"/>
                <a:gd fmla="*/ 878681 h 1216025" name="T21"/>
                <a:gd fmla="*/ 662522 w 1298575" name="T22"/>
                <a:gd fmla="*/ 887148 h 1216025" name="T23"/>
                <a:gd fmla="*/ 749605 w 1298575" name="T24"/>
                <a:gd fmla="*/ 871273 h 1216025" name="T25"/>
                <a:gd fmla="*/ 826366 w 1298575" name="T26"/>
                <a:gd fmla="*/ 833438 h 1216025" name="T27"/>
                <a:gd fmla="*/ 682360 w 1298575" name="T28"/>
                <a:gd fmla="*/ 457998 h 1216025" name="T29"/>
                <a:gd fmla="*/ 722842 w 1298575" name="T30"/>
                <a:gd fmla="*/ 476008 h 1216025" name="T31"/>
                <a:gd fmla="*/ 754856 w 1298575" name="T32"/>
                <a:gd fmla="*/ 505672 h 1216025" name="T33"/>
                <a:gd fmla="*/ 774965 w 1298575" name="T34"/>
                <a:gd fmla="*/ 544606 h 1216025" name="T35"/>
                <a:gd fmla="*/ 780521 w 1298575" name="T36"/>
                <a:gd fmla="*/ 589366 h 1216025" name="T37"/>
                <a:gd fmla="*/ 770731 w 1298575" name="T38"/>
                <a:gd fmla="*/ 632803 h 1216025" name="T39"/>
                <a:gd fmla="*/ 746919 w 1298575" name="T40"/>
                <a:gd fmla="*/ 669353 h 1216025" name="T41"/>
                <a:gd fmla="*/ 711994 w 1298575" name="T42"/>
                <a:gd fmla="*/ 695838 h 1216025" name="T43"/>
                <a:gd fmla="*/ 669396 w 1298575" name="T44"/>
                <a:gd fmla="*/ 710141 h 1216025" name="T45"/>
                <a:gd fmla="*/ 622829 w 1298575" name="T46"/>
                <a:gd fmla="*/ 708816 h 1216025" name="T47"/>
                <a:gd fmla="*/ 581290 w 1298575" name="T48"/>
                <a:gd fmla="*/ 692660 h 1216025" name="T49"/>
                <a:gd fmla="*/ 547688 w 1298575" name="T50"/>
                <a:gd fmla="*/ 664850 h 1216025" name="T51"/>
                <a:gd fmla="*/ 525727 w 1298575" name="T52"/>
                <a:gd fmla="*/ 626976 h 1216025" name="T53"/>
                <a:gd fmla="*/ 517525 w 1298575" name="T54"/>
                <a:gd fmla="*/ 582745 h 1216025" name="T55"/>
                <a:gd fmla="*/ 525727 w 1298575" name="T56"/>
                <a:gd fmla="*/ 538249 h 1216025" name="T57"/>
                <a:gd fmla="*/ 547688 w 1298575" name="T58"/>
                <a:gd fmla="*/ 500905 h 1216025" name="T59"/>
                <a:gd fmla="*/ 581290 w 1298575" name="T60"/>
                <a:gd fmla="*/ 472565 h 1216025" name="T61"/>
                <a:gd fmla="*/ 622829 w 1298575" name="T62"/>
                <a:gd fmla="*/ 456674 h 1216025" name="T63"/>
                <a:gd fmla="*/ 514030 w 1298575" name="T64"/>
                <a:gd fmla="*/ 306388 h 1216025" name="T65"/>
                <a:gd fmla="*/ 448387 w 1298575" name="T66"/>
                <a:gd fmla="*/ 347927 h 1216025" name="T67"/>
                <a:gd fmla="*/ 395449 w 1298575" name="T68"/>
                <a:gd fmla="*/ 403490 h 1216025" name="T69"/>
                <a:gd fmla="*/ 357863 w 1298575" name="T70"/>
                <a:gd fmla="*/ 470694 h 1216025" name="T71"/>
                <a:gd fmla="*/ 338540 w 1298575" name="T72"/>
                <a:gd fmla="*/ 547158 h 1216025" name="T73"/>
                <a:gd fmla="*/ 340128 w 1298575" name="T74"/>
                <a:gd fmla="*/ 625211 h 1216025" name="T75"/>
                <a:gd fmla="*/ 0 w 1298575" name="T76"/>
                <a:gd fmla="*/ 581819 h 1216025" name="T77"/>
                <a:gd fmla="*/ 5559 w 1298575" name="T78"/>
                <a:gd fmla="*/ 497681 h 1216025" name="T79"/>
                <a:gd fmla="*/ 21970 w 1298575" name="T80"/>
                <a:gd fmla="*/ 417513 h 1216025" name="T81"/>
                <a:gd fmla="*/ 48703 w 1298575" name="T82"/>
                <a:gd fmla="*/ 340783 h 1216025" name="T83"/>
                <a:gd fmla="*/ 84437 w 1298575" name="T84"/>
                <a:gd fmla="*/ 268817 h 1216025" name="T85"/>
                <a:gd fmla="*/ 129170 w 1298575" name="T86"/>
                <a:gd fmla="*/ 202406 h 1216025" name="T87"/>
                <a:gd fmla="*/ 181578 w 1298575" name="T88"/>
                <a:gd fmla="*/ 142346 h 1216025" name="T89"/>
                <a:gd fmla="*/ 241134 w 1298575" name="T90"/>
                <a:gd fmla="*/ 88900 h 1216025" name="T91"/>
                <a:gd fmla="*/ 307307 w 1298575" name="T92"/>
                <a:gd fmla="*/ 43127 h 1216025" name="T93"/>
                <a:gd fmla="*/ 379303 w 1298575" name="T94"/>
                <a:gd fmla="*/ 5292 h 1216025" name="T95"/>
                <a:gd fmla="*/ 959770 w 1298575" name="T96"/>
                <a:gd fmla="*/ 25136 h 1216025" name="T97"/>
                <a:gd fmla="*/ 1028855 w 1298575" name="T98"/>
                <a:gd fmla="*/ 67204 h 1216025" name="T99"/>
                <a:gd fmla="*/ 1091586 w 1298575" name="T100"/>
                <a:gd fmla="*/ 117740 h 1216025" name="T101"/>
                <a:gd fmla="*/ 1147436 w 1298575" name="T102"/>
                <a:gd fmla="*/ 175154 h 1216025" name="T103"/>
                <a:gd fmla="*/ 1195610 w 1298575" name="T104"/>
                <a:gd fmla="*/ 239183 h 1216025" name="T105"/>
                <a:gd fmla="*/ 1235578 w 1298575" name="T106"/>
                <a:gd fmla="*/ 309033 h 1216025" name="T107"/>
                <a:gd fmla="*/ 1266283 w 1298575" name="T108"/>
                <a:gd fmla="*/ 383646 h 1216025" name="T109"/>
                <a:gd fmla="*/ 1287193 w 1298575" name="T110"/>
                <a:gd fmla="*/ 462756 h 1216025" name="T111"/>
                <a:gd fmla="*/ 1297516 w 1298575" name="T112"/>
                <a:gd fmla="*/ 545306 h 1216025" name="T113"/>
                <a:gd fmla="*/ 1293281 w 1298575" name="T114"/>
                <a:gd fmla="*/ 658548 h 1216025" name="T115"/>
                <a:gd fmla="*/ 961358 w 1298575" name="T116"/>
                <a:gd fmla="*/ 558536 h 1216025" name="T117"/>
                <a:gd fmla="*/ 944948 w 1298575" name="T118"/>
                <a:gd fmla="*/ 481542 h 1216025" name="T119"/>
                <a:gd fmla="*/ 910008 w 1298575" name="T120"/>
                <a:gd fmla="*/ 413015 h 1216025" name="T121"/>
                <a:gd fmla="*/ 859452 w 1298575" name="T122"/>
                <a:gd fmla="*/ 355865 h 1216025" name="T123"/>
                <a:gd fmla="*/ 795926 w 1298575" name="T124"/>
                <a:gd fmla="*/ 312208 h 121602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216025" w="1298575">
                  <a:moveTo>
                    <a:pt x="836160" y="826558"/>
                  </a:moveTo>
                  <a:lnTo>
                    <a:pt x="1038913" y="1088496"/>
                  </a:lnTo>
                  <a:lnTo>
                    <a:pt x="1028590" y="1095640"/>
                  </a:lnTo>
                  <a:lnTo>
                    <a:pt x="1018002" y="1103313"/>
                  </a:lnTo>
                  <a:lnTo>
                    <a:pt x="1007415" y="1109927"/>
                  </a:lnTo>
                  <a:lnTo>
                    <a:pt x="996827" y="1116806"/>
                  </a:lnTo>
                  <a:lnTo>
                    <a:pt x="985975" y="1123421"/>
                  </a:lnTo>
                  <a:lnTo>
                    <a:pt x="974858" y="1129771"/>
                  </a:lnTo>
                  <a:lnTo>
                    <a:pt x="963741" y="1136121"/>
                  </a:lnTo>
                  <a:lnTo>
                    <a:pt x="952624" y="1141942"/>
                  </a:lnTo>
                  <a:lnTo>
                    <a:pt x="941507" y="1147763"/>
                  </a:lnTo>
                  <a:lnTo>
                    <a:pt x="929596" y="1153319"/>
                  </a:lnTo>
                  <a:lnTo>
                    <a:pt x="918214" y="1158611"/>
                  </a:lnTo>
                  <a:lnTo>
                    <a:pt x="906303" y="1163902"/>
                  </a:lnTo>
                  <a:lnTo>
                    <a:pt x="894656" y="1168665"/>
                  </a:lnTo>
                  <a:lnTo>
                    <a:pt x="882480" y="1173692"/>
                  </a:lnTo>
                  <a:lnTo>
                    <a:pt x="870305" y="1177925"/>
                  </a:lnTo>
                  <a:lnTo>
                    <a:pt x="858129" y="1182159"/>
                  </a:lnTo>
                  <a:lnTo>
                    <a:pt x="845953" y="1186127"/>
                  </a:lnTo>
                  <a:lnTo>
                    <a:pt x="833513" y="1190096"/>
                  </a:lnTo>
                  <a:lnTo>
                    <a:pt x="820807" y="1193536"/>
                  </a:lnTo>
                  <a:lnTo>
                    <a:pt x="808367" y="1196446"/>
                  </a:lnTo>
                  <a:lnTo>
                    <a:pt x="795662" y="1199621"/>
                  </a:lnTo>
                  <a:lnTo>
                    <a:pt x="782427" y="1202531"/>
                  </a:lnTo>
                  <a:lnTo>
                    <a:pt x="769722" y="1204913"/>
                  </a:lnTo>
                  <a:lnTo>
                    <a:pt x="756487" y="1207294"/>
                  </a:lnTo>
                  <a:lnTo>
                    <a:pt x="743518" y="1209146"/>
                  </a:lnTo>
                  <a:lnTo>
                    <a:pt x="730548" y="1211263"/>
                  </a:lnTo>
                  <a:lnTo>
                    <a:pt x="717048" y="1212586"/>
                  </a:lnTo>
                  <a:lnTo>
                    <a:pt x="703814" y="1213909"/>
                  </a:lnTo>
                  <a:lnTo>
                    <a:pt x="690050" y="1214967"/>
                  </a:lnTo>
                  <a:lnTo>
                    <a:pt x="676815" y="1215496"/>
                  </a:lnTo>
                  <a:lnTo>
                    <a:pt x="663051" y="1215761"/>
                  </a:lnTo>
                  <a:lnTo>
                    <a:pt x="649552" y="1216025"/>
                  </a:lnTo>
                  <a:lnTo>
                    <a:pt x="636053" y="1215761"/>
                  </a:lnTo>
                  <a:lnTo>
                    <a:pt x="622818" y="1215496"/>
                  </a:lnTo>
                  <a:lnTo>
                    <a:pt x="609848" y="1214967"/>
                  </a:lnTo>
                  <a:lnTo>
                    <a:pt x="596349" y="1213909"/>
                  </a:lnTo>
                  <a:lnTo>
                    <a:pt x="583379" y="1212586"/>
                  </a:lnTo>
                  <a:lnTo>
                    <a:pt x="570674" y="1211527"/>
                  </a:lnTo>
                  <a:lnTo>
                    <a:pt x="557704" y="1209675"/>
                  </a:lnTo>
                  <a:lnTo>
                    <a:pt x="544999" y="1207823"/>
                  </a:lnTo>
                  <a:lnTo>
                    <a:pt x="532029" y="1205442"/>
                  </a:lnTo>
                  <a:lnTo>
                    <a:pt x="519324" y="1203061"/>
                  </a:lnTo>
                  <a:lnTo>
                    <a:pt x="507148" y="1200679"/>
                  </a:lnTo>
                  <a:lnTo>
                    <a:pt x="494708" y="1197769"/>
                  </a:lnTo>
                  <a:lnTo>
                    <a:pt x="482267" y="1194594"/>
                  </a:lnTo>
                  <a:lnTo>
                    <a:pt x="469827" y="1191154"/>
                  </a:lnTo>
                  <a:lnTo>
                    <a:pt x="457651" y="1187450"/>
                  </a:lnTo>
                  <a:lnTo>
                    <a:pt x="445475" y="1183746"/>
                  </a:lnTo>
                  <a:lnTo>
                    <a:pt x="433829" y="1179777"/>
                  </a:lnTo>
                  <a:lnTo>
                    <a:pt x="421918" y="1175809"/>
                  </a:lnTo>
                  <a:lnTo>
                    <a:pt x="410272" y="1171046"/>
                  </a:lnTo>
                  <a:lnTo>
                    <a:pt x="398625" y="1166548"/>
                  </a:lnTo>
                  <a:lnTo>
                    <a:pt x="386979" y="1161786"/>
                  </a:lnTo>
                  <a:lnTo>
                    <a:pt x="375862" y="1156494"/>
                  </a:lnTo>
                  <a:lnTo>
                    <a:pt x="364215" y="1151202"/>
                  </a:lnTo>
                  <a:lnTo>
                    <a:pt x="353098" y="1145646"/>
                  </a:lnTo>
                  <a:lnTo>
                    <a:pt x="342246" y="1140090"/>
                  </a:lnTo>
                  <a:lnTo>
                    <a:pt x="331394" y="1134269"/>
                  </a:lnTo>
                  <a:lnTo>
                    <a:pt x="320541" y="1127919"/>
                  </a:lnTo>
                  <a:lnTo>
                    <a:pt x="309954" y="1121834"/>
                  </a:lnTo>
                  <a:lnTo>
                    <a:pt x="299366" y="1115219"/>
                  </a:lnTo>
                  <a:lnTo>
                    <a:pt x="288778" y="1108869"/>
                  </a:lnTo>
                  <a:lnTo>
                    <a:pt x="278720" y="1101990"/>
                  </a:lnTo>
                  <a:lnTo>
                    <a:pt x="268662" y="1094846"/>
                  </a:lnTo>
                  <a:lnTo>
                    <a:pt x="468239" y="830527"/>
                  </a:lnTo>
                  <a:lnTo>
                    <a:pt x="478032" y="837142"/>
                  </a:lnTo>
                  <a:lnTo>
                    <a:pt x="488091" y="843227"/>
                  </a:lnTo>
                  <a:lnTo>
                    <a:pt x="498414" y="849313"/>
                  </a:lnTo>
                  <a:lnTo>
                    <a:pt x="508472" y="854340"/>
                  </a:lnTo>
                  <a:lnTo>
                    <a:pt x="519324" y="859367"/>
                  </a:lnTo>
                  <a:lnTo>
                    <a:pt x="530176" y="864129"/>
                  </a:lnTo>
                  <a:lnTo>
                    <a:pt x="541558" y="868363"/>
                  </a:lnTo>
                  <a:lnTo>
                    <a:pt x="552675" y="872331"/>
                  </a:lnTo>
                  <a:lnTo>
                    <a:pt x="564057" y="875771"/>
                  </a:lnTo>
                  <a:lnTo>
                    <a:pt x="575968" y="878681"/>
                  </a:lnTo>
                  <a:lnTo>
                    <a:pt x="587614" y="881327"/>
                  </a:lnTo>
                  <a:lnTo>
                    <a:pt x="599790" y="883709"/>
                  </a:lnTo>
                  <a:lnTo>
                    <a:pt x="611966" y="885296"/>
                  </a:lnTo>
                  <a:lnTo>
                    <a:pt x="624406" y="886354"/>
                  </a:lnTo>
                  <a:lnTo>
                    <a:pt x="636847" y="887148"/>
                  </a:lnTo>
                  <a:lnTo>
                    <a:pt x="649552" y="887413"/>
                  </a:lnTo>
                  <a:lnTo>
                    <a:pt x="662522" y="887148"/>
                  </a:lnTo>
                  <a:lnTo>
                    <a:pt x="675492" y="886354"/>
                  </a:lnTo>
                  <a:lnTo>
                    <a:pt x="688197" y="884767"/>
                  </a:lnTo>
                  <a:lnTo>
                    <a:pt x="700902" y="883179"/>
                  </a:lnTo>
                  <a:lnTo>
                    <a:pt x="713343" y="880798"/>
                  </a:lnTo>
                  <a:lnTo>
                    <a:pt x="725519" y="878152"/>
                  </a:lnTo>
                  <a:lnTo>
                    <a:pt x="737430" y="874977"/>
                  </a:lnTo>
                  <a:lnTo>
                    <a:pt x="749605" y="871273"/>
                  </a:lnTo>
                  <a:lnTo>
                    <a:pt x="761252" y="866775"/>
                  </a:lnTo>
                  <a:lnTo>
                    <a:pt x="772634" y="862542"/>
                  </a:lnTo>
                  <a:lnTo>
                    <a:pt x="783751" y="857515"/>
                  </a:lnTo>
                  <a:lnTo>
                    <a:pt x="794868" y="851959"/>
                  </a:lnTo>
                  <a:lnTo>
                    <a:pt x="805455" y="846138"/>
                  </a:lnTo>
                  <a:lnTo>
                    <a:pt x="816043" y="839788"/>
                  </a:lnTo>
                  <a:lnTo>
                    <a:pt x="826366" y="833438"/>
                  </a:lnTo>
                  <a:lnTo>
                    <a:pt x="836160" y="826558"/>
                  </a:lnTo>
                  <a:close/>
                  <a:moveTo>
                    <a:pt x="649552" y="454025"/>
                  </a:moveTo>
                  <a:lnTo>
                    <a:pt x="656167" y="454290"/>
                  </a:lnTo>
                  <a:lnTo>
                    <a:pt x="662781" y="454555"/>
                  </a:lnTo>
                  <a:lnTo>
                    <a:pt x="669396" y="455349"/>
                  </a:lnTo>
                  <a:lnTo>
                    <a:pt x="675746" y="456674"/>
                  </a:lnTo>
                  <a:lnTo>
                    <a:pt x="682360" y="457998"/>
                  </a:lnTo>
                  <a:lnTo>
                    <a:pt x="688446" y="459852"/>
                  </a:lnTo>
                  <a:lnTo>
                    <a:pt x="694796" y="461706"/>
                  </a:lnTo>
                  <a:lnTo>
                    <a:pt x="700617" y="464090"/>
                  </a:lnTo>
                  <a:lnTo>
                    <a:pt x="706438" y="466738"/>
                  </a:lnTo>
                  <a:lnTo>
                    <a:pt x="711994" y="469387"/>
                  </a:lnTo>
                  <a:lnTo>
                    <a:pt x="717550" y="472565"/>
                  </a:lnTo>
                  <a:lnTo>
                    <a:pt x="722842" y="476008"/>
                  </a:lnTo>
                  <a:lnTo>
                    <a:pt x="728133" y="479716"/>
                  </a:lnTo>
                  <a:lnTo>
                    <a:pt x="733160" y="483424"/>
                  </a:lnTo>
                  <a:lnTo>
                    <a:pt x="737923" y="487397"/>
                  </a:lnTo>
                  <a:lnTo>
                    <a:pt x="742421" y="491900"/>
                  </a:lnTo>
                  <a:lnTo>
                    <a:pt x="746919" y="496137"/>
                  </a:lnTo>
                  <a:lnTo>
                    <a:pt x="750888" y="500905"/>
                  </a:lnTo>
                  <a:lnTo>
                    <a:pt x="754856" y="505672"/>
                  </a:lnTo>
                  <a:lnTo>
                    <a:pt x="758296" y="510704"/>
                  </a:lnTo>
                  <a:lnTo>
                    <a:pt x="761735" y="516001"/>
                  </a:lnTo>
                  <a:lnTo>
                    <a:pt x="765175" y="521299"/>
                  </a:lnTo>
                  <a:lnTo>
                    <a:pt x="767821" y="526860"/>
                  </a:lnTo>
                  <a:lnTo>
                    <a:pt x="770731" y="532687"/>
                  </a:lnTo>
                  <a:lnTo>
                    <a:pt x="772848" y="538249"/>
                  </a:lnTo>
                  <a:lnTo>
                    <a:pt x="774965" y="544606"/>
                  </a:lnTo>
                  <a:lnTo>
                    <a:pt x="776817" y="550433"/>
                  </a:lnTo>
                  <a:lnTo>
                    <a:pt x="778140" y="556789"/>
                  </a:lnTo>
                  <a:lnTo>
                    <a:pt x="779462" y="563146"/>
                  </a:lnTo>
                  <a:lnTo>
                    <a:pt x="780256" y="569767"/>
                  </a:lnTo>
                  <a:lnTo>
                    <a:pt x="780521" y="576124"/>
                  </a:lnTo>
                  <a:lnTo>
                    <a:pt x="781050" y="582745"/>
                  </a:lnTo>
                  <a:lnTo>
                    <a:pt x="780521" y="589366"/>
                  </a:lnTo>
                  <a:lnTo>
                    <a:pt x="780256" y="595723"/>
                  </a:lnTo>
                  <a:lnTo>
                    <a:pt x="779462" y="602344"/>
                  </a:lnTo>
                  <a:lnTo>
                    <a:pt x="778140" y="608436"/>
                  </a:lnTo>
                  <a:lnTo>
                    <a:pt x="776817" y="614793"/>
                  </a:lnTo>
                  <a:lnTo>
                    <a:pt x="774965" y="620884"/>
                  </a:lnTo>
                  <a:lnTo>
                    <a:pt x="772848" y="626976"/>
                  </a:lnTo>
                  <a:lnTo>
                    <a:pt x="770731" y="632803"/>
                  </a:lnTo>
                  <a:lnTo>
                    <a:pt x="767821" y="638630"/>
                  </a:lnTo>
                  <a:lnTo>
                    <a:pt x="765175" y="643927"/>
                  </a:lnTo>
                  <a:lnTo>
                    <a:pt x="761735" y="649489"/>
                  </a:lnTo>
                  <a:lnTo>
                    <a:pt x="758296" y="654786"/>
                  </a:lnTo>
                  <a:lnTo>
                    <a:pt x="754856" y="659818"/>
                  </a:lnTo>
                  <a:lnTo>
                    <a:pt x="750888" y="664850"/>
                  </a:lnTo>
                  <a:lnTo>
                    <a:pt x="746919" y="669353"/>
                  </a:lnTo>
                  <a:lnTo>
                    <a:pt x="742421" y="673855"/>
                  </a:lnTo>
                  <a:lnTo>
                    <a:pt x="737923" y="678093"/>
                  </a:lnTo>
                  <a:lnTo>
                    <a:pt x="733160" y="682066"/>
                  </a:lnTo>
                  <a:lnTo>
                    <a:pt x="728133" y="685774"/>
                  </a:lnTo>
                  <a:lnTo>
                    <a:pt x="722842" y="689482"/>
                  </a:lnTo>
                  <a:lnTo>
                    <a:pt x="717550" y="692660"/>
                  </a:lnTo>
                  <a:lnTo>
                    <a:pt x="711994" y="695838"/>
                  </a:lnTo>
                  <a:lnTo>
                    <a:pt x="706438" y="698487"/>
                  </a:lnTo>
                  <a:lnTo>
                    <a:pt x="700617" y="701400"/>
                  </a:lnTo>
                  <a:lnTo>
                    <a:pt x="694796" y="703519"/>
                  </a:lnTo>
                  <a:lnTo>
                    <a:pt x="688446" y="705638"/>
                  </a:lnTo>
                  <a:lnTo>
                    <a:pt x="682360" y="707227"/>
                  </a:lnTo>
                  <a:lnTo>
                    <a:pt x="675746" y="708816"/>
                  </a:lnTo>
                  <a:lnTo>
                    <a:pt x="669396" y="710141"/>
                  </a:lnTo>
                  <a:lnTo>
                    <a:pt x="662781" y="710670"/>
                  </a:lnTo>
                  <a:lnTo>
                    <a:pt x="656167" y="711200"/>
                  </a:lnTo>
                  <a:lnTo>
                    <a:pt x="649552" y="711200"/>
                  </a:lnTo>
                  <a:lnTo>
                    <a:pt x="642673" y="711200"/>
                  </a:lnTo>
                  <a:lnTo>
                    <a:pt x="635794" y="710670"/>
                  </a:lnTo>
                  <a:lnTo>
                    <a:pt x="629179" y="710141"/>
                  </a:lnTo>
                  <a:lnTo>
                    <a:pt x="622829" y="708816"/>
                  </a:lnTo>
                  <a:lnTo>
                    <a:pt x="616479" y="707227"/>
                  </a:lnTo>
                  <a:lnTo>
                    <a:pt x="610394" y="705638"/>
                  </a:lnTo>
                  <a:lnTo>
                    <a:pt x="604044" y="703519"/>
                  </a:lnTo>
                  <a:lnTo>
                    <a:pt x="598223" y="701400"/>
                  </a:lnTo>
                  <a:lnTo>
                    <a:pt x="592402" y="698487"/>
                  </a:lnTo>
                  <a:lnTo>
                    <a:pt x="586581" y="695838"/>
                  </a:lnTo>
                  <a:lnTo>
                    <a:pt x="581290" y="692660"/>
                  </a:lnTo>
                  <a:lnTo>
                    <a:pt x="575733" y="689482"/>
                  </a:lnTo>
                  <a:lnTo>
                    <a:pt x="570706" y="685774"/>
                  </a:lnTo>
                  <a:lnTo>
                    <a:pt x="565679" y="682066"/>
                  </a:lnTo>
                  <a:lnTo>
                    <a:pt x="560652" y="678093"/>
                  </a:lnTo>
                  <a:lnTo>
                    <a:pt x="556419" y="673855"/>
                  </a:lnTo>
                  <a:lnTo>
                    <a:pt x="551921" y="669353"/>
                  </a:lnTo>
                  <a:lnTo>
                    <a:pt x="547688" y="664850"/>
                  </a:lnTo>
                  <a:lnTo>
                    <a:pt x="543983" y="659818"/>
                  </a:lnTo>
                  <a:lnTo>
                    <a:pt x="540279" y="654786"/>
                  </a:lnTo>
                  <a:lnTo>
                    <a:pt x="536840" y="649489"/>
                  </a:lnTo>
                  <a:lnTo>
                    <a:pt x="533665" y="643927"/>
                  </a:lnTo>
                  <a:lnTo>
                    <a:pt x="530754" y="638630"/>
                  </a:lnTo>
                  <a:lnTo>
                    <a:pt x="528108" y="632803"/>
                  </a:lnTo>
                  <a:lnTo>
                    <a:pt x="525727" y="626976"/>
                  </a:lnTo>
                  <a:lnTo>
                    <a:pt x="523875" y="620884"/>
                  </a:lnTo>
                  <a:lnTo>
                    <a:pt x="522023" y="614793"/>
                  </a:lnTo>
                  <a:lnTo>
                    <a:pt x="520435" y="608436"/>
                  </a:lnTo>
                  <a:lnTo>
                    <a:pt x="519112" y="602344"/>
                  </a:lnTo>
                  <a:lnTo>
                    <a:pt x="518583" y="595723"/>
                  </a:lnTo>
                  <a:lnTo>
                    <a:pt x="518054" y="589366"/>
                  </a:lnTo>
                  <a:lnTo>
                    <a:pt x="517525" y="582745"/>
                  </a:lnTo>
                  <a:lnTo>
                    <a:pt x="518054" y="576124"/>
                  </a:lnTo>
                  <a:lnTo>
                    <a:pt x="518583" y="569767"/>
                  </a:lnTo>
                  <a:lnTo>
                    <a:pt x="519112" y="563146"/>
                  </a:lnTo>
                  <a:lnTo>
                    <a:pt x="520435" y="556789"/>
                  </a:lnTo>
                  <a:lnTo>
                    <a:pt x="522023" y="550433"/>
                  </a:lnTo>
                  <a:lnTo>
                    <a:pt x="523875" y="544606"/>
                  </a:lnTo>
                  <a:lnTo>
                    <a:pt x="525727" y="538249"/>
                  </a:lnTo>
                  <a:lnTo>
                    <a:pt x="528108" y="532687"/>
                  </a:lnTo>
                  <a:lnTo>
                    <a:pt x="530754" y="526860"/>
                  </a:lnTo>
                  <a:lnTo>
                    <a:pt x="533665" y="521299"/>
                  </a:lnTo>
                  <a:lnTo>
                    <a:pt x="536840" y="516001"/>
                  </a:lnTo>
                  <a:lnTo>
                    <a:pt x="540279" y="510704"/>
                  </a:lnTo>
                  <a:lnTo>
                    <a:pt x="543983" y="505672"/>
                  </a:lnTo>
                  <a:lnTo>
                    <a:pt x="547688" y="500905"/>
                  </a:lnTo>
                  <a:lnTo>
                    <a:pt x="551921" y="496137"/>
                  </a:lnTo>
                  <a:lnTo>
                    <a:pt x="556419" y="491900"/>
                  </a:lnTo>
                  <a:lnTo>
                    <a:pt x="560652" y="487397"/>
                  </a:lnTo>
                  <a:lnTo>
                    <a:pt x="565679" y="483424"/>
                  </a:lnTo>
                  <a:lnTo>
                    <a:pt x="570706" y="479716"/>
                  </a:lnTo>
                  <a:lnTo>
                    <a:pt x="575733" y="476008"/>
                  </a:lnTo>
                  <a:lnTo>
                    <a:pt x="581290" y="472565"/>
                  </a:lnTo>
                  <a:lnTo>
                    <a:pt x="586581" y="469387"/>
                  </a:lnTo>
                  <a:lnTo>
                    <a:pt x="592402" y="466738"/>
                  </a:lnTo>
                  <a:lnTo>
                    <a:pt x="598223" y="464090"/>
                  </a:lnTo>
                  <a:lnTo>
                    <a:pt x="604044" y="461706"/>
                  </a:lnTo>
                  <a:lnTo>
                    <a:pt x="610394" y="459852"/>
                  </a:lnTo>
                  <a:lnTo>
                    <a:pt x="616479" y="457998"/>
                  </a:lnTo>
                  <a:lnTo>
                    <a:pt x="622829" y="456674"/>
                  </a:lnTo>
                  <a:lnTo>
                    <a:pt x="629179" y="455349"/>
                  </a:lnTo>
                  <a:lnTo>
                    <a:pt x="635794" y="454555"/>
                  </a:lnTo>
                  <a:lnTo>
                    <a:pt x="642673" y="454290"/>
                  </a:lnTo>
                  <a:lnTo>
                    <a:pt x="649552" y="454025"/>
                  </a:lnTo>
                  <a:close/>
                  <a:moveTo>
                    <a:pt x="390155" y="529"/>
                  </a:moveTo>
                  <a:lnTo>
                    <a:pt x="524353" y="301890"/>
                  </a:lnTo>
                  <a:lnTo>
                    <a:pt x="514030" y="306388"/>
                  </a:lnTo>
                  <a:lnTo>
                    <a:pt x="503972" y="311415"/>
                  </a:lnTo>
                  <a:lnTo>
                    <a:pt x="494178" y="316706"/>
                  </a:lnTo>
                  <a:lnTo>
                    <a:pt x="484650" y="322263"/>
                  </a:lnTo>
                  <a:lnTo>
                    <a:pt x="475121" y="328083"/>
                  </a:lnTo>
                  <a:lnTo>
                    <a:pt x="466121" y="334698"/>
                  </a:lnTo>
                  <a:lnTo>
                    <a:pt x="457122" y="341048"/>
                  </a:lnTo>
                  <a:lnTo>
                    <a:pt x="448387" y="347927"/>
                  </a:lnTo>
                  <a:lnTo>
                    <a:pt x="439917" y="355071"/>
                  </a:lnTo>
                  <a:lnTo>
                    <a:pt x="431976" y="362479"/>
                  </a:lnTo>
                  <a:lnTo>
                    <a:pt x="423771" y="370417"/>
                  </a:lnTo>
                  <a:lnTo>
                    <a:pt x="416359" y="378090"/>
                  </a:lnTo>
                  <a:lnTo>
                    <a:pt x="408948" y="386556"/>
                  </a:lnTo>
                  <a:lnTo>
                    <a:pt x="402066" y="394758"/>
                  </a:lnTo>
                  <a:lnTo>
                    <a:pt x="395449" y="403490"/>
                  </a:lnTo>
                  <a:lnTo>
                    <a:pt x="389096" y="412486"/>
                  </a:lnTo>
                  <a:lnTo>
                    <a:pt x="383008" y="421746"/>
                  </a:lnTo>
                  <a:lnTo>
                    <a:pt x="377450" y="431006"/>
                  </a:lnTo>
                  <a:lnTo>
                    <a:pt x="372156" y="440796"/>
                  </a:lnTo>
                  <a:lnTo>
                    <a:pt x="366862" y="450586"/>
                  </a:lnTo>
                  <a:lnTo>
                    <a:pt x="362098" y="460640"/>
                  </a:lnTo>
                  <a:lnTo>
                    <a:pt x="357863" y="470694"/>
                  </a:lnTo>
                  <a:lnTo>
                    <a:pt x="354157" y="481277"/>
                  </a:lnTo>
                  <a:lnTo>
                    <a:pt x="350451" y="491861"/>
                  </a:lnTo>
                  <a:lnTo>
                    <a:pt x="347275" y="502708"/>
                  </a:lnTo>
                  <a:lnTo>
                    <a:pt x="344363" y="513556"/>
                  </a:lnTo>
                  <a:lnTo>
                    <a:pt x="341981" y="524404"/>
                  </a:lnTo>
                  <a:lnTo>
                    <a:pt x="340128" y="535517"/>
                  </a:lnTo>
                  <a:lnTo>
                    <a:pt x="338540" y="547158"/>
                  </a:lnTo>
                  <a:lnTo>
                    <a:pt x="337482" y="558536"/>
                  </a:lnTo>
                  <a:lnTo>
                    <a:pt x="336687" y="570177"/>
                  </a:lnTo>
                  <a:lnTo>
                    <a:pt x="336687" y="581819"/>
                  </a:lnTo>
                  <a:lnTo>
                    <a:pt x="336952" y="592931"/>
                  </a:lnTo>
                  <a:lnTo>
                    <a:pt x="337482" y="603779"/>
                  </a:lnTo>
                  <a:lnTo>
                    <a:pt x="338805" y="614627"/>
                  </a:lnTo>
                  <a:lnTo>
                    <a:pt x="340128" y="625211"/>
                  </a:lnTo>
                  <a:lnTo>
                    <a:pt x="6353" y="665692"/>
                  </a:lnTo>
                  <a:lnTo>
                    <a:pt x="3706" y="644790"/>
                  </a:lnTo>
                  <a:lnTo>
                    <a:pt x="1853" y="624152"/>
                  </a:lnTo>
                  <a:lnTo>
                    <a:pt x="1059" y="613569"/>
                  </a:lnTo>
                  <a:lnTo>
                    <a:pt x="530" y="602986"/>
                  </a:lnTo>
                  <a:lnTo>
                    <a:pt x="265" y="592402"/>
                  </a:lnTo>
                  <a:lnTo>
                    <a:pt x="0" y="581819"/>
                  </a:lnTo>
                  <a:lnTo>
                    <a:pt x="265" y="569648"/>
                  </a:lnTo>
                  <a:lnTo>
                    <a:pt x="530" y="557742"/>
                  </a:lnTo>
                  <a:lnTo>
                    <a:pt x="1324" y="545571"/>
                  </a:lnTo>
                  <a:lnTo>
                    <a:pt x="1853" y="533400"/>
                  </a:lnTo>
                  <a:lnTo>
                    <a:pt x="2912" y="521758"/>
                  </a:lnTo>
                  <a:lnTo>
                    <a:pt x="4235" y="509588"/>
                  </a:lnTo>
                  <a:lnTo>
                    <a:pt x="5559" y="497681"/>
                  </a:lnTo>
                  <a:lnTo>
                    <a:pt x="7412" y="486304"/>
                  </a:lnTo>
                  <a:lnTo>
                    <a:pt x="9264" y="474398"/>
                  </a:lnTo>
                  <a:lnTo>
                    <a:pt x="11382" y="463021"/>
                  </a:lnTo>
                  <a:lnTo>
                    <a:pt x="13764" y="451379"/>
                  </a:lnTo>
                  <a:lnTo>
                    <a:pt x="16411" y="440002"/>
                  </a:lnTo>
                  <a:lnTo>
                    <a:pt x="19323" y="428625"/>
                  </a:lnTo>
                  <a:lnTo>
                    <a:pt x="21970" y="417513"/>
                  </a:lnTo>
                  <a:lnTo>
                    <a:pt x="25411" y="405871"/>
                  </a:lnTo>
                  <a:lnTo>
                    <a:pt x="28587" y="395023"/>
                  </a:lnTo>
                  <a:lnTo>
                    <a:pt x="32293" y="383911"/>
                  </a:lnTo>
                  <a:lnTo>
                    <a:pt x="35998" y="373063"/>
                  </a:lnTo>
                  <a:lnTo>
                    <a:pt x="39969" y="362215"/>
                  </a:lnTo>
                  <a:lnTo>
                    <a:pt x="44468" y="351367"/>
                  </a:lnTo>
                  <a:lnTo>
                    <a:pt x="48703" y="340783"/>
                  </a:lnTo>
                  <a:lnTo>
                    <a:pt x="53203" y="330200"/>
                  </a:lnTo>
                  <a:lnTo>
                    <a:pt x="57968" y="319881"/>
                  </a:lnTo>
                  <a:lnTo>
                    <a:pt x="62997" y="309563"/>
                  </a:lnTo>
                  <a:lnTo>
                    <a:pt x="68026" y="298979"/>
                  </a:lnTo>
                  <a:lnTo>
                    <a:pt x="73320" y="289190"/>
                  </a:lnTo>
                  <a:lnTo>
                    <a:pt x="78878" y="278871"/>
                  </a:lnTo>
                  <a:lnTo>
                    <a:pt x="84437" y="268817"/>
                  </a:lnTo>
                  <a:lnTo>
                    <a:pt x="90260" y="259292"/>
                  </a:lnTo>
                  <a:lnTo>
                    <a:pt x="96613" y="249238"/>
                  </a:lnTo>
                  <a:lnTo>
                    <a:pt x="102700" y="239713"/>
                  </a:lnTo>
                  <a:lnTo>
                    <a:pt x="109053" y="230452"/>
                  </a:lnTo>
                  <a:lnTo>
                    <a:pt x="115406" y="220927"/>
                  </a:lnTo>
                  <a:lnTo>
                    <a:pt x="122288" y="211931"/>
                  </a:lnTo>
                  <a:lnTo>
                    <a:pt x="129170" y="202406"/>
                  </a:lnTo>
                  <a:lnTo>
                    <a:pt x="136316" y="193411"/>
                  </a:lnTo>
                  <a:lnTo>
                    <a:pt x="143463" y="184944"/>
                  </a:lnTo>
                  <a:lnTo>
                    <a:pt x="150610" y="175948"/>
                  </a:lnTo>
                  <a:lnTo>
                    <a:pt x="158021" y="167481"/>
                  </a:lnTo>
                  <a:lnTo>
                    <a:pt x="165697" y="158750"/>
                  </a:lnTo>
                  <a:lnTo>
                    <a:pt x="173373" y="150548"/>
                  </a:lnTo>
                  <a:lnTo>
                    <a:pt x="181578" y="142346"/>
                  </a:lnTo>
                  <a:lnTo>
                    <a:pt x="189519" y="134408"/>
                  </a:lnTo>
                  <a:lnTo>
                    <a:pt x="197989" y="126206"/>
                  </a:lnTo>
                  <a:lnTo>
                    <a:pt x="206459" y="118533"/>
                  </a:lnTo>
                  <a:lnTo>
                    <a:pt x="214665" y="111125"/>
                  </a:lnTo>
                  <a:lnTo>
                    <a:pt x="223400" y="103717"/>
                  </a:lnTo>
                  <a:lnTo>
                    <a:pt x="232134" y="96044"/>
                  </a:lnTo>
                  <a:lnTo>
                    <a:pt x="241134" y="88900"/>
                  </a:lnTo>
                  <a:lnTo>
                    <a:pt x="250133" y="81756"/>
                  </a:lnTo>
                  <a:lnTo>
                    <a:pt x="259398" y="75142"/>
                  </a:lnTo>
                  <a:lnTo>
                    <a:pt x="268662" y="68263"/>
                  </a:lnTo>
                  <a:lnTo>
                    <a:pt x="278455" y="61648"/>
                  </a:lnTo>
                  <a:lnTo>
                    <a:pt x="287720" y="55298"/>
                  </a:lnTo>
                  <a:lnTo>
                    <a:pt x="297513" y="48948"/>
                  </a:lnTo>
                  <a:lnTo>
                    <a:pt x="307307" y="43127"/>
                  </a:lnTo>
                  <a:lnTo>
                    <a:pt x="317100" y="37306"/>
                  </a:lnTo>
                  <a:lnTo>
                    <a:pt x="327423" y="31221"/>
                  </a:lnTo>
                  <a:lnTo>
                    <a:pt x="337217" y="25665"/>
                  </a:lnTo>
                  <a:lnTo>
                    <a:pt x="347804" y="20373"/>
                  </a:lnTo>
                  <a:lnTo>
                    <a:pt x="358127" y="15081"/>
                  </a:lnTo>
                  <a:lnTo>
                    <a:pt x="368715" y="10319"/>
                  </a:lnTo>
                  <a:lnTo>
                    <a:pt x="379303" y="5292"/>
                  </a:lnTo>
                  <a:lnTo>
                    <a:pt x="390155" y="529"/>
                  </a:lnTo>
                  <a:close/>
                  <a:moveTo>
                    <a:pt x="907361" y="0"/>
                  </a:moveTo>
                  <a:lnTo>
                    <a:pt x="917949" y="4763"/>
                  </a:lnTo>
                  <a:lnTo>
                    <a:pt x="928801" y="9261"/>
                  </a:lnTo>
                  <a:lnTo>
                    <a:pt x="939124" y="14288"/>
                  </a:lnTo>
                  <a:lnTo>
                    <a:pt x="949447" y="19579"/>
                  </a:lnTo>
                  <a:lnTo>
                    <a:pt x="959770" y="25136"/>
                  </a:lnTo>
                  <a:lnTo>
                    <a:pt x="969829" y="30427"/>
                  </a:lnTo>
                  <a:lnTo>
                    <a:pt x="980152" y="36248"/>
                  </a:lnTo>
                  <a:lnTo>
                    <a:pt x="990210" y="42069"/>
                  </a:lnTo>
                  <a:lnTo>
                    <a:pt x="1000003" y="48154"/>
                  </a:lnTo>
                  <a:lnTo>
                    <a:pt x="1009797" y="54504"/>
                  </a:lnTo>
                  <a:lnTo>
                    <a:pt x="1019326" y="60854"/>
                  </a:lnTo>
                  <a:lnTo>
                    <a:pt x="1028855" y="67204"/>
                  </a:lnTo>
                  <a:lnTo>
                    <a:pt x="1038119" y="74083"/>
                  </a:lnTo>
                  <a:lnTo>
                    <a:pt x="1047648" y="80963"/>
                  </a:lnTo>
                  <a:lnTo>
                    <a:pt x="1056647" y="88106"/>
                  </a:lnTo>
                  <a:lnTo>
                    <a:pt x="1065647" y="95250"/>
                  </a:lnTo>
                  <a:lnTo>
                    <a:pt x="1074117" y="102658"/>
                  </a:lnTo>
                  <a:lnTo>
                    <a:pt x="1082852" y="110067"/>
                  </a:lnTo>
                  <a:lnTo>
                    <a:pt x="1091586" y="117740"/>
                  </a:lnTo>
                  <a:lnTo>
                    <a:pt x="1100057" y="125677"/>
                  </a:lnTo>
                  <a:lnTo>
                    <a:pt x="1108262" y="133350"/>
                  </a:lnTo>
                  <a:lnTo>
                    <a:pt x="1116468" y="141552"/>
                  </a:lnTo>
                  <a:lnTo>
                    <a:pt x="1124408" y="149754"/>
                  </a:lnTo>
                  <a:lnTo>
                    <a:pt x="1132349" y="158221"/>
                  </a:lnTo>
                  <a:lnTo>
                    <a:pt x="1140025" y="166423"/>
                  </a:lnTo>
                  <a:lnTo>
                    <a:pt x="1147436" y="175154"/>
                  </a:lnTo>
                  <a:lnTo>
                    <a:pt x="1154848" y="183886"/>
                  </a:lnTo>
                  <a:lnTo>
                    <a:pt x="1161994" y="192881"/>
                  </a:lnTo>
                  <a:lnTo>
                    <a:pt x="1169141" y="201877"/>
                  </a:lnTo>
                  <a:lnTo>
                    <a:pt x="1176023" y="210873"/>
                  </a:lnTo>
                  <a:lnTo>
                    <a:pt x="1182905" y="220133"/>
                  </a:lnTo>
                  <a:lnTo>
                    <a:pt x="1189258" y="229394"/>
                  </a:lnTo>
                  <a:lnTo>
                    <a:pt x="1195610" y="239183"/>
                  </a:lnTo>
                  <a:lnTo>
                    <a:pt x="1201963" y="248708"/>
                  </a:lnTo>
                  <a:lnTo>
                    <a:pt x="1208051" y="258233"/>
                  </a:lnTo>
                  <a:lnTo>
                    <a:pt x="1213874" y="268288"/>
                  </a:lnTo>
                  <a:lnTo>
                    <a:pt x="1219432" y="278077"/>
                  </a:lnTo>
                  <a:lnTo>
                    <a:pt x="1224991" y="288396"/>
                  </a:lnTo>
                  <a:lnTo>
                    <a:pt x="1230285" y="298450"/>
                  </a:lnTo>
                  <a:lnTo>
                    <a:pt x="1235578" y="309033"/>
                  </a:lnTo>
                  <a:lnTo>
                    <a:pt x="1240608" y="319088"/>
                  </a:lnTo>
                  <a:lnTo>
                    <a:pt x="1245107" y="329671"/>
                  </a:lnTo>
                  <a:lnTo>
                    <a:pt x="1249872" y="340254"/>
                  </a:lnTo>
                  <a:lnTo>
                    <a:pt x="1254107" y="350838"/>
                  </a:lnTo>
                  <a:lnTo>
                    <a:pt x="1258607" y="361686"/>
                  </a:lnTo>
                  <a:lnTo>
                    <a:pt x="1262577" y="372533"/>
                  </a:lnTo>
                  <a:lnTo>
                    <a:pt x="1266283" y="383646"/>
                  </a:lnTo>
                  <a:lnTo>
                    <a:pt x="1269988" y="394494"/>
                  </a:lnTo>
                  <a:lnTo>
                    <a:pt x="1273429" y="405606"/>
                  </a:lnTo>
                  <a:lnTo>
                    <a:pt x="1276606" y="416719"/>
                  </a:lnTo>
                  <a:lnTo>
                    <a:pt x="1279517" y="428361"/>
                  </a:lnTo>
                  <a:lnTo>
                    <a:pt x="1282429" y="439473"/>
                  </a:lnTo>
                  <a:lnTo>
                    <a:pt x="1284811" y="450850"/>
                  </a:lnTo>
                  <a:lnTo>
                    <a:pt x="1287193" y="462756"/>
                  </a:lnTo>
                  <a:lnTo>
                    <a:pt x="1289311" y="474133"/>
                  </a:lnTo>
                  <a:lnTo>
                    <a:pt x="1291428" y="486040"/>
                  </a:lnTo>
                  <a:lnTo>
                    <a:pt x="1293016" y="497681"/>
                  </a:lnTo>
                  <a:lnTo>
                    <a:pt x="1294605" y="509588"/>
                  </a:lnTo>
                  <a:lnTo>
                    <a:pt x="1295663" y="521229"/>
                  </a:lnTo>
                  <a:lnTo>
                    <a:pt x="1296722" y="533400"/>
                  </a:lnTo>
                  <a:lnTo>
                    <a:pt x="1297516" y="545306"/>
                  </a:lnTo>
                  <a:lnTo>
                    <a:pt x="1298310" y="557213"/>
                  </a:lnTo>
                  <a:lnTo>
                    <a:pt x="1298575" y="569648"/>
                  </a:lnTo>
                  <a:lnTo>
                    <a:pt x="1298575" y="581819"/>
                  </a:lnTo>
                  <a:lnTo>
                    <a:pt x="1298310" y="601398"/>
                  </a:lnTo>
                  <a:lnTo>
                    <a:pt x="1297252" y="620713"/>
                  </a:lnTo>
                  <a:lnTo>
                    <a:pt x="1295399" y="639498"/>
                  </a:lnTo>
                  <a:lnTo>
                    <a:pt x="1293281" y="658548"/>
                  </a:lnTo>
                  <a:lnTo>
                    <a:pt x="958976" y="621506"/>
                  </a:lnTo>
                  <a:lnTo>
                    <a:pt x="960300" y="611981"/>
                  </a:lnTo>
                  <a:lnTo>
                    <a:pt x="961358" y="601927"/>
                  </a:lnTo>
                  <a:lnTo>
                    <a:pt x="961888" y="592138"/>
                  </a:lnTo>
                  <a:lnTo>
                    <a:pt x="962152" y="581819"/>
                  </a:lnTo>
                  <a:lnTo>
                    <a:pt x="961888" y="570177"/>
                  </a:lnTo>
                  <a:lnTo>
                    <a:pt x="961358" y="558536"/>
                  </a:lnTo>
                  <a:lnTo>
                    <a:pt x="960035" y="547158"/>
                  </a:lnTo>
                  <a:lnTo>
                    <a:pt x="958712" y="536046"/>
                  </a:lnTo>
                  <a:lnTo>
                    <a:pt x="956594" y="524669"/>
                  </a:lnTo>
                  <a:lnTo>
                    <a:pt x="954476" y="513821"/>
                  </a:lnTo>
                  <a:lnTo>
                    <a:pt x="951565" y="502973"/>
                  </a:lnTo>
                  <a:lnTo>
                    <a:pt x="948653" y="492125"/>
                  </a:lnTo>
                  <a:lnTo>
                    <a:pt x="944948" y="481542"/>
                  </a:lnTo>
                  <a:lnTo>
                    <a:pt x="940977" y="471488"/>
                  </a:lnTo>
                  <a:lnTo>
                    <a:pt x="936742" y="461169"/>
                  </a:lnTo>
                  <a:lnTo>
                    <a:pt x="931978" y="451379"/>
                  </a:lnTo>
                  <a:lnTo>
                    <a:pt x="927213" y="441325"/>
                  </a:lnTo>
                  <a:lnTo>
                    <a:pt x="921919" y="431800"/>
                  </a:lnTo>
                  <a:lnTo>
                    <a:pt x="916361" y="422540"/>
                  </a:lnTo>
                  <a:lnTo>
                    <a:pt x="910008" y="413015"/>
                  </a:lnTo>
                  <a:lnTo>
                    <a:pt x="903920" y="404019"/>
                  </a:lnTo>
                  <a:lnTo>
                    <a:pt x="897038" y="395552"/>
                  </a:lnTo>
                  <a:lnTo>
                    <a:pt x="890156" y="387086"/>
                  </a:lnTo>
                  <a:lnTo>
                    <a:pt x="883010" y="378883"/>
                  </a:lnTo>
                  <a:lnTo>
                    <a:pt x="875334" y="370946"/>
                  </a:lnTo>
                  <a:lnTo>
                    <a:pt x="867658" y="363273"/>
                  </a:lnTo>
                  <a:lnTo>
                    <a:pt x="859452" y="355865"/>
                  </a:lnTo>
                  <a:lnTo>
                    <a:pt x="851247" y="348721"/>
                  </a:lnTo>
                  <a:lnTo>
                    <a:pt x="842512" y="341842"/>
                  </a:lnTo>
                  <a:lnTo>
                    <a:pt x="833777" y="335227"/>
                  </a:lnTo>
                  <a:lnTo>
                    <a:pt x="824778" y="329142"/>
                  </a:lnTo>
                  <a:lnTo>
                    <a:pt x="815249" y="323056"/>
                  </a:lnTo>
                  <a:lnTo>
                    <a:pt x="805720" y="317500"/>
                  </a:lnTo>
                  <a:lnTo>
                    <a:pt x="795926" y="312208"/>
                  </a:lnTo>
                  <a:lnTo>
                    <a:pt x="785868" y="307446"/>
                  </a:lnTo>
                  <a:lnTo>
                    <a:pt x="775810" y="302683"/>
                  </a:lnTo>
                  <a:lnTo>
                    <a:pt x="907361" y="0"/>
                  </a:lnTo>
                  <a:close/>
                </a:path>
              </a:pathLst>
            </a:custGeom>
            <a:ln>
              <a:noFill/>
            </a:ln>
            <a:extLst>
              <a:ext uri="{91240B29-F687-4F45-9708-019B960494DF}">
                <a14:hiddenLine w="9525">
                  <a:solidFill>
                    <a:srgbClr val="000000"/>
                  </a:solidFill>
                  <a:round/>
                  <a:headEnd/>
                  <a:tailEnd/>
                </a14:hiddenLine>
              </a:ext>
            </a:extLst>
          </p:spPr>
          <p:txBody>
            <a:bodyPr/>
            <a:lstStyle/>
            <a:p>
              <a:endParaRPr altLang="en-US" lang="zh-CN"/>
            </a:p>
          </p:txBody>
        </p:sp>
      </p:grpSp>
    </p:spTree>
    <p:custDataLst>
      <p:tags r:id="rId4"/>
    </p:custData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1+#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51"/>
                                        </p:tgtEl>
                                        <p:attrNameLst>
                                          <p:attrName>style.visibility</p:attrName>
                                        </p:attrNameLst>
                                      </p:cBhvr>
                                      <p:to>
                                        <p:strVal val="visible"/>
                                      </p:to>
                                    </p:set>
                                    <p:anim calcmode="lin" valueType="num">
                                      <p:cBhvr additive="base">
                                        <p:cTn dur="500" fill="hold" id="12"/>
                                        <p:tgtEl>
                                          <p:spTgt spid="51"/>
                                        </p:tgtEl>
                                        <p:attrNameLst>
                                          <p:attrName>ppt_x</p:attrName>
                                        </p:attrNameLst>
                                      </p:cBhvr>
                                      <p:tavLst>
                                        <p:tav tm="0">
                                          <p:val>
                                            <p:strVal val="1+#ppt_w/2"/>
                                          </p:val>
                                        </p:tav>
                                        <p:tav tm="100000">
                                          <p:val>
                                            <p:strVal val="#ppt_x"/>
                                          </p:val>
                                        </p:tav>
                                      </p:tavLst>
                                    </p:anim>
                                    <p:anim calcmode="lin" valueType="num">
                                      <p:cBhvr additive="base">
                                        <p:cTn dur="500" fill="hold" id="13"/>
                                        <p:tgtEl>
                                          <p:spTgt spid="51"/>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2" presetSubtype="2">
                                  <p:stCondLst>
                                    <p:cond delay="0"/>
                                  </p:stCondLst>
                                  <p:childTnLst>
                                    <p:set>
                                      <p:cBhvr>
                                        <p:cTn dur="1" fill="hold" id="17">
                                          <p:stCondLst>
                                            <p:cond delay="0"/>
                                          </p:stCondLst>
                                        </p:cTn>
                                        <p:tgtEl>
                                          <p:spTgt spid="45"/>
                                        </p:tgtEl>
                                        <p:attrNameLst>
                                          <p:attrName>style.visibility</p:attrName>
                                        </p:attrNameLst>
                                      </p:cBhvr>
                                      <p:to>
                                        <p:strVal val="visible"/>
                                      </p:to>
                                    </p:set>
                                    <p:anim calcmode="lin" valueType="num">
                                      <p:cBhvr additive="base">
                                        <p:cTn dur="500" fill="hold" id="18"/>
                                        <p:tgtEl>
                                          <p:spTgt spid="45"/>
                                        </p:tgtEl>
                                        <p:attrNameLst>
                                          <p:attrName>ppt_x</p:attrName>
                                        </p:attrNameLst>
                                      </p:cBhvr>
                                      <p:tavLst>
                                        <p:tav tm="0">
                                          <p:val>
                                            <p:strVal val="1+#ppt_w/2"/>
                                          </p:val>
                                        </p:tav>
                                        <p:tav tm="100000">
                                          <p:val>
                                            <p:strVal val="#ppt_x"/>
                                          </p:val>
                                        </p:tav>
                                      </p:tavLst>
                                    </p:anim>
                                    <p:anim calcmode="lin" valueType="num">
                                      <p:cBhvr additive="base">
                                        <p:cTn dur="500" fill="hold" id="19"/>
                                        <p:tgtEl>
                                          <p:spTgt spid="45"/>
                                        </p:tgtEl>
                                        <p:attrNameLst>
                                          <p:attrName>ppt_y</p:attrName>
                                        </p:attrNameLst>
                                      </p:cBhvr>
                                      <p:tavLst>
                                        <p:tav tm="0">
                                          <p:val>
                                            <p:strVal val="#ppt_y"/>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2" presetSubtype="2">
                                  <p:stCondLst>
                                    <p:cond delay="0"/>
                                  </p:stCondLst>
                                  <p:childTnLst>
                                    <p:set>
                                      <p:cBhvr>
                                        <p:cTn dur="1" fill="hold" id="23">
                                          <p:stCondLst>
                                            <p:cond delay="0"/>
                                          </p:stCondLst>
                                        </p:cTn>
                                        <p:tgtEl>
                                          <p:spTgt spid="48"/>
                                        </p:tgtEl>
                                        <p:attrNameLst>
                                          <p:attrName>style.visibility</p:attrName>
                                        </p:attrNameLst>
                                      </p:cBhvr>
                                      <p:to>
                                        <p:strVal val="visible"/>
                                      </p:to>
                                    </p:set>
                                    <p:anim calcmode="lin" valueType="num">
                                      <p:cBhvr additive="base">
                                        <p:cTn dur="500" fill="hold" id="24"/>
                                        <p:tgtEl>
                                          <p:spTgt spid="48"/>
                                        </p:tgtEl>
                                        <p:attrNameLst>
                                          <p:attrName>ppt_x</p:attrName>
                                        </p:attrNameLst>
                                      </p:cBhvr>
                                      <p:tavLst>
                                        <p:tav tm="0">
                                          <p:val>
                                            <p:strVal val="1+#ppt_w/2"/>
                                          </p:val>
                                        </p:tav>
                                        <p:tav tm="100000">
                                          <p:val>
                                            <p:strVal val="#ppt_x"/>
                                          </p:val>
                                        </p:tav>
                                      </p:tavLst>
                                    </p:anim>
                                    <p:anim calcmode="lin" valueType="num">
                                      <p:cBhvr additive="base">
                                        <p:cTn dur="500" fill="hold" id="25"/>
                                        <p:tgtEl>
                                          <p:spTgt spid="48"/>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500"/>
                            </p:stCondLst>
                            <p:childTnLst>
                              <p:par>
                                <p:cTn fill="hold" id="27" nodeType="afterEffect" presetClass="entr" presetID="22" presetSubtype="1">
                                  <p:stCondLst>
                                    <p:cond delay="0"/>
                                  </p:stCondLst>
                                  <p:childTnLst>
                                    <p:set>
                                      <p:cBhvr>
                                        <p:cTn dur="1" fill="hold" id="28">
                                          <p:stCondLst>
                                            <p:cond delay="0"/>
                                          </p:stCondLst>
                                        </p:cTn>
                                        <p:tgtEl>
                                          <p:spTgt spid="23"/>
                                        </p:tgtEl>
                                        <p:attrNameLst>
                                          <p:attrName>style.visibility</p:attrName>
                                        </p:attrNameLst>
                                      </p:cBhvr>
                                      <p:to>
                                        <p:strVal val="visible"/>
                                      </p:to>
                                    </p:set>
                                    <p:animEffect filter="wipe(up)" transition="in">
                                      <p:cBhvr>
                                        <p:cTn dur="500" id="29"/>
                                        <p:tgtEl>
                                          <p:spTgt spid="23"/>
                                        </p:tgtEl>
                                      </p:cBhvr>
                                    </p:animEffect>
                                  </p:childTnLst>
                                </p:cTn>
                              </p:par>
                            </p:childTnLst>
                          </p:cTn>
                        </p:par>
                        <p:par>
                          <p:cTn fill="hold" id="30" nodeType="afterGroup">
                            <p:stCondLst>
                              <p:cond delay="1000"/>
                            </p:stCondLst>
                            <p:childTnLst>
                              <p:par>
                                <p:cTn fill="hold" id="31" nodeType="afterEffect" presetClass="entr" presetID="22" presetSubtype="1">
                                  <p:stCondLst>
                                    <p:cond delay="0"/>
                                  </p:stCondLst>
                                  <p:childTnLst>
                                    <p:set>
                                      <p:cBhvr>
                                        <p:cTn dur="1" fill="hold" id="32">
                                          <p:stCondLst>
                                            <p:cond delay="0"/>
                                          </p:stCondLst>
                                        </p:cTn>
                                        <p:tgtEl>
                                          <p:spTgt spid="26"/>
                                        </p:tgtEl>
                                        <p:attrNameLst>
                                          <p:attrName>style.visibility</p:attrName>
                                        </p:attrNameLst>
                                      </p:cBhvr>
                                      <p:to>
                                        <p:strVal val="visible"/>
                                      </p:to>
                                    </p:set>
                                    <p:animEffect filter="wipe(up)" transition="in">
                                      <p:cBhvr>
                                        <p:cTn dur="500" id="33"/>
                                        <p:tgtEl>
                                          <p:spTgt spid="26"/>
                                        </p:tgtEl>
                                      </p:cBhvr>
                                    </p:animEffect>
                                  </p:childTnLst>
                                </p:cTn>
                              </p:par>
                            </p:childTnLst>
                          </p:cTn>
                        </p:par>
                        <p:par>
                          <p:cTn fill="hold" id="34" nodeType="afterGroup">
                            <p:stCondLst>
                              <p:cond delay="1500"/>
                            </p:stCondLst>
                            <p:childTnLst>
                              <p:par>
                                <p:cTn fill="hold" id="35" nodeType="afterEffect" presetClass="entr" presetID="22" presetSubtype="1">
                                  <p:stCondLst>
                                    <p:cond delay="0"/>
                                  </p:stCondLst>
                                  <p:childTnLst>
                                    <p:set>
                                      <p:cBhvr>
                                        <p:cTn dur="1" fill="hold" id="36">
                                          <p:stCondLst>
                                            <p:cond delay="0"/>
                                          </p:stCondLst>
                                        </p:cTn>
                                        <p:tgtEl>
                                          <p:spTgt spid="29"/>
                                        </p:tgtEl>
                                        <p:attrNameLst>
                                          <p:attrName>style.visibility</p:attrName>
                                        </p:attrNameLst>
                                      </p:cBhvr>
                                      <p:to>
                                        <p:strVal val="visible"/>
                                      </p:to>
                                    </p:set>
                                    <p:animEffect filter="wipe(up)" transition="in">
                                      <p:cBhvr>
                                        <p:cTn dur="500" id="37"/>
                                        <p:tgtEl>
                                          <p:spTgt spid="29"/>
                                        </p:tgtEl>
                                      </p:cBhvr>
                                    </p:animEffect>
                                  </p:childTnLst>
                                </p:cTn>
                              </p:par>
                            </p:childTnLst>
                          </p:cTn>
                        </p:par>
                        <p:par>
                          <p:cTn fill="hold" id="38" nodeType="afterGroup">
                            <p:stCondLst>
                              <p:cond delay="2000"/>
                            </p:stCondLst>
                            <p:childTnLst>
                              <p:par>
                                <p:cTn fill="hold" id="39" nodeType="afterEffect" presetClass="entr" presetID="22" presetSubtype="1">
                                  <p:stCondLst>
                                    <p:cond delay="0"/>
                                  </p:stCondLst>
                                  <p:childTnLst>
                                    <p:set>
                                      <p:cBhvr>
                                        <p:cTn dur="1" fill="hold" id="40">
                                          <p:stCondLst>
                                            <p:cond delay="0"/>
                                          </p:stCondLst>
                                        </p:cTn>
                                        <p:tgtEl>
                                          <p:spTgt spid="42"/>
                                        </p:tgtEl>
                                        <p:attrNameLst>
                                          <p:attrName>style.visibility</p:attrName>
                                        </p:attrNameLst>
                                      </p:cBhvr>
                                      <p:to>
                                        <p:strVal val="visible"/>
                                      </p:to>
                                    </p:set>
                                    <p:animEffect filter="wipe(up)" transition="in">
                                      <p:cBhvr>
                                        <p:cTn dur="500" id="41"/>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9570" name="组合 8"/>
          <p:cNvGrpSpPr/>
          <p:nvPr/>
        </p:nvGrpSpPr>
        <p:grpSpPr>
          <a:xfrm>
            <a:off x="0" y="0"/>
            <a:ext cx="4965700" cy="6858000"/>
            <a:chExt cx="4965700" cy="6858000"/>
          </a:xfrm>
        </p:grpSpPr>
        <p:pic>
          <p:nvPicPr>
            <p:cNvPr id="109585" name="图片 7"/>
            <p:cNvPicPr>
              <a:picLocks noChangeAspect="1"/>
            </p:cNvPicPr>
            <p:nvPr/>
          </p:nvPicPr>
          <p:blipFill>
            <a:blip r:embed="rId3">
              <a:extLst>
                <a:ext uri="{28A0092B-C50C-407E-A947-70E740481C1C}">
                  <a14:useLocalDpi val="0"/>
                </a:ext>
              </a:extLst>
            </a:blip>
            <a:srcRect b="7591" l="25368"/>
            <a:stretch>
              <a:fillRect/>
            </a:stretch>
          </p:blipFill>
          <p:spPr bwMode="auto">
            <a:xfrm>
              <a:off x="0" y="709612"/>
              <a:ext cx="4965700" cy="6148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09586" name="组合 1"/>
            <p:cNvGrpSpPr/>
            <p:nvPr/>
          </p:nvGrpSpPr>
          <p:grpSpPr>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cxnSp>
            <p:nvCxnSpPr>
              <p:cNvPr id="4" name="直接连接符 3"/>
              <p:cNvCxnSpPr/>
              <p:nvPr/>
            </p:nvCxnSpPr>
            <p:spPr bwMode="auto">
              <a:xfrm flipH="1">
                <a:off x="2184400" y="0"/>
                <a:ext cx="0" cy="14192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cxnSp>
            <p:nvCxnSpPr>
              <p:cNvPr id="5" name="直接连接符 4"/>
              <p:cNvCxnSpPr/>
              <p:nvPr/>
            </p:nvCxnSpPr>
            <p:spPr bwMode="auto">
              <a:xfrm flipH="1">
                <a:off x="2184400" y="3000375"/>
                <a:ext cx="0" cy="38576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grpSp>
        <p:sp>
          <p:nvSpPr>
            <p:cNvPr id="7" name="文本框 6"/>
            <p:cNvSpPr txBox="1">
              <a:spLocks noChangeArrowheads="1"/>
            </p:cNvSpPr>
            <p:nvPr/>
          </p:nvSpPr>
          <p:spPr bwMode="auto">
            <a:xfrm>
              <a:off x="1865313" y="1557338"/>
              <a:ext cx="65881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buFont charset="0" panose="020b0604020202020204" pitchFamily="34" typeface="Arial"/>
                <a:buNone/>
                <a:defRPr/>
              </a:pPr>
              <a:r>
                <a:rPr altLang="en-US" lang="zh-CN" sz="3600">
                  <a:solidFill>
                    <a:schemeClr val="tx1">
                      <a:lumMod val="65000"/>
                      <a:lumOff val="35000"/>
                    </a:schemeClr>
                  </a:solidFill>
                  <a:latin charset="-122" panose="02010509060101010101" pitchFamily="49" typeface="幼圆"/>
                  <a:ea charset="-122" panose="02010509060101010101" pitchFamily="49" typeface="幼圆"/>
                </a:rPr>
                <a:t>标题</a:t>
              </a:r>
            </a:p>
          </p:txBody>
        </p:sp>
      </p:grpSp>
      <p:sp>
        <p:nvSpPr>
          <p:cNvPr id="34" name="流程图: 可选过程 33"/>
          <p:cNvSpPr>
            <a:spLocks noChangeArrowheads="1"/>
          </p:cNvSpPr>
          <p:nvPr/>
        </p:nvSpPr>
        <p:spPr bwMode="auto">
          <a:xfrm>
            <a:off x="5180013" y="2416175"/>
            <a:ext cx="5256212" cy="288925"/>
          </a:xfrm>
          <a:prstGeom prst="flowChartAlternateProcess">
            <a:avLst/>
          </a:prstGeom>
          <a:solidFill>
            <a:schemeClr val="bg1">
              <a:lumMod val="65000"/>
              <a:alpha val="14000"/>
            </a:schemeClr>
          </a:solidFill>
          <a:ln>
            <a:noFill/>
          </a:ln>
          <a:extLst/>
        </p:spPr>
        <p:txBody>
          <a:bodyPr anchor="ctr" bIns="45716" lIns="91430" rIns="91430" tIns="45716"/>
          <a:lstStyle/>
          <a:p>
            <a:pPr algn="ctr">
              <a:defRPr/>
            </a:pPr>
            <a:endParaRPr altLang="zh-CN" lang="zh-CN">
              <a:solidFill>
                <a:srgbClr val="FFFFFF"/>
              </a:solidFill>
              <a:latin charset="-122" panose="02010600030101010101" pitchFamily="2" typeface="宋体"/>
              <a:sym charset="-122" panose="02010600030101010101" pitchFamily="2" typeface="宋体"/>
            </a:endParaRPr>
          </a:p>
        </p:txBody>
      </p:sp>
      <p:sp>
        <p:nvSpPr>
          <p:cNvPr id="35" name="流程图: 可选过程 34"/>
          <p:cNvSpPr>
            <a:spLocks noChangeArrowheads="1"/>
          </p:cNvSpPr>
          <p:nvPr/>
        </p:nvSpPr>
        <p:spPr bwMode="auto">
          <a:xfrm>
            <a:off x="5180013" y="2435225"/>
            <a:ext cx="3667125" cy="250825"/>
          </a:xfrm>
          <a:prstGeom prst="flowChartAlternateProcess">
            <a:avLst/>
          </a:prstGeom>
          <a:solidFill>
            <a:schemeClr val="tx1">
              <a:lumMod val="65000"/>
              <a:lumOff val="35000"/>
            </a:schemeClr>
          </a:solidFill>
          <a:ln>
            <a:noFill/>
          </a:ln>
          <a:extLst/>
        </p:spPr>
        <p:txBody>
          <a:bodyPr anchor="ctr" bIns="45716" lIns="91430" rIns="91430" tIns="45716"/>
          <a:lstStyle/>
          <a:p>
            <a:pPr algn="ctr">
              <a:defRPr/>
            </a:pPr>
            <a:endParaRPr altLang="zh-CN" lang="zh-CN">
              <a:latin charset="-122" panose="02010600030101010101" pitchFamily="2" typeface="宋体"/>
              <a:sym charset="-122" panose="02010600030101010101" pitchFamily="2" typeface="宋体"/>
            </a:endParaRPr>
          </a:p>
        </p:txBody>
      </p:sp>
      <p:sp>
        <p:nvSpPr>
          <p:cNvPr id="36" name="圆角矩形标注 46"/>
          <p:cNvSpPr>
            <a:spLocks noChangeArrowheads="1"/>
          </p:cNvSpPr>
          <p:nvPr/>
        </p:nvSpPr>
        <p:spPr bwMode="auto">
          <a:xfrm>
            <a:off x="7662863" y="2884488"/>
            <a:ext cx="504825" cy="252412"/>
          </a:xfrm>
          <a:prstGeom prst="wedgeRoundRectCallout">
            <a:avLst>
              <a:gd fmla="val -24569" name="adj1"/>
              <a:gd fmla="val 69968" name="adj2"/>
              <a:gd fmla="val 16667" name="adj3"/>
            </a:avLst>
          </a:prstGeom>
          <a:solidFill>
            <a:schemeClr val="tx1">
              <a:lumMod val="75000"/>
              <a:lumOff val="25000"/>
            </a:schemeClr>
          </a:solidFill>
          <a:ln>
            <a:noFill/>
          </a:ln>
        </p:spPr>
        <p:txBody>
          <a:bodyPr anchor="ctr" bIns="45716" lIns="91430" rIns="91430" tIns="45716"/>
          <a:lstStyle/>
          <a:p>
            <a:pPr algn="ctr">
              <a:defRPr/>
            </a:pPr>
            <a:r>
              <a:rPr lang="en-US">
                <a:solidFill>
                  <a:schemeClr val="bg1"/>
                </a:solidFill>
                <a:cs charset="0" pitchFamily="34" typeface="Calibri"/>
                <a:sym charset="0" panose="020f0502020204030204" pitchFamily="34" typeface="Calibri"/>
              </a:rPr>
              <a:t>50</a:t>
            </a:r>
          </a:p>
        </p:txBody>
      </p:sp>
      <p:sp>
        <p:nvSpPr>
          <p:cNvPr id="37" name="流程图: 可选过程 36"/>
          <p:cNvSpPr>
            <a:spLocks noChangeArrowheads="1"/>
          </p:cNvSpPr>
          <p:nvPr/>
        </p:nvSpPr>
        <p:spPr bwMode="auto">
          <a:xfrm>
            <a:off x="5180013" y="3208338"/>
            <a:ext cx="5256212" cy="288925"/>
          </a:xfrm>
          <a:prstGeom prst="flowChartAlternateProcess">
            <a:avLst/>
          </a:prstGeom>
          <a:solidFill>
            <a:schemeClr val="bg1">
              <a:lumMod val="65000"/>
              <a:alpha val="14000"/>
            </a:schemeClr>
          </a:solidFill>
          <a:ln>
            <a:noFill/>
          </a:ln>
          <a:extLst/>
        </p:spPr>
        <p:txBody>
          <a:bodyPr anchor="ctr" bIns="45716" lIns="91430" rIns="91430" tIns="45716"/>
          <a:lstStyle/>
          <a:p>
            <a:pPr algn="ctr">
              <a:defRPr/>
            </a:pPr>
            <a:endParaRPr altLang="zh-CN" lang="zh-CN">
              <a:solidFill>
                <a:srgbClr val="FFFFFF"/>
              </a:solidFill>
              <a:latin charset="-122" panose="02010600030101010101" pitchFamily="2" typeface="宋体"/>
              <a:sym charset="-122" panose="02010600030101010101" pitchFamily="2" typeface="宋体"/>
            </a:endParaRPr>
          </a:p>
        </p:txBody>
      </p:sp>
      <p:sp>
        <p:nvSpPr>
          <p:cNvPr id="38" name="流程图: 可选过程 37"/>
          <p:cNvSpPr>
            <a:spLocks noChangeArrowheads="1"/>
          </p:cNvSpPr>
          <p:nvPr/>
        </p:nvSpPr>
        <p:spPr bwMode="auto">
          <a:xfrm>
            <a:off x="5180013" y="3225800"/>
            <a:ext cx="2627312" cy="252413"/>
          </a:xfrm>
          <a:prstGeom prst="flowChartAlternateProcess">
            <a:avLst/>
          </a:prstGeom>
          <a:solidFill>
            <a:schemeClr val="tx1">
              <a:lumMod val="65000"/>
              <a:lumOff val="35000"/>
            </a:schemeClr>
          </a:solidFill>
          <a:ln>
            <a:noFill/>
          </a:ln>
        </p:spPr>
        <p:txBody>
          <a:bodyPr anchor="ctr" bIns="45716" lIns="91430" rIns="91430" tIns="45716"/>
          <a:lstStyle/>
          <a:p>
            <a:pPr algn="ctr">
              <a:defRPr/>
            </a:pPr>
            <a:endParaRPr altLang="zh-CN" lang="zh-CN">
              <a:latin charset="-122" panose="02010600030101010101" pitchFamily="2" typeface="宋体"/>
              <a:sym charset="-122" panose="02010600030101010101" pitchFamily="2" typeface="宋体"/>
            </a:endParaRPr>
          </a:p>
        </p:txBody>
      </p:sp>
      <p:sp>
        <p:nvSpPr>
          <p:cNvPr id="39" name="流程图: 可选过程 38"/>
          <p:cNvSpPr>
            <a:spLocks noChangeArrowheads="1"/>
          </p:cNvSpPr>
          <p:nvPr/>
        </p:nvSpPr>
        <p:spPr bwMode="auto">
          <a:xfrm>
            <a:off x="5214938" y="3929063"/>
            <a:ext cx="5256212" cy="287337"/>
          </a:xfrm>
          <a:prstGeom prst="flowChartAlternateProcess">
            <a:avLst/>
          </a:prstGeom>
          <a:solidFill>
            <a:schemeClr val="tx1">
              <a:lumMod val="65000"/>
              <a:lumOff val="35000"/>
            </a:schemeClr>
          </a:solidFill>
          <a:ln>
            <a:noFill/>
          </a:ln>
          <a:extLst/>
        </p:spPr>
        <p:txBody>
          <a:bodyPr anchor="ctr" bIns="45716" lIns="91430" rIns="91430" tIns="45716"/>
          <a:lstStyle/>
          <a:p>
            <a:pPr algn="ctr">
              <a:defRPr/>
            </a:pPr>
            <a:endParaRPr altLang="zh-CN" lang="zh-CN">
              <a:solidFill>
                <a:srgbClr val="FFFFFF"/>
              </a:solidFill>
              <a:latin charset="-122" panose="02010600030101010101" pitchFamily="2" typeface="宋体"/>
              <a:sym charset="-122" panose="02010600030101010101" pitchFamily="2" typeface="宋体"/>
            </a:endParaRPr>
          </a:p>
        </p:txBody>
      </p:sp>
      <p:sp>
        <p:nvSpPr>
          <p:cNvPr id="40" name="流程图: 可选过程 39"/>
          <p:cNvSpPr>
            <a:spLocks noChangeArrowheads="1"/>
          </p:cNvSpPr>
          <p:nvPr/>
        </p:nvSpPr>
        <p:spPr bwMode="auto">
          <a:xfrm>
            <a:off x="5214938" y="3946525"/>
            <a:ext cx="1797050" cy="252413"/>
          </a:xfrm>
          <a:prstGeom prst="flowChartAlternateProcess">
            <a:avLst/>
          </a:prstGeom>
          <a:solidFill>
            <a:schemeClr val="tx1">
              <a:lumMod val="65000"/>
              <a:lumOff val="35000"/>
            </a:schemeClr>
          </a:solidFill>
          <a:ln>
            <a:noFill/>
          </a:ln>
        </p:spPr>
        <p:txBody>
          <a:bodyPr anchor="ctr" bIns="45716" lIns="91430" rIns="91430" tIns="45716"/>
          <a:lstStyle/>
          <a:p>
            <a:pPr algn="ctr">
              <a:defRPr/>
            </a:pPr>
            <a:endParaRPr altLang="zh-CN" lang="zh-CN">
              <a:latin charset="-122" panose="02010600030101010101" pitchFamily="2" typeface="宋体"/>
              <a:sym charset="-122" panose="02010600030101010101" pitchFamily="2" typeface="宋体"/>
            </a:endParaRPr>
          </a:p>
        </p:txBody>
      </p:sp>
      <p:sp>
        <p:nvSpPr>
          <p:cNvPr id="57" name="流程图: 可选过程 56"/>
          <p:cNvSpPr>
            <a:spLocks noChangeArrowheads="1"/>
          </p:cNvSpPr>
          <p:nvPr/>
        </p:nvSpPr>
        <p:spPr bwMode="auto">
          <a:xfrm>
            <a:off x="5214938" y="4721225"/>
            <a:ext cx="5256212" cy="287338"/>
          </a:xfrm>
          <a:prstGeom prst="flowChartAlternateProcess">
            <a:avLst/>
          </a:prstGeom>
          <a:solidFill>
            <a:schemeClr val="bg1">
              <a:lumMod val="65000"/>
              <a:alpha val="14000"/>
            </a:schemeClr>
          </a:solidFill>
          <a:ln>
            <a:noFill/>
          </a:ln>
          <a:extLst/>
        </p:spPr>
        <p:txBody>
          <a:bodyPr anchor="ctr" bIns="45716" lIns="91430" rIns="91430" tIns="45716"/>
          <a:lstStyle/>
          <a:p>
            <a:pPr algn="ctr">
              <a:defRPr/>
            </a:pPr>
            <a:endParaRPr altLang="zh-CN" lang="zh-CN">
              <a:solidFill>
                <a:srgbClr val="FFFFFF"/>
              </a:solidFill>
              <a:latin charset="-122" panose="02010600030101010101" pitchFamily="2" typeface="宋体"/>
              <a:sym charset="-122" panose="02010600030101010101" pitchFamily="2" typeface="宋体"/>
            </a:endParaRPr>
          </a:p>
        </p:txBody>
      </p:sp>
      <p:sp>
        <p:nvSpPr>
          <p:cNvPr id="58" name="流程图: 可选过程 57"/>
          <p:cNvSpPr>
            <a:spLocks noChangeArrowheads="1"/>
          </p:cNvSpPr>
          <p:nvPr/>
        </p:nvSpPr>
        <p:spPr bwMode="auto">
          <a:xfrm>
            <a:off x="5214938" y="4738688"/>
            <a:ext cx="4464050" cy="252412"/>
          </a:xfrm>
          <a:prstGeom prst="flowChartAlternateProcess">
            <a:avLst/>
          </a:prstGeom>
          <a:solidFill>
            <a:schemeClr val="tx1">
              <a:lumMod val="65000"/>
              <a:lumOff val="35000"/>
            </a:schemeClr>
          </a:solidFill>
          <a:ln>
            <a:noFill/>
          </a:ln>
        </p:spPr>
        <p:txBody>
          <a:bodyPr anchor="ctr" bIns="45716" lIns="91430" rIns="91430" tIns="45716"/>
          <a:lstStyle/>
          <a:p>
            <a:pPr algn="ctr">
              <a:defRPr/>
            </a:pPr>
            <a:endParaRPr altLang="zh-CN" lang="zh-CN">
              <a:latin charset="-122" panose="02010600030101010101" pitchFamily="2" typeface="宋体"/>
              <a:sym charset="-122" panose="02010600030101010101" pitchFamily="2" typeface="宋体"/>
            </a:endParaRPr>
          </a:p>
        </p:txBody>
      </p:sp>
      <p:sp>
        <p:nvSpPr>
          <p:cNvPr id="59" name="圆角矩形标注 53"/>
          <p:cNvSpPr>
            <a:spLocks noChangeArrowheads="1"/>
          </p:cNvSpPr>
          <p:nvPr/>
        </p:nvSpPr>
        <p:spPr bwMode="auto">
          <a:xfrm>
            <a:off x="6872288" y="3605213"/>
            <a:ext cx="503237" cy="252412"/>
          </a:xfrm>
          <a:prstGeom prst="wedgeRoundRectCallout">
            <a:avLst>
              <a:gd fmla="val -24569" name="adj1"/>
              <a:gd fmla="val 69968" name="adj2"/>
              <a:gd fmla="val 16667" name="adj3"/>
            </a:avLst>
          </a:prstGeom>
          <a:solidFill>
            <a:schemeClr val="tx1">
              <a:lumMod val="75000"/>
              <a:lumOff val="25000"/>
            </a:schemeClr>
          </a:solidFill>
          <a:ln>
            <a:noFill/>
          </a:ln>
        </p:spPr>
        <p:txBody>
          <a:bodyPr anchor="ctr" bIns="45716" lIns="91430" rIns="91430" tIns="45716"/>
          <a:lstStyle/>
          <a:p>
            <a:pPr algn="ctr">
              <a:defRPr/>
            </a:pPr>
            <a:r>
              <a:rPr lang="en-US">
                <a:solidFill>
                  <a:schemeClr val="bg1"/>
                </a:solidFill>
                <a:cs charset="0" pitchFamily="34" typeface="Calibri"/>
                <a:sym charset="0" panose="020f0502020204030204" pitchFamily="34" typeface="Calibri"/>
              </a:rPr>
              <a:t>30</a:t>
            </a:r>
          </a:p>
        </p:txBody>
      </p:sp>
      <p:sp>
        <p:nvSpPr>
          <p:cNvPr id="60" name="圆角矩形标注 54"/>
          <p:cNvSpPr>
            <a:spLocks noChangeArrowheads="1"/>
          </p:cNvSpPr>
          <p:nvPr/>
        </p:nvSpPr>
        <p:spPr bwMode="auto">
          <a:xfrm>
            <a:off x="8672513" y="2092325"/>
            <a:ext cx="503237" cy="252413"/>
          </a:xfrm>
          <a:prstGeom prst="wedgeRoundRectCallout">
            <a:avLst>
              <a:gd fmla="val -24569" name="adj1"/>
              <a:gd fmla="val 69968" name="adj2"/>
              <a:gd fmla="val 16667" name="adj3"/>
            </a:avLst>
          </a:prstGeom>
          <a:solidFill>
            <a:schemeClr val="tx1">
              <a:lumMod val="75000"/>
              <a:lumOff val="25000"/>
            </a:schemeClr>
          </a:solidFill>
          <a:ln>
            <a:noFill/>
          </a:ln>
          <a:extLst/>
        </p:spPr>
        <p:txBody>
          <a:bodyPr anchor="ctr" bIns="45716" lIns="91430" rIns="91430" tIns="45716"/>
          <a:lstStyle/>
          <a:p>
            <a:pPr algn="ctr">
              <a:defRPr/>
            </a:pPr>
            <a:r>
              <a:rPr lang="en-US">
                <a:solidFill>
                  <a:schemeClr val="bg1"/>
                </a:solidFill>
                <a:cs charset="0" pitchFamily="34" typeface="Calibri"/>
                <a:sym charset="0" panose="020f0502020204030204" pitchFamily="34" typeface="Calibri"/>
              </a:rPr>
              <a:t>65</a:t>
            </a:r>
          </a:p>
        </p:txBody>
      </p:sp>
      <p:sp>
        <p:nvSpPr>
          <p:cNvPr id="61" name="圆角矩形标注 55"/>
          <p:cNvSpPr>
            <a:spLocks noChangeArrowheads="1"/>
          </p:cNvSpPr>
          <p:nvPr/>
        </p:nvSpPr>
        <p:spPr bwMode="auto">
          <a:xfrm>
            <a:off x="9536113" y="4360863"/>
            <a:ext cx="503237" cy="252412"/>
          </a:xfrm>
          <a:prstGeom prst="wedgeRoundRectCallout">
            <a:avLst>
              <a:gd fmla="val -24569" name="adj1"/>
              <a:gd fmla="val 69968" name="adj2"/>
              <a:gd fmla="val 16667" name="adj3"/>
            </a:avLst>
          </a:prstGeom>
          <a:solidFill>
            <a:schemeClr val="tx1">
              <a:lumMod val="75000"/>
              <a:lumOff val="25000"/>
            </a:schemeClr>
          </a:solidFill>
          <a:ln>
            <a:noFill/>
          </a:ln>
        </p:spPr>
        <p:txBody>
          <a:bodyPr anchor="ctr" bIns="45716" lIns="91430" rIns="91430" tIns="45716"/>
          <a:lstStyle/>
          <a:p>
            <a:pPr algn="ctr">
              <a:defRPr/>
            </a:pPr>
            <a:r>
              <a:rPr lang="en-US">
                <a:solidFill>
                  <a:schemeClr val="bg1"/>
                </a:solidFill>
                <a:cs charset="0" pitchFamily="34" typeface="Calibri"/>
                <a:sym charset="0" panose="020f0502020204030204" pitchFamily="34" typeface="Calibri"/>
              </a:rPr>
              <a:t>80</a:t>
            </a:r>
          </a:p>
        </p:txBody>
      </p:sp>
      <p:sp>
        <p:nvSpPr>
          <p:cNvPr id="62" name="直接连接符 61"/>
          <p:cNvSpPr>
            <a:spLocks noChangeShapeType="1"/>
          </p:cNvSpPr>
          <p:nvPr/>
        </p:nvSpPr>
        <p:spPr bwMode="auto">
          <a:xfrm flipH="1">
            <a:off x="4999038" y="2308225"/>
            <a:ext cx="0" cy="2774950"/>
          </a:xfrm>
          <a:prstGeom prst="line">
            <a:avLst/>
          </a:prstGeom>
          <a:noFill/>
          <a:ln cap="flat" cmpd="sng" w="28575">
            <a:solidFill>
              <a:schemeClr val="tx1">
                <a:lumMod val="65000"/>
                <a:lumOff val="35000"/>
              </a:schemeClr>
            </a:solidFill>
            <a:round/>
          </a:ln>
          <a:extLst>
            <a:ext uri="{909E8E84-426E-40DD-AFC4-6F175D3DCCD1}">
              <a14:hiddenFill>
                <a:noFill/>
              </a14:hiddenFill>
            </a:ext>
          </a:extLst>
        </p:spPr>
        <p:txBody>
          <a:bodyPr bIns="45716" lIns="91430" rIns="91430" tIns="45716"/>
          <a:lstStyle/>
          <a:p>
            <a:pPr>
              <a:defRPr/>
            </a:pPr>
            <a:endParaRPr altLang="en-US" lang="zh-CN"/>
          </a:p>
        </p:txBody>
      </p:sp>
      <p:sp>
        <p:nvSpPr>
          <p:cNvPr id="63" name="TextBox 16"/>
          <p:cNvSpPr>
            <a:spLocks noChangeArrowheads="1"/>
          </p:cNvSpPr>
          <p:nvPr/>
        </p:nvSpPr>
        <p:spPr bwMode="auto">
          <a:xfrm>
            <a:off x="2767013" y="1985963"/>
            <a:ext cx="2232025" cy="3017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0" rIns="91430" tIns="45716">
            <a:spAutoFit/>
          </a:bodyPr>
          <a:lstStyle/>
          <a:p>
            <a:pPr algn="ctr">
              <a:lnSpc>
                <a:spcPct val="300000"/>
              </a:lnSpc>
              <a:defRPr/>
            </a:pPr>
            <a:r>
              <a:rPr altLang="en-US" lang="zh-CN" sz="1600">
                <a:solidFill>
                  <a:schemeClr val="tx1">
                    <a:lumMod val="75000"/>
                    <a:lumOff val="25000"/>
                  </a:schemeClr>
                </a:solidFill>
                <a:sym charset="-122" panose="020b0503020204020204" pitchFamily="34" typeface="微软雅黑"/>
              </a:rPr>
              <a:t>点击添加图表说明</a:t>
            </a:r>
          </a:p>
          <a:p>
            <a:pPr algn="ctr">
              <a:lnSpc>
                <a:spcPct val="300000"/>
              </a:lnSpc>
              <a:defRPr/>
            </a:pPr>
            <a:r>
              <a:rPr altLang="en-US" lang="zh-CN" sz="1600">
                <a:solidFill>
                  <a:schemeClr val="tx1">
                    <a:lumMod val="75000"/>
                    <a:lumOff val="25000"/>
                  </a:schemeClr>
                </a:solidFill>
                <a:sym charset="-122" panose="020b0503020204020204" pitchFamily="34" typeface="微软雅黑"/>
              </a:rPr>
              <a:t>点击添加图表说明</a:t>
            </a:r>
          </a:p>
          <a:p>
            <a:pPr algn="ctr">
              <a:lnSpc>
                <a:spcPct val="300000"/>
              </a:lnSpc>
              <a:defRPr/>
            </a:pPr>
            <a:r>
              <a:rPr altLang="en-US" lang="zh-CN" sz="1600">
                <a:solidFill>
                  <a:schemeClr val="tx1">
                    <a:lumMod val="75000"/>
                    <a:lumOff val="25000"/>
                  </a:schemeClr>
                </a:solidFill>
                <a:sym charset="-122" panose="020b0503020204020204" pitchFamily="34" typeface="微软雅黑"/>
              </a:rPr>
              <a:t>点击添加图表说明</a:t>
            </a:r>
          </a:p>
          <a:p>
            <a:pPr algn="ctr">
              <a:lnSpc>
                <a:spcPct val="300000"/>
              </a:lnSpc>
              <a:defRPr/>
            </a:pPr>
            <a:r>
              <a:rPr altLang="en-US" lang="zh-CN" sz="1600">
                <a:solidFill>
                  <a:schemeClr val="tx1">
                    <a:lumMod val="75000"/>
                    <a:lumOff val="25000"/>
                  </a:schemeClr>
                </a:solidFill>
                <a:sym charset="-122" panose="020b0503020204020204" pitchFamily="34" typeface="微软雅黑"/>
              </a:rPr>
              <a:t>点击添加图表说明</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63"/>
                                        </p:tgtEl>
                                        <p:attrNameLst>
                                          <p:attrName>style.visibility</p:attrName>
                                        </p:attrNameLst>
                                      </p:cBhvr>
                                      <p:to>
                                        <p:strVal val="visible"/>
                                      </p:to>
                                    </p:set>
                                    <p:animEffect filter="fade" transition="in">
                                      <p:cBhvr>
                                        <p:cTn dur="1000" id="7"/>
                                        <p:tgtEl>
                                          <p:spTgt spid="63"/>
                                        </p:tgtEl>
                                      </p:cBhvr>
                                    </p:animEffect>
                                  </p:childTnLst>
                                </p:cTn>
                              </p:par>
                            </p:childTnLst>
                          </p:cTn>
                        </p:par>
                        <p:par>
                          <p:cTn fill="hold" id="8" nodeType="afterGroup">
                            <p:stCondLst>
                              <p:cond delay="1000"/>
                            </p:stCondLst>
                            <p:childTnLst>
                              <p:par>
                                <p:cTn fill="hold" id="9" nodeType="afterEffect" presetClass="entr" presetID="10" presetSubtype="0">
                                  <p:stCondLst>
                                    <p:cond delay="0"/>
                                  </p:stCondLst>
                                  <p:childTnLst>
                                    <p:set>
                                      <p:cBhvr>
                                        <p:cTn dur="1" fill="hold" id="10">
                                          <p:stCondLst>
                                            <p:cond delay="0"/>
                                          </p:stCondLst>
                                        </p:cTn>
                                        <p:tgtEl>
                                          <p:spTgt spid="62"/>
                                        </p:tgtEl>
                                        <p:attrNameLst>
                                          <p:attrName>style.visibility</p:attrName>
                                        </p:attrNameLst>
                                      </p:cBhvr>
                                      <p:to>
                                        <p:strVal val="visible"/>
                                      </p:to>
                                    </p:set>
                                    <p:animEffect filter="fade" transition="in">
                                      <p:cBhvr>
                                        <p:cTn dur="500" id="11"/>
                                        <p:tgtEl>
                                          <p:spTgt spid="62"/>
                                        </p:tgtEl>
                                      </p:cBhvr>
                                    </p:animEffect>
                                  </p:childTnLst>
                                </p:cTn>
                              </p:par>
                            </p:childTnLst>
                          </p:cTn>
                        </p:par>
                        <p:par>
                          <p:cTn fill="hold" id="12" nodeType="afterGroup">
                            <p:stCondLst>
                              <p:cond delay="1500"/>
                            </p:stCondLst>
                            <p:childTnLst>
                              <p:par>
                                <p:cTn fill="hold" grpId="0" id="13" nodeType="afterEffect" presetClass="entr" presetID="10" presetSubtype="0">
                                  <p:stCondLst>
                                    <p:cond delay="0"/>
                                  </p:stCondLst>
                                  <p:childTnLst>
                                    <p:set>
                                      <p:cBhvr>
                                        <p:cTn dur="1" fill="hold" id="14">
                                          <p:stCondLst>
                                            <p:cond delay="0"/>
                                          </p:stCondLst>
                                        </p:cTn>
                                        <p:tgtEl>
                                          <p:spTgt spid="34"/>
                                        </p:tgtEl>
                                        <p:attrNameLst>
                                          <p:attrName>style.visibility</p:attrName>
                                        </p:attrNameLst>
                                      </p:cBhvr>
                                      <p:to>
                                        <p:strVal val="visible"/>
                                      </p:to>
                                    </p:set>
                                    <p:animEffect filter="fade" transition="in">
                                      <p:cBhvr>
                                        <p:cTn dur="500" id="15"/>
                                        <p:tgtEl>
                                          <p:spTgt spid="34"/>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37"/>
                                        </p:tgtEl>
                                        <p:attrNameLst>
                                          <p:attrName>style.visibility</p:attrName>
                                        </p:attrNameLst>
                                      </p:cBhvr>
                                      <p:to>
                                        <p:strVal val="visible"/>
                                      </p:to>
                                    </p:set>
                                    <p:animEffect filter="fade" transition="in">
                                      <p:cBhvr>
                                        <p:cTn dur="500" id="18"/>
                                        <p:tgtEl>
                                          <p:spTgt spid="37"/>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39"/>
                                        </p:tgtEl>
                                        <p:attrNameLst>
                                          <p:attrName>style.visibility</p:attrName>
                                        </p:attrNameLst>
                                      </p:cBhvr>
                                      <p:to>
                                        <p:strVal val="visible"/>
                                      </p:to>
                                    </p:set>
                                    <p:animEffect filter="fade" transition="in">
                                      <p:cBhvr>
                                        <p:cTn dur="500" id="21"/>
                                        <p:tgtEl>
                                          <p:spTgt spid="39"/>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57"/>
                                        </p:tgtEl>
                                        <p:attrNameLst>
                                          <p:attrName>style.visibility</p:attrName>
                                        </p:attrNameLst>
                                      </p:cBhvr>
                                      <p:to>
                                        <p:strVal val="visible"/>
                                      </p:to>
                                    </p:set>
                                    <p:animEffect filter="fade" transition="in">
                                      <p:cBhvr>
                                        <p:cTn dur="500" id="24"/>
                                        <p:tgtEl>
                                          <p:spTgt spid="57"/>
                                        </p:tgtEl>
                                      </p:cBhvr>
                                    </p:animEffect>
                                  </p:childTnLst>
                                </p:cTn>
                              </p:par>
                            </p:childTnLst>
                          </p:cTn>
                        </p:par>
                        <p:par>
                          <p:cTn fill="hold" id="25" nodeType="afterGroup">
                            <p:stCondLst>
                              <p:cond delay="2000"/>
                            </p:stCondLst>
                            <p:childTnLst>
                              <p:par>
                                <p:cTn fill="hold" grpId="0" id="26" nodeType="afterEffect" presetClass="entr" presetID="22" presetSubtype="8">
                                  <p:stCondLst>
                                    <p:cond delay="0"/>
                                  </p:stCondLst>
                                  <p:childTnLst>
                                    <p:set>
                                      <p:cBhvr>
                                        <p:cTn dur="1" fill="hold" id="27">
                                          <p:stCondLst>
                                            <p:cond delay="0"/>
                                          </p:stCondLst>
                                        </p:cTn>
                                        <p:tgtEl>
                                          <p:spTgt spid="35"/>
                                        </p:tgtEl>
                                        <p:attrNameLst>
                                          <p:attrName>style.visibility</p:attrName>
                                        </p:attrNameLst>
                                      </p:cBhvr>
                                      <p:to>
                                        <p:strVal val="visible"/>
                                      </p:to>
                                    </p:set>
                                    <p:animEffect filter="wipe(left)" transition="in">
                                      <p:cBhvr>
                                        <p:cTn dur="500" id="28"/>
                                        <p:tgtEl>
                                          <p:spTgt spid="35"/>
                                        </p:tgtEl>
                                      </p:cBhvr>
                                    </p:animEffect>
                                  </p:childTnLst>
                                </p:cTn>
                              </p:par>
                              <p:par>
                                <p:cTn fill="hold" grpId="0" id="29" nodeType="withEffect" presetClass="entr" presetID="10" presetSubtype="0">
                                  <p:stCondLst>
                                    <p:cond delay="500"/>
                                  </p:stCondLst>
                                  <p:childTnLst>
                                    <p:set>
                                      <p:cBhvr>
                                        <p:cTn dur="1" fill="hold" id="30">
                                          <p:stCondLst>
                                            <p:cond delay="0"/>
                                          </p:stCondLst>
                                        </p:cTn>
                                        <p:tgtEl>
                                          <p:spTgt spid="60"/>
                                        </p:tgtEl>
                                        <p:attrNameLst>
                                          <p:attrName>style.visibility</p:attrName>
                                        </p:attrNameLst>
                                      </p:cBhvr>
                                      <p:to>
                                        <p:strVal val="visible"/>
                                      </p:to>
                                    </p:set>
                                    <p:animEffect filter="fade" transition="in">
                                      <p:cBhvr>
                                        <p:cTn dur="500" id="31"/>
                                        <p:tgtEl>
                                          <p:spTgt spid="60"/>
                                        </p:tgtEl>
                                      </p:cBhvr>
                                    </p:animEffect>
                                  </p:childTnLst>
                                </p:cTn>
                              </p:par>
                              <p:par>
                                <p:cTn fill="hold" grpId="0" id="32" nodeType="withEffect" presetClass="entr" presetID="22" presetSubtype="8">
                                  <p:stCondLst>
                                    <p:cond delay="500"/>
                                  </p:stCondLst>
                                  <p:childTnLst>
                                    <p:set>
                                      <p:cBhvr>
                                        <p:cTn dur="1" fill="hold" id="33">
                                          <p:stCondLst>
                                            <p:cond delay="0"/>
                                          </p:stCondLst>
                                        </p:cTn>
                                        <p:tgtEl>
                                          <p:spTgt spid="38"/>
                                        </p:tgtEl>
                                        <p:attrNameLst>
                                          <p:attrName>style.visibility</p:attrName>
                                        </p:attrNameLst>
                                      </p:cBhvr>
                                      <p:to>
                                        <p:strVal val="visible"/>
                                      </p:to>
                                    </p:set>
                                    <p:animEffect filter="wipe(left)" transition="in">
                                      <p:cBhvr>
                                        <p:cTn dur="500" id="34"/>
                                        <p:tgtEl>
                                          <p:spTgt spid="38"/>
                                        </p:tgtEl>
                                      </p:cBhvr>
                                    </p:animEffect>
                                  </p:childTnLst>
                                </p:cTn>
                              </p:par>
                              <p:par>
                                <p:cTn fill="hold" grpId="0" id="35" nodeType="withEffect" presetClass="entr" presetID="10" presetSubtype="0">
                                  <p:stCondLst>
                                    <p:cond delay="1000"/>
                                  </p:stCondLst>
                                  <p:childTnLst>
                                    <p:set>
                                      <p:cBhvr>
                                        <p:cTn dur="1" fill="hold" id="36">
                                          <p:stCondLst>
                                            <p:cond delay="0"/>
                                          </p:stCondLst>
                                        </p:cTn>
                                        <p:tgtEl>
                                          <p:spTgt spid="36"/>
                                        </p:tgtEl>
                                        <p:attrNameLst>
                                          <p:attrName>style.visibility</p:attrName>
                                        </p:attrNameLst>
                                      </p:cBhvr>
                                      <p:to>
                                        <p:strVal val="visible"/>
                                      </p:to>
                                    </p:set>
                                    <p:animEffect filter="fade" transition="in">
                                      <p:cBhvr>
                                        <p:cTn dur="500" id="37"/>
                                        <p:tgtEl>
                                          <p:spTgt spid="36"/>
                                        </p:tgtEl>
                                      </p:cBhvr>
                                    </p:animEffect>
                                  </p:childTnLst>
                                </p:cTn>
                              </p:par>
                              <p:par>
                                <p:cTn fill="hold" grpId="0" id="38" nodeType="withEffect" presetClass="entr" presetID="22" presetSubtype="8">
                                  <p:stCondLst>
                                    <p:cond delay="1000"/>
                                  </p:stCondLst>
                                  <p:childTnLst>
                                    <p:set>
                                      <p:cBhvr>
                                        <p:cTn dur="1" fill="hold" id="39">
                                          <p:stCondLst>
                                            <p:cond delay="0"/>
                                          </p:stCondLst>
                                        </p:cTn>
                                        <p:tgtEl>
                                          <p:spTgt spid="40"/>
                                        </p:tgtEl>
                                        <p:attrNameLst>
                                          <p:attrName>style.visibility</p:attrName>
                                        </p:attrNameLst>
                                      </p:cBhvr>
                                      <p:to>
                                        <p:strVal val="visible"/>
                                      </p:to>
                                    </p:set>
                                    <p:animEffect filter="wipe(left)" transition="in">
                                      <p:cBhvr>
                                        <p:cTn dur="500" id="40"/>
                                        <p:tgtEl>
                                          <p:spTgt spid="40"/>
                                        </p:tgtEl>
                                      </p:cBhvr>
                                    </p:animEffect>
                                  </p:childTnLst>
                                </p:cTn>
                              </p:par>
                              <p:par>
                                <p:cTn fill="hold" grpId="0" id="41" nodeType="withEffect" presetClass="entr" presetID="10" presetSubtype="0">
                                  <p:stCondLst>
                                    <p:cond delay="1500"/>
                                  </p:stCondLst>
                                  <p:childTnLst>
                                    <p:set>
                                      <p:cBhvr>
                                        <p:cTn dur="1" fill="hold" id="42">
                                          <p:stCondLst>
                                            <p:cond delay="0"/>
                                          </p:stCondLst>
                                        </p:cTn>
                                        <p:tgtEl>
                                          <p:spTgt spid="59"/>
                                        </p:tgtEl>
                                        <p:attrNameLst>
                                          <p:attrName>style.visibility</p:attrName>
                                        </p:attrNameLst>
                                      </p:cBhvr>
                                      <p:to>
                                        <p:strVal val="visible"/>
                                      </p:to>
                                    </p:set>
                                    <p:animEffect filter="fade" transition="in">
                                      <p:cBhvr>
                                        <p:cTn dur="500" id="43"/>
                                        <p:tgtEl>
                                          <p:spTgt spid="59"/>
                                        </p:tgtEl>
                                      </p:cBhvr>
                                    </p:animEffect>
                                  </p:childTnLst>
                                </p:cTn>
                              </p:par>
                              <p:par>
                                <p:cTn fill="hold" grpId="0" id="44" nodeType="withEffect" presetClass="entr" presetID="22" presetSubtype="8">
                                  <p:stCondLst>
                                    <p:cond delay="1500"/>
                                  </p:stCondLst>
                                  <p:childTnLst>
                                    <p:set>
                                      <p:cBhvr>
                                        <p:cTn dur="1" fill="hold" id="45">
                                          <p:stCondLst>
                                            <p:cond delay="0"/>
                                          </p:stCondLst>
                                        </p:cTn>
                                        <p:tgtEl>
                                          <p:spTgt spid="58"/>
                                        </p:tgtEl>
                                        <p:attrNameLst>
                                          <p:attrName>style.visibility</p:attrName>
                                        </p:attrNameLst>
                                      </p:cBhvr>
                                      <p:to>
                                        <p:strVal val="visible"/>
                                      </p:to>
                                    </p:set>
                                    <p:animEffect filter="wipe(left)" transition="in">
                                      <p:cBhvr>
                                        <p:cTn dur="500" id="46"/>
                                        <p:tgtEl>
                                          <p:spTgt spid="58"/>
                                        </p:tgtEl>
                                      </p:cBhvr>
                                    </p:animEffect>
                                  </p:childTnLst>
                                </p:cTn>
                              </p:par>
                              <p:par>
                                <p:cTn fill="hold" grpId="0" id="47" nodeType="withEffect" presetClass="entr" presetID="10" presetSubtype="0">
                                  <p:stCondLst>
                                    <p:cond delay="2000"/>
                                  </p:stCondLst>
                                  <p:childTnLst>
                                    <p:set>
                                      <p:cBhvr>
                                        <p:cTn dur="1" fill="hold" id="48">
                                          <p:stCondLst>
                                            <p:cond delay="0"/>
                                          </p:stCondLst>
                                        </p:cTn>
                                        <p:tgtEl>
                                          <p:spTgt spid="61"/>
                                        </p:tgtEl>
                                        <p:attrNameLst>
                                          <p:attrName>style.visibility</p:attrName>
                                        </p:attrNameLst>
                                      </p:cBhvr>
                                      <p:to>
                                        <p:strVal val="visible"/>
                                      </p:to>
                                    </p:set>
                                    <p:animEffect filter="fade" transition="in">
                                      <p:cBhvr>
                                        <p:cTn dur="500" id="49"/>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6"/>
      <p:bldP grpId="0" spid="37"/>
      <p:bldP grpId="0" spid="38"/>
      <p:bldP grpId="0" spid="39"/>
      <p:bldP grpId="0" spid="40"/>
      <p:bldP grpId="0" spid="57"/>
      <p:bldP grpId="0" spid="58"/>
      <p:bldP grpId="0" spid="59"/>
      <p:bldP grpId="0" spid="60"/>
      <p:bldP grpId="0" spid="61"/>
      <p:bldP grpId="0" spid="6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1618" name="图片 7"/>
          <p:cNvPicPr>
            <a:picLocks noChangeAspect="1"/>
          </p:cNvPicPr>
          <p:nvPr/>
        </p:nvPicPr>
        <p:blipFill>
          <a:blip r:embed="rId2">
            <a:extLst>
              <a:ext uri="{28A0092B-C50C-407E-A947-70E740481C1C}">
                <a14:useLocalDpi val="0"/>
              </a:ext>
            </a:extLst>
          </a:blip>
          <a:srcRect b="7593" l="2" r="-4218" t="10258"/>
          <a:stretch>
            <a:fillRect/>
          </a:stretch>
        </p:blipFill>
        <p:spPr bwMode="auto">
          <a:xfrm>
            <a:off x="3149600" y="0"/>
            <a:ext cx="8689975" cy="6864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8" name="矩形 17"/>
          <p:cNvSpPr/>
          <p:nvPr/>
        </p:nvSpPr>
        <p:spPr bwMode="auto">
          <a:xfrm>
            <a:off x="0" y="2819400"/>
            <a:ext cx="12192000" cy="1790700"/>
          </a:xfrm>
          <a:prstGeom prst="rect">
            <a:avLst/>
          </a:prstGeom>
          <a:solidFill>
            <a:schemeClr val="tx1">
              <a:lumMod val="85000"/>
              <a:lumOff val="15000"/>
              <a:alpha val="95000"/>
            </a:schemeClr>
          </a:solidFill>
          <a:ln algn="ctr" cap="flat" cmpd="sng" w="9525">
            <a:no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sp>
        <p:nvSpPr>
          <p:cNvPr id="111620" name="文本框 2"/>
          <p:cNvSpPr txBox="1">
            <a:spLocks noChangeArrowheads="1"/>
          </p:cNvSpPr>
          <p:nvPr/>
        </p:nvSpPr>
        <p:spPr bwMode="auto">
          <a:xfrm>
            <a:off x="3309938" y="3003550"/>
            <a:ext cx="55721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3600">
                <a:solidFill>
                  <a:schemeClr val="bg1"/>
                </a:solidFill>
                <a:latin charset="-122" panose="02010509060101010101" pitchFamily="49" typeface="幼圆"/>
                <a:ea charset="-122" panose="02010509060101010101" pitchFamily="49" typeface="幼圆"/>
              </a:rPr>
              <a:t>输入标题</a:t>
            </a:r>
          </a:p>
        </p:txBody>
      </p:sp>
      <p:sp>
        <p:nvSpPr>
          <p:cNvPr id="111621" name="文本框 3"/>
          <p:cNvSpPr txBox="1">
            <a:spLocks noChangeArrowheads="1"/>
          </p:cNvSpPr>
          <p:nvPr/>
        </p:nvSpPr>
        <p:spPr bwMode="auto">
          <a:xfrm>
            <a:off x="5276850" y="3833813"/>
            <a:ext cx="15544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buFont charset="0" panose="020b0604020202020204" pitchFamily="34" typeface="Arial"/>
              <a:buNone/>
            </a:pPr>
            <a:r>
              <a:rPr altLang="zh-CN" b="1" lang="en-US" sz="3600">
                <a:solidFill>
                  <a:schemeClr val="bg1"/>
                </a:solidFill>
                <a:latin charset="-122" panose="02000000000000000000" pitchFamily="2" typeface="方正兰亭超细黑简体"/>
                <a:ea charset="-122" panose="02000000000000000000" pitchFamily="2" typeface="方正兰亭超细黑简体"/>
              </a:rPr>
              <a:t>Part.3</a:t>
            </a:r>
          </a:p>
        </p:txBody>
      </p:sp>
    </p:spTree>
  </p:cSld>
  <p:clrMapOvr>
    <a:masterClrMapping/>
  </p:clrMapOvr>
  <p:transition spd="slow">
    <p:push dir="u"/>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2642" name="组合 8"/>
          <p:cNvGrpSpPr/>
          <p:nvPr/>
        </p:nvGrpSpPr>
        <p:grpSpPr>
          <a:xfrm>
            <a:off x="0" y="0"/>
            <a:ext cx="4965700" cy="6858000"/>
            <a:chExt cx="4965700" cy="6858000"/>
          </a:xfrm>
        </p:grpSpPr>
        <p:pic>
          <p:nvPicPr>
            <p:cNvPr id="112663" name="图片 7"/>
            <p:cNvPicPr>
              <a:picLocks noChangeAspect="1"/>
            </p:cNvPicPr>
            <p:nvPr/>
          </p:nvPicPr>
          <p:blipFill>
            <a:blip r:embed="rId2">
              <a:extLst>
                <a:ext uri="{28A0092B-C50C-407E-A947-70E740481C1C}">
                  <a14:useLocalDpi val="0"/>
                </a:ext>
              </a:extLst>
            </a:blip>
            <a:srcRect b="7591" l="25368"/>
            <a:stretch>
              <a:fillRect/>
            </a:stretch>
          </p:blipFill>
          <p:spPr bwMode="auto">
            <a:xfrm>
              <a:off x="0" y="709612"/>
              <a:ext cx="4965700" cy="6148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12664" name="组合 1"/>
            <p:cNvGrpSpPr/>
            <p:nvPr/>
          </p:nvGrpSpPr>
          <p:grpSpPr>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cxnSp>
            <p:nvCxnSpPr>
              <p:cNvPr id="4" name="直接连接符 3"/>
              <p:cNvCxnSpPr/>
              <p:nvPr/>
            </p:nvCxnSpPr>
            <p:spPr bwMode="auto">
              <a:xfrm flipH="1">
                <a:off x="2184400" y="0"/>
                <a:ext cx="0" cy="14192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cxnSp>
            <p:nvCxnSpPr>
              <p:cNvPr id="5" name="直接连接符 4"/>
              <p:cNvCxnSpPr/>
              <p:nvPr/>
            </p:nvCxnSpPr>
            <p:spPr bwMode="auto">
              <a:xfrm flipH="1">
                <a:off x="2184400" y="3000375"/>
                <a:ext cx="0" cy="38576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grpSp>
        <p:sp>
          <p:nvSpPr>
            <p:cNvPr id="7" name="文本框 6"/>
            <p:cNvSpPr txBox="1">
              <a:spLocks noChangeArrowheads="1"/>
            </p:cNvSpPr>
            <p:nvPr/>
          </p:nvSpPr>
          <p:spPr bwMode="auto">
            <a:xfrm>
              <a:off x="1865313" y="1557338"/>
              <a:ext cx="65881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buFont charset="0" panose="020b0604020202020204" pitchFamily="34" typeface="Arial"/>
                <a:buNone/>
                <a:defRPr/>
              </a:pPr>
              <a:r>
                <a:rPr altLang="en-US" lang="zh-CN" sz="3600">
                  <a:solidFill>
                    <a:schemeClr val="tx1">
                      <a:lumMod val="65000"/>
                      <a:lumOff val="35000"/>
                    </a:schemeClr>
                  </a:solidFill>
                  <a:latin charset="-122" panose="02010509060101010101" pitchFamily="49" typeface="幼圆"/>
                  <a:ea charset="-122" panose="02010509060101010101" pitchFamily="49" typeface="幼圆"/>
                </a:rPr>
                <a:t>标题</a:t>
              </a:r>
            </a:p>
          </p:txBody>
        </p:sp>
      </p:grpSp>
      <p:grpSp>
        <p:nvGrpSpPr>
          <p:cNvPr id="112643" name="组合 9"/>
          <p:cNvGrpSpPr/>
          <p:nvPr/>
        </p:nvGrpSpPr>
        <p:grpSpPr>
          <a:xfrm>
            <a:off x="6616700" y="1676400"/>
            <a:ext cx="4265613" cy="4265613"/>
            <a:chOff x="6156325" y="860425"/>
            <a:chExt cx="5186363" cy="5186363"/>
          </a:xfrm>
        </p:grpSpPr>
        <p:sp>
          <p:nvSpPr>
            <p:cNvPr id="22" name="椭圆 1"/>
            <p:cNvSpPr>
              <a:spLocks noChangeArrowheads="1"/>
            </p:cNvSpPr>
            <p:nvPr/>
          </p:nvSpPr>
          <p:spPr bwMode="auto">
            <a:xfrm>
              <a:off x="6959275" y="1663375"/>
              <a:ext cx="4383413" cy="4383413"/>
            </a:xfrm>
            <a:prstGeom prst="ellipse">
              <a:avLst/>
            </a:prstGeom>
            <a:noFill/>
            <a:ln w="38100">
              <a:solidFill>
                <a:schemeClr val="tx1">
                  <a:lumMod val="75000"/>
                  <a:lumOff val="25000"/>
                </a:schemeClr>
              </a:solidFill>
              <a:round/>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buFont charset="0" panose="020b0604020202020204" pitchFamily="34" typeface="Arial"/>
                <a:buNone/>
                <a:defRPr/>
              </a:pPr>
              <a:endParaRPr altLang="en-US" lang="zh-CN">
                <a:solidFill>
                  <a:srgbClr val="FFFFFF"/>
                </a:solidFill>
              </a:endParaRPr>
            </a:p>
          </p:txBody>
        </p:sp>
        <p:sp>
          <p:nvSpPr>
            <p:cNvPr id="23" name="椭圆 2"/>
            <p:cNvSpPr>
              <a:spLocks noChangeArrowheads="1"/>
            </p:cNvSpPr>
            <p:nvPr/>
          </p:nvSpPr>
          <p:spPr bwMode="auto">
            <a:xfrm>
              <a:off x="6156325" y="3273135"/>
              <a:ext cx="1607831" cy="1607831"/>
            </a:xfrm>
            <a:prstGeom prst="ellipse">
              <a:avLst/>
            </a:prstGeom>
            <a:solidFill>
              <a:schemeClr val="tx1">
                <a:lumMod val="85000"/>
                <a:lumOff val="15000"/>
              </a:schemeClr>
            </a:solidFill>
            <a:ln>
              <a:noFill/>
            </a:ln>
          </p:spPr>
          <p:txBody>
            <a:bodyPr anchor="ct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buFont charset="0" panose="020b0604020202020204" pitchFamily="34" typeface="Arial"/>
                <a:buNone/>
                <a:defRPr/>
              </a:pPr>
              <a:endParaRPr altLang="en-US" lang="zh-CN">
                <a:solidFill>
                  <a:srgbClr val="FFFFFF"/>
                </a:solidFill>
              </a:endParaRPr>
            </a:p>
          </p:txBody>
        </p:sp>
        <p:sp>
          <p:nvSpPr>
            <p:cNvPr id="24" name="椭圆 11"/>
            <p:cNvSpPr>
              <a:spLocks noChangeArrowheads="1"/>
            </p:cNvSpPr>
            <p:nvPr/>
          </p:nvSpPr>
          <p:spPr bwMode="auto">
            <a:xfrm>
              <a:off x="8804516" y="860425"/>
              <a:ext cx="1607831" cy="1607831"/>
            </a:xfrm>
            <a:prstGeom prst="ellipse">
              <a:avLst/>
            </a:prstGeom>
            <a:solidFill>
              <a:schemeClr val="tx1">
                <a:lumMod val="85000"/>
                <a:lumOff val="15000"/>
              </a:schemeClr>
            </a:solidFill>
            <a:ln>
              <a:noFill/>
            </a:ln>
          </p:spPr>
          <p:txBody>
            <a:bodyPr anchor="ct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buFont charset="0" panose="020b0604020202020204" pitchFamily="34" typeface="Arial"/>
                <a:buNone/>
                <a:defRPr/>
              </a:pPr>
              <a:endParaRPr altLang="en-US" lang="zh-CN">
                <a:solidFill>
                  <a:srgbClr val="FFFFFF"/>
                </a:solidFill>
              </a:endParaRPr>
            </a:p>
          </p:txBody>
        </p:sp>
        <p:sp>
          <p:nvSpPr>
            <p:cNvPr id="25" name="椭圆 12"/>
            <p:cNvSpPr>
              <a:spLocks noChangeArrowheads="1"/>
            </p:cNvSpPr>
            <p:nvPr/>
          </p:nvSpPr>
          <p:spPr bwMode="auto">
            <a:xfrm>
              <a:off x="9734857" y="4392633"/>
              <a:ext cx="1607831" cy="1607831"/>
            </a:xfrm>
            <a:prstGeom prst="ellipse">
              <a:avLst/>
            </a:prstGeom>
            <a:solidFill>
              <a:schemeClr val="tx1">
                <a:lumMod val="85000"/>
                <a:lumOff val="15000"/>
              </a:schemeClr>
            </a:solidFill>
            <a:ln>
              <a:noFill/>
            </a:ln>
          </p:spPr>
          <p:txBody>
            <a:bodyPr anchor="ct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buFont charset="0" panose="020b0604020202020204" pitchFamily="34" typeface="Arial"/>
                <a:buNone/>
                <a:defRPr/>
              </a:pPr>
              <a:endParaRPr altLang="en-US" lang="zh-CN">
                <a:solidFill>
                  <a:srgbClr val="FFFFFF"/>
                </a:solidFill>
              </a:endParaRPr>
            </a:p>
          </p:txBody>
        </p:sp>
        <p:sp>
          <p:nvSpPr>
            <p:cNvPr id="112660" name="Freeform 116"/>
            <p:cNvSpPr>
              <a:spLocks noChangeArrowheads="1" noEditPoints="1"/>
            </p:cNvSpPr>
            <p:nvPr/>
          </p:nvSpPr>
          <p:spPr bwMode="auto">
            <a:xfrm>
              <a:off x="6518275" y="3856038"/>
              <a:ext cx="884238" cy="512762"/>
            </a:xfrm>
            <a:custGeom>
              <a:gdLst>
                <a:gd fmla="*/ 2147483646 w 272" name="T0"/>
                <a:gd fmla="*/ 2147483646 h 158" name="T1"/>
                <a:gd fmla="*/ 2147483646 w 272" name="T2"/>
                <a:gd fmla="*/ 2147483646 h 158" name="T3"/>
                <a:gd fmla="*/ 2147483646 w 272" name="T4"/>
                <a:gd fmla="*/ 2147483646 h 158" name="T5"/>
                <a:gd fmla="*/ 2147483646 w 272" name="T6"/>
                <a:gd fmla="*/ 2147483646 h 158" name="T7"/>
                <a:gd fmla="*/ 2147483646 w 272" name="T8"/>
                <a:gd fmla="*/ 2147483646 h 158" name="T9"/>
                <a:gd fmla="*/ 2147483646 w 272" name="T10"/>
                <a:gd fmla="*/ 2147483646 h 158" name="T11"/>
                <a:gd fmla="*/ 2147483646 w 272" name="T12"/>
                <a:gd fmla="*/ 2147483646 h 158" name="T13"/>
                <a:gd fmla="*/ 2147483646 w 272" name="T14"/>
                <a:gd fmla="*/ 2147483646 h 158" name="T15"/>
                <a:gd fmla="*/ 2147483646 w 272" name="T16"/>
                <a:gd fmla="*/ 2147483646 h 158" name="T17"/>
                <a:gd fmla="*/ 2147483646 w 272" name="T18"/>
                <a:gd fmla="*/ 2147483646 h 158" name="T19"/>
                <a:gd fmla="*/ 2147483646 w 272" name="T20"/>
                <a:gd fmla="*/ 2147483646 h 158" name="T21"/>
                <a:gd fmla="*/ 2147483646 w 272" name="T22"/>
                <a:gd fmla="*/ 2147483646 h 158" name="T23"/>
                <a:gd fmla="*/ 2147483646 w 272" name="T24"/>
                <a:gd fmla="*/ 2147483646 h 158" name="T25"/>
                <a:gd fmla="*/ 2147483646 w 272" name="T26"/>
                <a:gd fmla="*/ 2147483646 h 158" name="T27"/>
                <a:gd fmla="*/ 2147483646 w 272" name="T28"/>
                <a:gd fmla="*/ 2147483646 h 158" name="T29"/>
                <a:gd fmla="*/ 2147483646 w 272" name="T30"/>
                <a:gd fmla="*/ 2147483646 h 158" name="T31"/>
                <a:gd fmla="*/ 2147483646 w 272" name="T32"/>
                <a:gd fmla="*/ 2147483646 h 158" name="T33"/>
                <a:gd fmla="*/ 2147483646 w 272" name="T34"/>
                <a:gd fmla="*/ 2147483646 h 158" name="T35"/>
                <a:gd fmla="*/ 2147483646 w 272" name="T36"/>
                <a:gd fmla="*/ 2147483646 h 158" name="T37"/>
                <a:gd fmla="*/ 2147483646 w 272" name="T38"/>
                <a:gd fmla="*/ 2147483646 h 158" name="T39"/>
                <a:gd fmla="*/ 2147483646 w 272" name="T40"/>
                <a:gd fmla="*/ 2147483646 h 158" name="T41"/>
                <a:gd fmla="*/ 2147483646 w 272" name="T42"/>
                <a:gd fmla="*/ 2147483646 h 158" name="T43"/>
                <a:gd fmla="*/ 2147483646 w 272" name="T44"/>
                <a:gd fmla="*/ 2147483646 h 158" name="T45"/>
                <a:gd fmla="*/ 2147483646 w 272" name="T46"/>
                <a:gd fmla="*/ 2147483646 h 158" name="T47"/>
                <a:gd fmla="*/ 2147483646 w 272" name="T48"/>
                <a:gd fmla="*/ 2147483646 h 158" name="T49"/>
                <a:gd fmla="*/ 2147483646 w 272" name="T50"/>
                <a:gd fmla="*/ 2147483646 h 158" name="T51"/>
                <a:gd fmla="*/ 2147483646 w 272" name="T52"/>
                <a:gd fmla="*/ 2147483646 h 158" name="T53"/>
                <a:gd fmla="*/ 2147483646 w 272" name="T54"/>
                <a:gd fmla="*/ 2147483646 h 158" name="T55"/>
                <a:gd fmla="*/ 2147483646 w 272" name="T56"/>
                <a:gd fmla="*/ 2147483646 h 158" name="T57"/>
                <a:gd fmla="*/ 2147483646 w 272" name="T58"/>
                <a:gd fmla="*/ 2147483646 h 158" name="T59"/>
                <a:gd fmla="*/ 2147483646 w 272" name="T60"/>
                <a:gd fmla="*/ 2147483646 h 158" name="T61"/>
                <a:gd fmla="*/ 2147483646 w 272" name="T62"/>
                <a:gd fmla="*/ 2147483646 h 158" name="T63"/>
                <a:gd fmla="*/ 2147483646 w 272" name="T64"/>
                <a:gd fmla="*/ 2147483646 h 158" name="T65"/>
                <a:gd fmla="*/ 2147483646 w 272" name="T66"/>
                <a:gd fmla="*/ 2147483646 h 158" name="T67"/>
                <a:gd fmla="*/ 2147483646 w 272" name="T68"/>
                <a:gd fmla="*/ 2147483646 h 158" name="T69"/>
                <a:gd fmla="*/ 2147483646 w 272" name="T70"/>
                <a:gd fmla="*/ 2147483646 h 158" name="T71"/>
                <a:gd fmla="*/ 2147483646 w 272" name="T72"/>
                <a:gd fmla="*/ 2147483646 h 158" name="T73"/>
                <a:gd fmla="*/ 2147483646 w 272" name="T74"/>
                <a:gd fmla="*/ 2147483646 h 158" name="T75"/>
                <a:gd fmla="*/ 2147483646 w 272" name="T76"/>
                <a:gd fmla="*/ 2147483646 h 158" name="T77"/>
                <a:gd fmla="*/ 2147483646 w 272" name="T78"/>
                <a:gd fmla="*/ 0 h 158" name="T79"/>
                <a:gd fmla="*/ 2147483646 w 272" name="T80"/>
                <a:gd fmla="*/ 2147483646 h 158" name="T81"/>
                <a:gd fmla="*/ 2147483646 w 272" name="T82"/>
                <a:gd fmla="*/ 2147483646 h 158" name="T83"/>
                <a:gd fmla="*/ 2147483646 w 272" name="T84"/>
                <a:gd fmla="*/ 2147483646 h 158" name="T85"/>
                <a:gd fmla="*/ 2147483646 w 272" name="T86"/>
                <a:gd fmla="*/ 2147483646 h 158" name="T87"/>
                <a:gd fmla="*/ 2147483646 w 272" name="T88"/>
                <a:gd fmla="*/ 2147483646 h 158" name="T89"/>
                <a:gd fmla="*/ 2147483646 w 272" name="T90"/>
                <a:gd fmla="*/ 2147483646 h 158" name="T91"/>
                <a:gd fmla="*/ 2147483646 w 272" name="T92"/>
                <a:gd fmla="*/ 2147483646 h 158" name="T93"/>
                <a:gd fmla="*/ 2147483646 w 272" name="T94"/>
                <a:gd fmla="*/ 2147483646 h 158" name="T95"/>
                <a:gd fmla="*/ 2147483646 w 272" name="T96"/>
                <a:gd fmla="*/ 2147483646 h 158" name="T97"/>
                <a:gd fmla="*/ 2147483646 w 272" name="T98"/>
                <a:gd fmla="*/ 2147483646 h 158" name="T99"/>
                <a:gd fmla="*/ 2147483646 w 272" name="T100"/>
                <a:gd fmla="*/ 2147483646 h 158" name="T101"/>
                <a:gd fmla="*/ 2147483646 w 272" name="T102"/>
                <a:gd fmla="*/ 2147483646 h 158" name="T103"/>
                <a:gd fmla="*/ 2147483646 w 272" name="T104"/>
                <a:gd fmla="*/ 2147483646 h 158" name="T105"/>
                <a:gd fmla="*/ 2147483646 w 272" name="T106"/>
                <a:gd fmla="*/ 2147483646 h 158" name="T107"/>
                <a:gd fmla="*/ 2147483646 w 272" name="T108"/>
                <a:gd fmla="*/ 2147483646 h 158" name="T109"/>
                <a:gd fmla="*/ 2147483646 w 272" name="T110"/>
                <a:gd fmla="*/ 2147483646 h 158" name="T111"/>
                <a:gd fmla="*/ 2147483646 w 272" name="T112"/>
                <a:gd fmla="*/ 2147483646 h 158" name="T113"/>
                <a:gd fmla="*/ 2147483646 w 272" name="T114"/>
                <a:gd fmla="*/ 2147483646 h 158" name="T115"/>
                <a:gd fmla="*/ 2147483646 w 272" name="T116"/>
                <a:gd fmla="*/ 2147483646 h 15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58" w="272">
                  <a:moveTo>
                    <a:pt x="238" y="36"/>
                  </a:moveTo>
                  <a:lnTo>
                    <a:pt x="238" y="36"/>
                  </a:lnTo>
                  <a:lnTo>
                    <a:pt x="246" y="40"/>
                  </a:lnTo>
                  <a:lnTo>
                    <a:pt x="252" y="44"/>
                  </a:lnTo>
                  <a:lnTo>
                    <a:pt x="258" y="50"/>
                  </a:lnTo>
                  <a:lnTo>
                    <a:pt x="262" y="58"/>
                  </a:lnTo>
                  <a:lnTo>
                    <a:pt x="266" y="66"/>
                  </a:lnTo>
                  <a:lnTo>
                    <a:pt x="270" y="76"/>
                  </a:lnTo>
                  <a:lnTo>
                    <a:pt x="272" y="86"/>
                  </a:lnTo>
                  <a:lnTo>
                    <a:pt x="272" y="96"/>
                  </a:lnTo>
                  <a:lnTo>
                    <a:pt x="272" y="110"/>
                  </a:lnTo>
                  <a:lnTo>
                    <a:pt x="268" y="122"/>
                  </a:lnTo>
                  <a:lnTo>
                    <a:pt x="242" y="126"/>
                  </a:lnTo>
                  <a:lnTo>
                    <a:pt x="214" y="126"/>
                  </a:lnTo>
                  <a:lnTo>
                    <a:pt x="214" y="120"/>
                  </a:lnTo>
                  <a:lnTo>
                    <a:pt x="212" y="100"/>
                  </a:lnTo>
                  <a:lnTo>
                    <a:pt x="216" y="102"/>
                  </a:lnTo>
                  <a:lnTo>
                    <a:pt x="220" y="104"/>
                  </a:lnTo>
                  <a:lnTo>
                    <a:pt x="220" y="108"/>
                  </a:lnTo>
                  <a:lnTo>
                    <a:pt x="226" y="108"/>
                  </a:lnTo>
                  <a:lnTo>
                    <a:pt x="226" y="104"/>
                  </a:lnTo>
                  <a:lnTo>
                    <a:pt x="232" y="102"/>
                  </a:lnTo>
                  <a:lnTo>
                    <a:pt x="234" y="100"/>
                  </a:lnTo>
                  <a:lnTo>
                    <a:pt x="238" y="96"/>
                  </a:lnTo>
                  <a:lnTo>
                    <a:pt x="238" y="90"/>
                  </a:lnTo>
                  <a:lnTo>
                    <a:pt x="236" y="84"/>
                  </a:lnTo>
                  <a:lnTo>
                    <a:pt x="234" y="80"/>
                  </a:lnTo>
                  <a:lnTo>
                    <a:pt x="228" y="74"/>
                  </a:lnTo>
                  <a:lnTo>
                    <a:pt x="222" y="70"/>
                  </a:lnTo>
                  <a:lnTo>
                    <a:pt x="220" y="66"/>
                  </a:lnTo>
                  <a:lnTo>
                    <a:pt x="222" y="64"/>
                  </a:lnTo>
                  <a:lnTo>
                    <a:pt x="224" y="64"/>
                  </a:lnTo>
                  <a:lnTo>
                    <a:pt x="224" y="68"/>
                  </a:lnTo>
                  <a:lnTo>
                    <a:pt x="224" y="70"/>
                  </a:lnTo>
                  <a:lnTo>
                    <a:pt x="236" y="70"/>
                  </a:lnTo>
                  <a:lnTo>
                    <a:pt x="236" y="68"/>
                  </a:lnTo>
                  <a:lnTo>
                    <a:pt x="236" y="64"/>
                  </a:lnTo>
                  <a:lnTo>
                    <a:pt x="234" y="60"/>
                  </a:lnTo>
                  <a:lnTo>
                    <a:pt x="230" y="58"/>
                  </a:lnTo>
                  <a:lnTo>
                    <a:pt x="226" y="56"/>
                  </a:lnTo>
                  <a:lnTo>
                    <a:pt x="226" y="54"/>
                  </a:lnTo>
                  <a:lnTo>
                    <a:pt x="220" y="54"/>
                  </a:lnTo>
                  <a:lnTo>
                    <a:pt x="220" y="56"/>
                  </a:lnTo>
                  <a:lnTo>
                    <a:pt x="216" y="58"/>
                  </a:lnTo>
                  <a:lnTo>
                    <a:pt x="212" y="60"/>
                  </a:lnTo>
                  <a:lnTo>
                    <a:pt x="210" y="64"/>
                  </a:lnTo>
                  <a:lnTo>
                    <a:pt x="208" y="68"/>
                  </a:lnTo>
                  <a:lnTo>
                    <a:pt x="210" y="74"/>
                  </a:lnTo>
                  <a:lnTo>
                    <a:pt x="214" y="80"/>
                  </a:lnTo>
                  <a:lnTo>
                    <a:pt x="220" y="84"/>
                  </a:lnTo>
                  <a:lnTo>
                    <a:pt x="224" y="88"/>
                  </a:lnTo>
                  <a:lnTo>
                    <a:pt x="224" y="94"/>
                  </a:lnTo>
                  <a:lnTo>
                    <a:pt x="224" y="96"/>
                  </a:lnTo>
                  <a:lnTo>
                    <a:pt x="222" y="96"/>
                  </a:lnTo>
                  <a:lnTo>
                    <a:pt x="220" y="96"/>
                  </a:lnTo>
                  <a:lnTo>
                    <a:pt x="220" y="90"/>
                  </a:lnTo>
                  <a:lnTo>
                    <a:pt x="220" y="86"/>
                  </a:lnTo>
                  <a:lnTo>
                    <a:pt x="210" y="86"/>
                  </a:lnTo>
                  <a:lnTo>
                    <a:pt x="202" y="68"/>
                  </a:lnTo>
                  <a:lnTo>
                    <a:pt x="196" y="58"/>
                  </a:lnTo>
                  <a:lnTo>
                    <a:pt x="190" y="50"/>
                  </a:lnTo>
                  <a:lnTo>
                    <a:pt x="196" y="42"/>
                  </a:lnTo>
                  <a:lnTo>
                    <a:pt x="206" y="36"/>
                  </a:lnTo>
                  <a:lnTo>
                    <a:pt x="206" y="28"/>
                  </a:lnTo>
                  <a:lnTo>
                    <a:pt x="208" y="28"/>
                  </a:lnTo>
                  <a:lnTo>
                    <a:pt x="198" y="6"/>
                  </a:lnTo>
                  <a:lnTo>
                    <a:pt x="212" y="2"/>
                  </a:lnTo>
                  <a:lnTo>
                    <a:pt x="214" y="10"/>
                  </a:lnTo>
                  <a:lnTo>
                    <a:pt x="218" y="2"/>
                  </a:lnTo>
                  <a:lnTo>
                    <a:pt x="230" y="4"/>
                  </a:lnTo>
                  <a:lnTo>
                    <a:pt x="228" y="12"/>
                  </a:lnTo>
                  <a:lnTo>
                    <a:pt x="236" y="2"/>
                  </a:lnTo>
                  <a:lnTo>
                    <a:pt x="246" y="8"/>
                  </a:lnTo>
                  <a:lnTo>
                    <a:pt x="236" y="28"/>
                  </a:lnTo>
                  <a:lnTo>
                    <a:pt x="238" y="28"/>
                  </a:lnTo>
                  <a:lnTo>
                    <a:pt x="238" y="36"/>
                  </a:lnTo>
                  <a:close/>
                  <a:moveTo>
                    <a:pt x="64" y="36"/>
                  </a:moveTo>
                  <a:lnTo>
                    <a:pt x="64" y="36"/>
                  </a:lnTo>
                  <a:lnTo>
                    <a:pt x="76" y="42"/>
                  </a:lnTo>
                  <a:lnTo>
                    <a:pt x="84" y="52"/>
                  </a:lnTo>
                  <a:lnTo>
                    <a:pt x="74" y="66"/>
                  </a:lnTo>
                  <a:lnTo>
                    <a:pt x="68" y="84"/>
                  </a:lnTo>
                  <a:lnTo>
                    <a:pt x="62" y="102"/>
                  </a:lnTo>
                  <a:lnTo>
                    <a:pt x="62" y="120"/>
                  </a:lnTo>
                  <a:lnTo>
                    <a:pt x="62" y="126"/>
                  </a:lnTo>
                  <a:lnTo>
                    <a:pt x="34" y="126"/>
                  </a:lnTo>
                  <a:lnTo>
                    <a:pt x="4" y="122"/>
                  </a:lnTo>
                  <a:lnTo>
                    <a:pt x="2" y="110"/>
                  </a:lnTo>
                  <a:lnTo>
                    <a:pt x="0" y="96"/>
                  </a:lnTo>
                  <a:lnTo>
                    <a:pt x="0" y="86"/>
                  </a:lnTo>
                  <a:lnTo>
                    <a:pt x="2" y="76"/>
                  </a:lnTo>
                  <a:lnTo>
                    <a:pt x="10" y="60"/>
                  </a:lnTo>
                  <a:lnTo>
                    <a:pt x="20" y="46"/>
                  </a:lnTo>
                  <a:lnTo>
                    <a:pt x="26" y="40"/>
                  </a:lnTo>
                  <a:lnTo>
                    <a:pt x="32" y="36"/>
                  </a:lnTo>
                  <a:lnTo>
                    <a:pt x="32" y="28"/>
                  </a:lnTo>
                  <a:lnTo>
                    <a:pt x="34" y="28"/>
                  </a:lnTo>
                  <a:lnTo>
                    <a:pt x="24" y="6"/>
                  </a:lnTo>
                  <a:lnTo>
                    <a:pt x="38" y="2"/>
                  </a:lnTo>
                  <a:lnTo>
                    <a:pt x="40" y="10"/>
                  </a:lnTo>
                  <a:lnTo>
                    <a:pt x="44" y="2"/>
                  </a:lnTo>
                  <a:lnTo>
                    <a:pt x="56" y="4"/>
                  </a:lnTo>
                  <a:lnTo>
                    <a:pt x="54" y="12"/>
                  </a:lnTo>
                  <a:lnTo>
                    <a:pt x="62" y="2"/>
                  </a:lnTo>
                  <a:lnTo>
                    <a:pt x="72" y="8"/>
                  </a:lnTo>
                  <a:lnTo>
                    <a:pt x="64" y="28"/>
                  </a:lnTo>
                  <a:lnTo>
                    <a:pt x="64" y="36"/>
                  </a:lnTo>
                  <a:close/>
                  <a:moveTo>
                    <a:pt x="62" y="70"/>
                  </a:moveTo>
                  <a:lnTo>
                    <a:pt x="62" y="70"/>
                  </a:lnTo>
                  <a:lnTo>
                    <a:pt x="62" y="68"/>
                  </a:lnTo>
                  <a:lnTo>
                    <a:pt x="62" y="64"/>
                  </a:lnTo>
                  <a:lnTo>
                    <a:pt x="60" y="60"/>
                  </a:lnTo>
                  <a:lnTo>
                    <a:pt x="56" y="58"/>
                  </a:lnTo>
                  <a:lnTo>
                    <a:pt x="52" y="56"/>
                  </a:lnTo>
                  <a:lnTo>
                    <a:pt x="52" y="54"/>
                  </a:lnTo>
                  <a:lnTo>
                    <a:pt x="46" y="54"/>
                  </a:lnTo>
                  <a:lnTo>
                    <a:pt x="46" y="56"/>
                  </a:lnTo>
                  <a:lnTo>
                    <a:pt x="42" y="58"/>
                  </a:lnTo>
                  <a:lnTo>
                    <a:pt x="38" y="60"/>
                  </a:lnTo>
                  <a:lnTo>
                    <a:pt x="36" y="64"/>
                  </a:lnTo>
                  <a:lnTo>
                    <a:pt x="36" y="68"/>
                  </a:lnTo>
                  <a:lnTo>
                    <a:pt x="36" y="74"/>
                  </a:lnTo>
                  <a:lnTo>
                    <a:pt x="40" y="80"/>
                  </a:lnTo>
                  <a:lnTo>
                    <a:pt x="48" y="84"/>
                  </a:lnTo>
                  <a:lnTo>
                    <a:pt x="50" y="88"/>
                  </a:lnTo>
                  <a:lnTo>
                    <a:pt x="52" y="94"/>
                  </a:lnTo>
                  <a:lnTo>
                    <a:pt x="50" y="96"/>
                  </a:lnTo>
                  <a:lnTo>
                    <a:pt x="48" y="96"/>
                  </a:lnTo>
                  <a:lnTo>
                    <a:pt x="46" y="90"/>
                  </a:lnTo>
                  <a:lnTo>
                    <a:pt x="46" y="86"/>
                  </a:lnTo>
                  <a:lnTo>
                    <a:pt x="36" y="86"/>
                  </a:lnTo>
                  <a:lnTo>
                    <a:pt x="36" y="90"/>
                  </a:lnTo>
                  <a:lnTo>
                    <a:pt x="36" y="96"/>
                  </a:lnTo>
                  <a:lnTo>
                    <a:pt x="38" y="100"/>
                  </a:lnTo>
                  <a:lnTo>
                    <a:pt x="42" y="102"/>
                  </a:lnTo>
                  <a:lnTo>
                    <a:pt x="46" y="104"/>
                  </a:lnTo>
                  <a:lnTo>
                    <a:pt x="46" y="108"/>
                  </a:lnTo>
                  <a:lnTo>
                    <a:pt x="52" y="108"/>
                  </a:lnTo>
                  <a:lnTo>
                    <a:pt x="52" y="104"/>
                  </a:lnTo>
                  <a:lnTo>
                    <a:pt x="58" y="102"/>
                  </a:lnTo>
                  <a:lnTo>
                    <a:pt x="62" y="100"/>
                  </a:lnTo>
                  <a:lnTo>
                    <a:pt x="64" y="96"/>
                  </a:lnTo>
                  <a:lnTo>
                    <a:pt x="64" y="90"/>
                  </a:lnTo>
                  <a:lnTo>
                    <a:pt x="64" y="84"/>
                  </a:lnTo>
                  <a:lnTo>
                    <a:pt x="60" y="80"/>
                  </a:lnTo>
                  <a:lnTo>
                    <a:pt x="54" y="74"/>
                  </a:lnTo>
                  <a:lnTo>
                    <a:pt x="48" y="70"/>
                  </a:lnTo>
                  <a:lnTo>
                    <a:pt x="48" y="66"/>
                  </a:lnTo>
                  <a:lnTo>
                    <a:pt x="48" y="64"/>
                  </a:lnTo>
                  <a:lnTo>
                    <a:pt x="50" y="64"/>
                  </a:lnTo>
                  <a:lnTo>
                    <a:pt x="52" y="68"/>
                  </a:lnTo>
                  <a:lnTo>
                    <a:pt x="52" y="70"/>
                  </a:lnTo>
                  <a:lnTo>
                    <a:pt x="62" y="70"/>
                  </a:lnTo>
                  <a:close/>
                  <a:moveTo>
                    <a:pt x="156" y="42"/>
                  </a:moveTo>
                  <a:lnTo>
                    <a:pt x="156" y="34"/>
                  </a:lnTo>
                  <a:lnTo>
                    <a:pt x="168" y="6"/>
                  </a:lnTo>
                  <a:lnTo>
                    <a:pt x="154" y="0"/>
                  </a:lnTo>
                  <a:lnTo>
                    <a:pt x="144" y="14"/>
                  </a:lnTo>
                  <a:lnTo>
                    <a:pt x="146" y="2"/>
                  </a:lnTo>
                  <a:lnTo>
                    <a:pt x="132" y="0"/>
                  </a:lnTo>
                  <a:lnTo>
                    <a:pt x="126" y="10"/>
                  </a:lnTo>
                  <a:lnTo>
                    <a:pt x="122" y="2"/>
                  </a:lnTo>
                  <a:lnTo>
                    <a:pt x="106" y="6"/>
                  </a:lnTo>
                  <a:lnTo>
                    <a:pt x="118" y="34"/>
                  </a:lnTo>
                  <a:lnTo>
                    <a:pt x="116" y="34"/>
                  </a:lnTo>
                  <a:lnTo>
                    <a:pt x="116" y="44"/>
                  </a:lnTo>
                  <a:lnTo>
                    <a:pt x="106" y="50"/>
                  </a:lnTo>
                  <a:lnTo>
                    <a:pt x="100" y="56"/>
                  </a:lnTo>
                  <a:lnTo>
                    <a:pt x="92" y="64"/>
                  </a:lnTo>
                  <a:lnTo>
                    <a:pt x="86" y="74"/>
                  </a:lnTo>
                  <a:lnTo>
                    <a:pt x="82" y="84"/>
                  </a:lnTo>
                  <a:lnTo>
                    <a:pt x="78" y="96"/>
                  </a:lnTo>
                  <a:lnTo>
                    <a:pt x="76" y="108"/>
                  </a:lnTo>
                  <a:lnTo>
                    <a:pt x="76" y="120"/>
                  </a:lnTo>
                  <a:lnTo>
                    <a:pt x="76" y="138"/>
                  </a:lnTo>
                  <a:lnTo>
                    <a:pt x="80" y="152"/>
                  </a:lnTo>
                  <a:lnTo>
                    <a:pt x="110" y="158"/>
                  </a:lnTo>
                  <a:lnTo>
                    <a:pt x="138" y="158"/>
                  </a:lnTo>
                  <a:lnTo>
                    <a:pt x="166" y="158"/>
                  </a:lnTo>
                  <a:lnTo>
                    <a:pt x="196" y="152"/>
                  </a:lnTo>
                  <a:lnTo>
                    <a:pt x="200" y="138"/>
                  </a:lnTo>
                  <a:lnTo>
                    <a:pt x="200" y="120"/>
                  </a:lnTo>
                  <a:lnTo>
                    <a:pt x="200" y="106"/>
                  </a:lnTo>
                  <a:lnTo>
                    <a:pt x="198" y="94"/>
                  </a:lnTo>
                  <a:lnTo>
                    <a:pt x="194" y="82"/>
                  </a:lnTo>
                  <a:lnTo>
                    <a:pt x="188" y="72"/>
                  </a:lnTo>
                  <a:lnTo>
                    <a:pt x="182" y="62"/>
                  </a:lnTo>
                  <a:lnTo>
                    <a:pt x="174" y="54"/>
                  </a:lnTo>
                  <a:lnTo>
                    <a:pt x="166" y="48"/>
                  </a:lnTo>
                  <a:lnTo>
                    <a:pt x="156" y="42"/>
                  </a:lnTo>
                  <a:close/>
                  <a:moveTo>
                    <a:pt x="154" y="88"/>
                  </a:moveTo>
                  <a:lnTo>
                    <a:pt x="140" y="88"/>
                  </a:lnTo>
                  <a:lnTo>
                    <a:pt x="140" y="86"/>
                  </a:lnTo>
                  <a:lnTo>
                    <a:pt x="140" y="80"/>
                  </a:lnTo>
                  <a:lnTo>
                    <a:pt x="138" y="78"/>
                  </a:lnTo>
                  <a:lnTo>
                    <a:pt x="136" y="80"/>
                  </a:lnTo>
                  <a:lnTo>
                    <a:pt x="134" y="84"/>
                  </a:lnTo>
                  <a:lnTo>
                    <a:pt x="136" y="88"/>
                  </a:lnTo>
                  <a:lnTo>
                    <a:pt x="144" y="94"/>
                  </a:lnTo>
                  <a:lnTo>
                    <a:pt x="152" y="98"/>
                  </a:lnTo>
                  <a:lnTo>
                    <a:pt x="156" y="104"/>
                  </a:lnTo>
                  <a:lnTo>
                    <a:pt x="156" y="112"/>
                  </a:lnTo>
                  <a:lnTo>
                    <a:pt x="156" y="118"/>
                  </a:lnTo>
                  <a:lnTo>
                    <a:pt x="152" y="124"/>
                  </a:lnTo>
                  <a:lnTo>
                    <a:pt x="148" y="128"/>
                  </a:lnTo>
                  <a:lnTo>
                    <a:pt x="142" y="130"/>
                  </a:lnTo>
                  <a:lnTo>
                    <a:pt x="142" y="136"/>
                  </a:lnTo>
                  <a:lnTo>
                    <a:pt x="134" y="136"/>
                  </a:lnTo>
                  <a:lnTo>
                    <a:pt x="134" y="130"/>
                  </a:lnTo>
                  <a:lnTo>
                    <a:pt x="128" y="128"/>
                  </a:lnTo>
                  <a:lnTo>
                    <a:pt x="124" y="126"/>
                  </a:lnTo>
                  <a:lnTo>
                    <a:pt x="120" y="120"/>
                  </a:lnTo>
                  <a:lnTo>
                    <a:pt x="120" y="112"/>
                  </a:lnTo>
                  <a:lnTo>
                    <a:pt x="120" y="108"/>
                  </a:lnTo>
                  <a:lnTo>
                    <a:pt x="134" y="108"/>
                  </a:lnTo>
                  <a:lnTo>
                    <a:pt x="134" y="112"/>
                  </a:lnTo>
                  <a:lnTo>
                    <a:pt x="134" y="120"/>
                  </a:lnTo>
                  <a:lnTo>
                    <a:pt x="138" y="120"/>
                  </a:lnTo>
                  <a:lnTo>
                    <a:pt x="140" y="120"/>
                  </a:lnTo>
                  <a:lnTo>
                    <a:pt x="140" y="116"/>
                  </a:lnTo>
                  <a:lnTo>
                    <a:pt x="140" y="110"/>
                  </a:lnTo>
                  <a:lnTo>
                    <a:pt x="134" y="106"/>
                  </a:lnTo>
                  <a:lnTo>
                    <a:pt x="126" y="98"/>
                  </a:lnTo>
                  <a:lnTo>
                    <a:pt x="122" y="94"/>
                  </a:lnTo>
                  <a:lnTo>
                    <a:pt x="120" y="86"/>
                  </a:lnTo>
                  <a:lnTo>
                    <a:pt x="120" y="80"/>
                  </a:lnTo>
                  <a:lnTo>
                    <a:pt x="124" y="74"/>
                  </a:lnTo>
                  <a:lnTo>
                    <a:pt x="128" y="72"/>
                  </a:lnTo>
                  <a:lnTo>
                    <a:pt x="134" y="70"/>
                  </a:lnTo>
                  <a:lnTo>
                    <a:pt x="134" y="66"/>
                  </a:lnTo>
                  <a:lnTo>
                    <a:pt x="142" y="66"/>
                  </a:lnTo>
                  <a:lnTo>
                    <a:pt x="142" y="70"/>
                  </a:lnTo>
                  <a:lnTo>
                    <a:pt x="148" y="72"/>
                  </a:lnTo>
                  <a:lnTo>
                    <a:pt x="152" y="74"/>
                  </a:lnTo>
                  <a:lnTo>
                    <a:pt x="154" y="80"/>
                  </a:lnTo>
                  <a:lnTo>
                    <a:pt x="154" y="84"/>
                  </a:lnTo>
                  <a:lnTo>
                    <a:pt x="154" y="8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661" name="Freeform 206"/>
            <p:cNvSpPr>
              <a:spLocks noChangeArrowheads="1" noEditPoints="1"/>
            </p:cNvSpPr>
            <p:nvPr/>
          </p:nvSpPr>
          <p:spPr bwMode="auto">
            <a:xfrm>
              <a:off x="10212388" y="4895850"/>
              <a:ext cx="654050" cy="601663"/>
            </a:xfrm>
            <a:custGeom>
              <a:gdLst>
                <a:gd fmla="*/ 2147483646 w 228" name="T0"/>
                <a:gd fmla="*/ 2147483646 h 210" name="T1"/>
                <a:gd fmla="*/ 2147483646 w 228" name="T2"/>
                <a:gd fmla="*/ 2147483646 h 210" name="T3"/>
                <a:gd fmla="*/ 2147483646 w 228" name="T4"/>
                <a:gd fmla="*/ 2147483646 h 210" name="T5"/>
                <a:gd fmla="*/ 2147483646 w 228" name="T6"/>
                <a:gd fmla="*/ 2147483646 h 210" name="T7"/>
                <a:gd fmla="*/ 2147483646 w 228" name="T8"/>
                <a:gd fmla="*/ 2147483646 h 210" name="T9"/>
                <a:gd fmla="*/ 2147483646 w 228" name="T10"/>
                <a:gd fmla="*/ 2147483646 h 210" name="T11"/>
                <a:gd fmla="*/ 2147483646 w 228" name="T12"/>
                <a:gd fmla="*/ 2147483646 h 210" name="T13"/>
                <a:gd fmla="*/ 2147483646 w 228" name="T14"/>
                <a:gd fmla="*/ 2147483646 h 210" name="T15"/>
                <a:gd fmla="*/ 2147483646 w 228" name="T16"/>
                <a:gd fmla="*/ 2147483646 h 210" name="T17"/>
                <a:gd fmla="*/ 2147483646 w 228" name="T18"/>
                <a:gd fmla="*/ 2147483646 h 210" name="T19"/>
                <a:gd fmla="*/ 2147483646 w 228" name="T20"/>
                <a:gd fmla="*/ 2147483646 h 210" name="T21"/>
                <a:gd fmla="*/ 2147483646 w 228" name="T22"/>
                <a:gd fmla="*/ 2147483646 h 210" name="T23"/>
                <a:gd fmla="*/ 2147483646 w 228" name="T24"/>
                <a:gd fmla="*/ 2147483646 h 210" name="T25"/>
                <a:gd fmla="*/ 2147483646 w 228" name="T26"/>
                <a:gd fmla="*/ 2147483646 h 210" name="T27"/>
                <a:gd fmla="*/ 2147483646 w 228" name="T28"/>
                <a:gd fmla="*/ 2147483646 h 210" name="T29"/>
                <a:gd fmla="*/ 2147483646 w 228" name="T30"/>
                <a:gd fmla="*/ 2147483646 h 210" name="T31"/>
                <a:gd fmla="*/ 2147483646 w 228" name="T32"/>
                <a:gd fmla="*/ 2147483646 h 210" name="T33"/>
                <a:gd fmla="*/ 2147483646 w 228" name="T34"/>
                <a:gd fmla="*/ 2147483646 h 210" name="T35"/>
                <a:gd fmla="*/ 2147483646 w 228" name="T36"/>
                <a:gd fmla="*/ 2147483646 h 210" name="T37"/>
                <a:gd fmla="*/ 2147483646 w 228" name="T38"/>
                <a:gd fmla="*/ 2147483646 h 210" name="T39"/>
                <a:gd fmla="*/ 2147483646 w 228" name="T40"/>
                <a:gd fmla="*/ 2147483646 h 210" name="T41"/>
                <a:gd fmla="*/ 2147483646 w 228" name="T42"/>
                <a:gd fmla="*/ 2147483646 h 210" name="T43"/>
                <a:gd fmla="*/ 2147483646 w 228" name="T44"/>
                <a:gd fmla="*/ 2147483646 h 210" name="T45"/>
                <a:gd fmla="*/ 2147483646 w 228" name="T46"/>
                <a:gd fmla="*/ 2147483646 h 210" name="T47"/>
                <a:gd fmla="*/ 2147483646 w 228" name="T48"/>
                <a:gd fmla="*/ 2147483646 h 210" name="T49"/>
                <a:gd fmla="*/ 2147483646 w 228" name="T50"/>
                <a:gd fmla="*/ 2147483646 h 210" name="T51"/>
                <a:gd fmla="*/ 2147483646 w 228" name="T52"/>
                <a:gd fmla="*/ 2147483646 h 210" name="T53"/>
                <a:gd fmla="*/ 2147483646 w 228" name="T54"/>
                <a:gd fmla="*/ 2147483646 h 210" name="T55"/>
                <a:gd fmla="*/ 2147483646 w 228" name="T56"/>
                <a:gd fmla="*/ 2147483646 h 210" name="T57"/>
                <a:gd fmla="*/ 2147483646 w 228" name="T58"/>
                <a:gd fmla="*/ 2147483646 h 210" name="T59"/>
                <a:gd fmla="*/ 0 w 228" name="T60"/>
                <a:gd fmla="*/ 2147483646 h 210" name="T61"/>
                <a:gd fmla="*/ 2147483646 w 228" name="T62"/>
                <a:gd fmla="*/ 2147483646 h 210" name="T63"/>
                <a:gd fmla="*/ 2147483646 w 228" name="T64"/>
                <a:gd fmla="*/ 2147483646 h 210"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210" w="228">
                  <a:moveTo>
                    <a:pt x="212" y="126"/>
                  </a:moveTo>
                  <a:lnTo>
                    <a:pt x="212" y="194"/>
                  </a:lnTo>
                  <a:lnTo>
                    <a:pt x="210" y="200"/>
                  </a:lnTo>
                  <a:lnTo>
                    <a:pt x="206" y="204"/>
                  </a:lnTo>
                  <a:lnTo>
                    <a:pt x="202" y="208"/>
                  </a:lnTo>
                  <a:lnTo>
                    <a:pt x="196" y="210"/>
                  </a:lnTo>
                  <a:lnTo>
                    <a:pt x="36" y="210"/>
                  </a:lnTo>
                  <a:lnTo>
                    <a:pt x="30" y="208"/>
                  </a:lnTo>
                  <a:lnTo>
                    <a:pt x="24" y="204"/>
                  </a:lnTo>
                  <a:lnTo>
                    <a:pt x="22" y="200"/>
                  </a:lnTo>
                  <a:lnTo>
                    <a:pt x="20" y="194"/>
                  </a:lnTo>
                  <a:lnTo>
                    <a:pt x="20" y="126"/>
                  </a:lnTo>
                  <a:lnTo>
                    <a:pt x="92" y="126"/>
                  </a:lnTo>
                  <a:lnTo>
                    <a:pt x="92" y="136"/>
                  </a:lnTo>
                  <a:lnTo>
                    <a:pt x="106" y="136"/>
                  </a:lnTo>
                  <a:lnTo>
                    <a:pt x="106" y="154"/>
                  </a:lnTo>
                  <a:lnTo>
                    <a:pt x="126" y="154"/>
                  </a:lnTo>
                  <a:lnTo>
                    <a:pt x="126" y="136"/>
                  </a:lnTo>
                  <a:lnTo>
                    <a:pt x="140" y="136"/>
                  </a:lnTo>
                  <a:lnTo>
                    <a:pt x="140" y="126"/>
                  </a:lnTo>
                  <a:lnTo>
                    <a:pt x="210" y="126"/>
                  </a:lnTo>
                  <a:lnTo>
                    <a:pt x="212" y="126"/>
                  </a:lnTo>
                  <a:close/>
                  <a:moveTo>
                    <a:pt x="62" y="24"/>
                  </a:moveTo>
                  <a:lnTo>
                    <a:pt x="62" y="24"/>
                  </a:lnTo>
                  <a:lnTo>
                    <a:pt x="70" y="18"/>
                  </a:lnTo>
                  <a:lnTo>
                    <a:pt x="78" y="10"/>
                  </a:lnTo>
                  <a:lnTo>
                    <a:pt x="88" y="6"/>
                  </a:lnTo>
                  <a:lnTo>
                    <a:pt x="100" y="2"/>
                  </a:lnTo>
                  <a:lnTo>
                    <a:pt x="112" y="0"/>
                  </a:lnTo>
                  <a:lnTo>
                    <a:pt x="124" y="2"/>
                  </a:lnTo>
                  <a:lnTo>
                    <a:pt x="136" y="4"/>
                  </a:lnTo>
                  <a:lnTo>
                    <a:pt x="148" y="8"/>
                  </a:lnTo>
                  <a:lnTo>
                    <a:pt x="158" y="16"/>
                  </a:lnTo>
                  <a:lnTo>
                    <a:pt x="168" y="24"/>
                  </a:lnTo>
                  <a:lnTo>
                    <a:pt x="160" y="30"/>
                  </a:lnTo>
                  <a:lnTo>
                    <a:pt x="146" y="30"/>
                  </a:lnTo>
                  <a:lnTo>
                    <a:pt x="138" y="26"/>
                  </a:lnTo>
                  <a:lnTo>
                    <a:pt x="130" y="22"/>
                  </a:lnTo>
                  <a:lnTo>
                    <a:pt x="122" y="20"/>
                  </a:lnTo>
                  <a:lnTo>
                    <a:pt x="112" y="20"/>
                  </a:lnTo>
                  <a:lnTo>
                    <a:pt x="96" y="24"/>
                  </a:lnTo>
                  <a:lnTo>
                    <a:pt x="90" y="26"/>
                  </a:lnTo>
                  <a:lnTo>
                    <a:pt x="84" y="30"/>
                  </a:lnTo>
                  <a:lnTo>
                    <a:pt x="70" y="30"/>
                  </a:lnTo>
                  <a:lnTo>
                    <a:pt x="62" y="24"/>
                  </a:lnTo>
                  <a:close/>
                  <a:moveTo>
                    <a:pt x="18" y="36"/>
                  </a:moveTo>
                  <a:lnTo>
                    <a:pt x="210" y="36"/>
                  </a:lnTo>
                  <a:lnTo>
                    <a:pt x="218" y="38"/>
                  </a:lnTo>
                  <a:lnTo>
                    <a:pt x="222" y="42"/>
                  </a:lnTo>
                  <a:lnTo>
                    <a:pt x="226" y="48"/>
                  </a:lnTo>
                  <a:lnTo>
                    <a:pt x="228" y="54"/>
                  </a:lnTo>
                  <a:lnTo>
                    <a:pt x="228" y="94"/>
                  </a:lnTo>
                  <a:lnTo>
                    <a:pt x="226" y="100"/>
                  </a:lnTo>
                  <a:lnTo>
                    <a:pt x="222" y="106"/>
                  </a:lnTo>
                  <a:lnTo>
                    <a:pt x="218" y="110"/>
                  </a:lnTo>
                  <a:lnTo>
                    <a:pt x="210" y="112"/>
                  </a:lnTo>
                  <a:lnTo>
                    <a:pt x="18" y="112"/>
                  </a:lnTo>
                  <a:lnTo>
                    <a:pt x="12" y="110"/>
                  </a:lnTo>
                  <a:lnTo>
                    <a:pt x="6" y="106"/>
                  </a:lnTo>
                  <a:lnTo>
                    <a:pt x="2" y="100"/>
                  </a:lnTo>
                  <a:lnTo>
                    <a:pt x="0" y="94"/>
                  </a:lnTo>
                  <a:lnTo>
                    <a:pt x="0" y="54"/>
                  </a:lnTo>
                  <a:lnTo>
                    <a:pt x="2" y="48"/>
                  </a:lnTo>
                  <a:lnTo>
                    <a:pt x="6" y="42"/>
                  </a:lnTo>
                  <a:lnTo>
                    <a:pt x="12" y="38"/>
                  </a:lnTo>
                  <a:lnTo>
                    <a:pt x="18" y="3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662" name="Freeform 201"/>
            <p:cNvSpPr>
              <a:spLocks noChangeArrowheads="1" noEditPoints="1"/>
            </p:cNvSpPr>
            <p:nvPr/>
          </p:nvSpPr>
          <p:spPr bwMode="auto">
            <a:xfrm>
              <a:off x="9213850" y="1325563"/>
              <a:ext cx="733425" cy="612775"/>
            </a:xfrm>
            <a:custGeom>
              <a:gdLst>
                <a:gd fmla="*/ 2147483646 w 222" name="T0"/>
                <a:gd fmla="*/ 2147483646 h 186" name="T1"/>
                <a:gd fmla="*/ 2147483646 w 222" name="T2"/>
                <a:gd fmla="*/ 2147483646 h 186" name="T3"/>
                <a:gd fmla="*/ 2147483646 w 222" name="T4"/>
                <a:gd fmla="*/ 2147483646 h 186" name="T5"/>
                <a:gd fmla="*/ 2147483646 w 222" name="T6"/>
                <a:gd fmla="*/ 2147483646 h 186" name="T7"/>
                <a:gd fmla="*/ 2147483646 w 222" name="T8"/>
                <a:gd fmla="*/ 2147483646 h 186" name="T9"/>
                <a:gd fmla="*/ 2147483646 w 222" name="T10"/>
                <a:gd fmla="*/ 2147483646 h 186" name="T11"/>
                <a:gd fmla="*/ 2147483646 w 222" name="T12"/>
                <a:gd fmla="*/ 0 h 186" name="T13"/>
                <a:gd fmla="*/ 2147483646 w 222" name="T14"/>
                <a:gd fmla="*/ 2147483646 h 186" name="T15"/>
                <a:gd fmla="*/ 2147483646 w 222" name="T16"/>
                <a:gd fmla="*/ 2147483646 h 186" name="T17"/>
                <a:gd fmla="*/ 2147483646 w 222" name="T18"/>
                <a:gd fmla="*/ 2147483646 h 186" name="T19"/>
                <a:gd fmla="*/ 2147483646 w 222" name="T20"/>
                <a:gd fmla="*/ 2147483646 h 186" name="T21"/>
                <a:gd fmla="*/ 2147483646 w 222" name="T22"/>
                <a:gd fmla="*/ 2147483646 h 186" name="T23"/>
                <a:gd fmla="*/ 2147483646 w 222" name="T24"/>
                <a:gd fmla="*/ 2147483646 h 186" name="T25"/>
                <a:gd fmla="*/ 2147483646 w 222" name="T26"/>
                <a:gd fmla="*/ 2147483646 h 186" name="T27"/>
                <a:gd fmla="*/ 2147483646 w 222" name="T28"/>
                <a:gd fmla="*/ 2147483646 h 186" name="T29"/>
                <a:gd fmla="*/ 2147483646 w 222" name="T30"/>
                <a:gd fmla="*/ 2147483646 h 186" name="T31"/>
                <a:gd fmla="*/ 2147483646 w 222" name="T32"/>
                <a:gd fmla="*/ 2147483646 h 186" name="T33"/>
                <a:gd fmla="*/ 2147483646 w 222" name="T34"/>
                <a:gd fmla="*/ 2147483646 h 186" name="T35"/>
                <a:gd fmla="*/ 2147483646 w 222" name="T36"/>
                <a:gd fmla="*/ 2147483646 h 186" name="T37"/>
                <a:gd fmla="*/ 2147483646 w 222" name="T38"/>
                <a:gd fmla="*/ 2147483646 h 186" name="T39"/>
                <a:gd fmla="*/ 2147483646 w 222" name="T40"/>
                <a:gd fmla="*/ 2147483646 h 186" name="T41"/>
                <a:gd fmla="*/ 2147483646 w 222" name="T42"/>
                <a:gd fmla="*/ 2147483646 h 186" name="T43"/>
                <a:gd fmla="*/ 2147483646 w 222" name="T44"/>
                <a:gd fmla="*/ 2147483646 h 186" name="T45"/>
                <a:gd fmla="*/ 2147483646 w 222" name="T46"/>
                <a:gd fmla="*/ 2147483646 h 186" name="T47"/>
                <a:gd fmla="*/ 2147483646 w 222" name="T48"/>
                <a:gd fmla="*/ 2147483646 h 186" name="T49"/>
                <a:gd fmla="*/ 2147483646 w 222" name="T50"/>
                <a:gd fmla="*/ 2147483646 h 186" name="T51"/>
                <a:gd fmla="*/ 2147483646 w 222" name="T52"/>
                <a:gd fmla="*/ 2147483646 h 186" name="T53"/>
                <a:gd fmla="*/ 2147483646 w 222" name="T54"/>
                <a:gd fmla="*/ 2147483646 h 186" name="T55"/>
                <a:gd fmla="*/ 2147483646 w 222" name="T56"/>
                <a:gd fmla="*/ 2147483646 h 186" name="T57"/>
                <a:gd fmla="*/ 2147483646 w 222" name="T58"/>
                <a:gd fmla="*/ 2147483646 h 186" name="T59"/>
                <a:gd fmla="*/ 2147483646 w 222" name="T60"/>
                <a:gd fmla="*/ 2147483646 h 186" name="T61"/>
                <a:gd fmla="*/ 2147483646 w 222" name="T62"/>
                <a:gd fmla="*/ 2147483646 h 186" name="T63"/>
                <a:gd fmla="*/ 2147483646 w 222" name="T64"/>
                <a:gd fmla="*/ 2147483646 h 186" name="T65"/>
                <a:gd fmla="*/ 2147483646 w 222" name="T66"/>
                <a:gd fmla="*/ 2147483646 h 186" name="T67"/>
                <a:gd fmla="*/ 2147483646 w 222" name="T68"/>
                <a:gd fmla="*/ 2147483646 h 186" name="T69"/>
                <a:gd fmla="*/ 2147483646 w 222" name="T70"/>
                <a:gd fmla="*/ 2147483646 h 186" name="T71"/>
                <a:gd fmla="*/ 2147483646 w 222" name="T72"/>
                <a:gd fmla="*/ 2147483646 h 186" name="T73"/>
                <a:gd fmla="*/ 2147483646 w 222" name="T74"/>
                <a:gd fmla="*/ 2147483646 h 186" name="T75"/>
                <a:gd fmla="*/ 2147483646 w 222" name="T76"/>
                <a:gd fmla="*/ 2147483646 h 186" name="T77"/>
                <a:gd fmla="*/ 2147483646 w 222" name="T78"/>
                <a:gd fmla="*/ 2147483646 h 186" name="T79"/>
                <a:gd fmla="*/ 2147483646 w 222" name="T80"/>
                <a:gd fmla="*/ 2147483646 h 186" name="T81"/>
                <a:gd fmla="*/ 2147483646 w 222" name="T82"/>
                <a:gd fmla="*/ 2147483646 h 186" name="T83"/>
                <a:gd fmla="*/ 2147483646 w 222" name="T84"/>
                <a:gd fmla="*/ 2147483646 h 186" name="T85"/>
                <a:gd fmla="*/ 2147483646 w 222" name="T86"/>
                <a:gd fmla="*/ 2147483646 h 186" name="T87"/>
                <a:gd fmla="*/ 2147483646 w 222" name="T88"/>
                <a:gd fmla="*/ 2147483646 h 186" name="T89"/>
                <a:gd fmla="*/ 2147483646 w 222" name="T90"/>
                <a:gd fmla="*/ 2147483646 h 186" name="T91"/>
                <a:gd fmla="*/ 2147483646 w 222" name="T92"/>
                <a:gd fmla="*/ 2147483646 h 186" name="T93"/>
                <a:gd fmla="*/ 0 w 222" name="T94"/>
                <a:gd fmla="*/ 2147483646 h 18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86" w="221">
                  <a:moveTo>
                    <a:pt x="170" y="6"/>
                  </a:moveTo>
                  <a:lnTo>
                    <a:pt x="194" y="6"/>
                  </a:lnTo>
                  <a:lnTo>
                    <a:pt x="194" y="40"/>
                  </a:lnTo>
                  <a:lnTo>
                    <a:pt x="184" y="44"/>
                  </a:lnTo>
                  <a:lnTo>
                    <a:pt x="170" y="48"/>
                  </a:lnTo>
                  <a:lnTo>
                    <a:pt x="170" y="6"/>
                  </a:lnTo>
                  <a:close/>
                  <a:moveTo>
                    <a:pt x="194" y="84"/>
                  </a:moveTo>
                  <a:lnTo>
                    <a:pt x="194" y="186"/>
                  </a:lnTo>
                  <a:lnTo>
                    <a:pt x="170" y="186"/>
                  </a:lnTo>
                  <a:lnTo>
                    <a:pt x="170" y="96"/>
                  </a:lnTo>
                  <a:lnTo>
                    <a:pt x="186" y="78"/>
                  </a:lnTo>
                  <a:lnTo>
                    <a:pt x="194" y="84"/>
                  </a:lnTo>
                  <a:close/>
                  <a:moveTo>
                    <a:pt x="198" y="0"/>
                  </a:moveTo>
                  <a:lnTo>
                    <a:pt x="222" y="0"/>
                  </a:lnTo>
                  <a:lnTo>
                    <a:pt x="222" y="186"/>
                  </a:lnTo>
                  <a:lnTo>
                    <a:pt x="198" y="186"/>
                  </a:lnTo>
                  <a:lnTo>
                    <a:pt x="198" y="82"/>
                  </a:lnTo>
                  <a:lnTo>
                    <a:pt x="202" y="62"/>
                  </a:lnTo>
                  <a:lnTo>
                    <a:pt x="210" y="36"/>
                  </a:lnTo>
                  <a:lnTo>
                    <a:pt x="198" y="40"/>
                  </a:lnTo>
                  <a:lnTo>
                    <a:pt x="198" y="0"/>
                  </a:lnTo>
                  <a:close/>
                  <a:moveTo>
                    <a:pt x="140" y="30"/>
                  </a:moveTo>
                  <a:lnTo>
                    <a:pt x="164" y="30"/>
                  </a:lnTo>
                  <a:lnTo>
                    <a:pt x="164" y="48"/>
                  </a:lnTo>
                  <a:lnTo>
                    <a:pt x="158" y="50"/>
                  </a:lnTo>
                  <a:lnTo>
                    <a:pt x="164" y="56"/>
                  </a:lnTo>
                  <a:lnTo>
                    <a:pt x="164" y="68"/>
                  </a:lnTo>
                  <a:lnTo>
                    <a:pt x="140" y="92"/>
                  </a:lnTo>
                  <a:lnTo>
                    <a:pt x="140" y="30"/>
                  </a:lnTo>
                  <a:close/>
                  <a:moveTo>
                    <a:pt x="164" y="100"/>
                  </a:moveTo>
                  <a:lnTo>
                    <a:pt x="164" y="186"/>
                  </a:lnTo>
                  <a:lnTo>
                    <a:pt x="140" y="186"/>
                  </a:lnTo>
                  <a:lnTo>
                    <a:pt x="140" y="126"/>
                  </a:lnTo>
                  <a:lnTo>
                    <a:pt x="164" y="100"/>
                  </a:lnTo>
                  <a:close/>
                  <a:moveTo>
                    <a:pt x="112" y="44"/>
                  </a:moveTo>
                  <a:lnTo>
                    <a:pt x="136" y="44"/>
                  </a:lnTo>
                  <a:lnTo>
                    <a:pt x="136" y="98"/>
                  </a:lnTo>
                  <a:lnTo>
                    <a:pt x="126" y="108"/>
                  </a:lnTo>
                  <a:lnTo>
                    <a:pt x="122" y="102"/>
                  </a:lnTo>
                  <a:lnTo>
                    <a:pt x="116" y="94"/>
                  </a:lnTo>
                  <a:lnTo>
                    <a:pt x="112" y="94"/>
                  </a:lnTo>
                  <a:lnTo>
                    <a:pt x="112" y="44"/>
                  </a:lnTo>
                  <a:close/>
                  <a:moveTo>
                    <a:pt x="136" y="130"/>
                  </a:moveTo>
                  <a:lnTo>
                    <a:pt x="136" y="186"/>
                  </a:lnTo>
                  <a:lnTo>
                    <a:pt x="112" y="186"/>
                  </a:lnTo>
                  <a:lnTo>
                    <a:pt x="112" y="126"/>
                  </a:lnTo>
                  <a:lnTo>
                    <a:pt x="116" y="132"/>
                  </a:lnTo>
                  <a:lnTo>
                    <a:pt x="124" y="142"/>
                  </a:lnTo>
                  <a:lnTo>
                    <a:pt x="134" y="132"/>
                  </a:lnTo>
                  <a:lnTo>
                    <a:pt x="136" y="130"/>
                  </a:lnTo>
                  <a:close/>
                  <a:moveTo>
                    <a:pt x="84" y="62"/>
                  </a:moveTo>
                  <a:lnTo>
                    <a:pt x="108" y="62"/>
                  </a:lnTo>
                  <a:lnTo>
                    <a:pt x="108" y="98"/>
                  </a:lnTo>
                  <a:lnTo>
                    <a:pt x="106" y="98"/>
                  </a:lnTo>
                  <a:lnTo>
                    <a:pt x="84" y="112"/>
                  </a:lnTo>
                  <a:lnTo>
                    <a:pt x="84" y="62"/>
                  </a:lnTo>
                  <a:close/>
                  <a:moveTo>
                    <a:pt x="108" y="124"/>
                  </a:moveTo>
                  <a:lnTo>
                    <a:pt x="108" y="186"/>
                  </a:lnTo>
                  <a:lnTo>
                    <a:pt x="84" y="186"/>
                  </a:lnTo>
                  <a:lnTo>
                    <a:pt x="84" y="140"/>
                  </a:lnTo>
                  <a:lnTo>
                    <a:pt x="108" y="124"/>
                  </a:lnTo>
                  <a:close/>
                  <a:moveTo>
                    <a:pt x="56" y="78"/>
                  </a:moveTo>
                  <a:lnTo>
                    <a:pt x="80" y="78"/>
                  </a:lnTo>
                  <a:lnTo>
                    <a:pt x="80" y="116"/>
                  </a:lnTo>
                  <a:lnTo>
                    <a:pt x="64" y="126"/>
                  </a:lnTo>
                  <a:lnTo>
                    <a:pt x="56" y="118"/>
                  </a:lnTo>
                  <a:lnTo>
                    <a:pt x="56" y="78"/>
                  </a:lnTo>
                  <a:close/>
                  <a:moveTo>
                    <a:pt x="80" y="142"/>
                  </a:moveTo>
                  <a:lnTo>
                    <a:pt x="80" y="186"/>
                  </a:lnTo>
                  <a:lnTo>
                    <a:pt x="56" y="186"/>
                  </a:lnTo>
                  <a:lnTo>
                    <a:pt x="56" y="150"/>
                  </a:lnTo>
                  <a:lnTo>
                    <a:pt x="60" y="156"/>
                  </a:lnTo>
                  <a:lnTo>
                    <a:pt x="68" y="150"/>
                  </a:lnTo>
                  <a:lnTo>
                    <a:pt x="80" y="142"/>
                  </a:lnTo>
                  <a:close/>
                  <a:moveTo>
                    <a:pt x="28" y="66"/>
                  </a:moveTo>
                  <a:lnTo>
                    <a:pt x="52" y="66"/>
                  </a:lnTo>
                  <a:lnTo>
                    <a:pt x="52" y="114"/>
                  </a:lnTo>
                  <a:lnTo>
                    <a:pt x="50" y="114"/>
                  </a:lnTo>
                  <a:lnTo>
                    <a:pt x="44" y="108"/>
                  </a:lnTo>
                  <a:lnTo>
                    <a:pt x="38" y="112"/>
                  </a:lnTo>
                  <a:lnTo>
                    <a:pt x="28" y="118"/>
                  </a:lnTo>
                  <a:lnTo>
                    <a:pt x="28" y="66"/>
                  </a:lnTo>
                  <a:close/>
                  <a:moveTo>
                    <a:pt x="52" y="146"/>
                  </a:moveTo>
                  <a:lnTo>
                    <a:pt x="52" y="186"/>
                  </a:lnTo>
                  <a:lnTo>
                    <a:pt x="28" y="186"/>
                  </a:lnTo>
                  <a:lnTo>
                    <a:pt x="28" y="144"/>
                  </a:lnTo>
                  <a:lnTo>
                    <a:pt x="42" y="136"/>
                  </a:lnTo>
                  <a:lnTo>
                    <a:pt x="52" y="146"/>
                  </a:lnTo>
                  <a:close/>
                  <a:moveTo>
                    <a:pt x="0" y="88"/>
                  </a:moveTo>
                  <a:lnTo>
                    <a:pt x="24" y="88"/>
                  </a:lnTo>
                  <a:lnTo>
                    <a:pt x="24" y="120"/>
                  </a:lnTo>
                  <a:lnTo>
                    <a:pt x="10" y="128"/>
                  </a:lnTo>
                  <a:lnTo>
                    <a:pt x="20" y="148"/>
                  </a:lnTo>
                  <a:lnTo>
                    <a:pt x="24" y="146"/>
                  </a:lnTo>
                  <a:lnTo>
                    <a:pt x="24" y="186"/>
                  </a:lnTo>
                  <a:lnTo>
                    <a:pt x="0" y="186"/>
                  </a:lnTo>
                  <a:lnTo>
                    <a:pt x="0" y="8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12644" name="组合 16"/>
          <p:cNvGrpSpPr/>
          <p:nvPr/>
        </p:nvGrpSpPr>
        <p:grpSpPr>
          <a:xfrm>
            <a:off x="3114675" y="3214688"/>
            <a:ext cx="3046413" cy="608012"/>
            <a:chExt cx="3046360" cy="608478"/>
          </a:xfrm>
        </p:grpSpPr>
        <p:sp>
          <p:nvSpPr>
            <p:cNvPr id="30" name="矩形 13"/>
            <p:cNvSpPr>
              <a:spLocks noChangeArrowheads="1"/>
            </p:cNvSpPr>
            <p:nvPr/>
          </p:nvSpPr>
          <p:spPr bwMode="auto">
            <a:xfrm>
              <a:off x="0" y="208122"/>
              <a:ext cx="3046360" cy="396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684213" eaLnBrk="0" hangingPunct="0">
                <a:defRPr>
                  <a:solidFill>
                    <a:schemeClr val="tx1"/>
                  </a:solidFill>
                  <a:latin charset="0" panose="020f0502020204030204" pitchFamily="34" typeface="Calibri"/>
                  <a:ea charset="-122" panose="02010600030101010101" pitchFamily="2" typeface="宋体"/>
                </a:defRPr>
              </a:lvl1pPr>
              <a:lvl2pPr defTabSz="684213" eaLnBrk="0" hangingPunct="0">
                <a:defRPr>
                  <a:solidFill>
                    <a:schemeClr val="tx1"/>
                  </a:solidFill>
                  <a:latin charset="0" panose="020f0502020204030204" pitchFamily="34" typeface="Calibri"/>
                  <a:ea charset="-122" panose="02010600030101010101" pitchFamily="2" typeface="宋体"/>
                </a:defRPr>
              </a:lvl2pPr>
              <a:lvl3pPr defTabSz="684213" eaLnBrk="0" hangingPunct="0">
                <a:defRPr>
                  <a:solidFill>
                    <a:schemeClr val="tx1"/>
                  </a:solidFill>
                  <a:latin charset="0" panose="020f0502020204030204" pitchFamily="34" typeface="Calibri"/>
                  <a:ea charset="-122" panose="02010600030101010101" pitchFamily="2" typeface="宋体"/>
                </a:defRPr>
              </a:lvl3pPr>
              <a:lvl4pPr defTabSz="684213" eaLnBrk="0" hangingPunct="0">
                <a:defRPr>
                  <a:solidFill>
                    <a:schemeClr val="tx1"/>
                  </a:solidFill>
                  <a:latin charset="0" panose="020f0502020204030204" pitchFamily="34" typeface="Calibri"/>
                  <a:ea charset="-122" panose="02010600030101010101" pitchFamily="2" typeface="宋体"/>
                </a:defRPr>
              </a:lvl4pPr>
              <a:lvl5pPr defTabSz="684213" eaLnBrk="0" hangingPunct="0">
                <a:defRPr>
                  <a:solidFill>
                    <a:schemeClr val="tx1"/>
                  </a:solidFill>
                  <a:latin charset="0" panose="020f0502020204030204" pitchFamily="34" typeface="Calibri"/>
                  <a:ea charset="-122" panose="02010600030101010101" pitchFamily="2" typeface="宋体"/>
                </a:defRPr>
              </a:lvl5pPr>
              <a:lvl6pPr defTabSz="6842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6842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6842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6842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r>
                <a:rPr altLang="en-US" lang="zh-CN" noProof="1" sz="1000">
                  <a:solidFill>
                    <a:schemeClr val="tx1">
                      <a:lumMod val="65000"/>
                      <a:lumOff val="35000"/>
                    </a:schemeClr>
                  </a:solidFill>
                  <a:latin charset="0" panose="020b0604020202020204" pitchFamily="34" typeface="Arial"/>
                </a:rPr>
                <a:t>根据分类输入内容根据分类输入内容根据分类输入内容根据分类输入内容</a:t>
              </a:r>
            </a:p>
          </p:txBody>
        </p:sp>
        <p:sp>
          <p:nvSpPr>
            <p:cNvPr id="31" name="文本框 83"/>
            <p:cNvSpPr txBox="1">
              <a:spLocks noChangeArrowheads="1"/>
            </p:cNvSpPr>
            <p:nvPr/>
          </p:nvSpPr>
          <p:spPr bwMode="auto">
            <a:xfrm>
              <a:off x="137952" y="0"/>
              <a:ext cx="741667" cy="2592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2763" eaLnBrk="0" hangingPunct="0">
                <a:defRPr>
                  <a:solidFill>
                    <a:schemeClr val="tx1"/>
                  </a:solidFill>
                  <a:latin charset="0" panose="020f0502020204030204" pitchFamily="34" typeface="Calibri"/>
                  <a:ea charset="-122" panose="02010600030101010101" pitchFamily="2" typeface="宋体"/>
                </a:defRPr>
              </a:lvl1pPr>
              <a:lvl2pPr defTabSz="512763" eaLnBrk="0" hangingPunct="0">
                <a:defRPr>
                  <a:solidFill>
                    <a:schemeClr val="tx1"/>
                  </a:solidFill>
                  <a:latin charset="0" panose="020f0502020204030204" pitchFamily="34" typeface="Calibri"/>
                  <a:ea charset="-122" panose="02010600030101010101" pitchFamily="2" typeface="宋体"/>
                </a:defRPr>
              </a:lvl2pPr>
              <a:lvl3pPr defTabSz="512763" eaLnBrk="0" hangingPunct="0">
                <a:defRPr>
                  <a:solidFill>
                    <a:schemeClr val="tx1"/>
                  </a:solidFill>
                  <a:latin charset="0" panose="020f0502020204030204" pitchFamily="34" typeface="Calibri"/>
                  <a:ea charset="-122" panose="02010600030101010101" pitchFamily="2" typeface="宋体"/>
                </a:defRPr>
              </a:lvl3pPr>
              <a:lvl4pPr defTabSz="512763" eaLnBrk="0" hangingPunct="0">
                <a:defRPr>
                  <a:solidFill>
                    <a:schemeClr val="tx1"/>
                  </a:solidFill>
                  <a:latin charset="0" panose="020f0502020204030204" pitchFamily="34" typeface="Calibri"/>
                  <a:ea charset="-122" panose="02010600030101010101" pitchFamily="2" typeface="宋体"/>
                </a:defRPr>
              </a:lvl4pPr>
              <a:lvl5pPr defTabSz="512763" eaLnBrk="0" hangingPunct="0">
                <a:defRPr>
                  <a:solidFill>
                    <a:schemeClr val="tx1"/>
                  </a:solidFill>
                  <a:latin charset="0" panose="020f0502020204030204" pitchFamily="34" typeface="Calibri"/>
                  <a:ea charset="-122" panose="02010600030101010101" pitchFamily="2" typeface="宋体"/>
                </a:defRPr>
              </a:lvl5pPr>
              <a:lvl6pPr defTabSz="51276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51276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51276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51276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defRPr/>
              </a:pPr>
              <a:r>
                <a:rPr altLang="en-US" lang="zh-CN" sz="1100">
                  <a:solidFill>
                    <a:schemeClr val="tx1">
                      <a:lumMod val="65000"/>
                      <a:lumOff val="35000"/>
                    </a:schemeClr>
                  </a:solidFill>
                  <a:latin charset="-122" panose="020b0503020204020204" pitchFamily="34" typeface="微软雅黑"/>
                  <a:ea charset="-122" panose="020b0503020204020204" pitchFamily="34" typeface="微软雅黑"/>
                  <a:sym charset="0" panose="020b0604020202020204" pitchFamily="34" typeface="Arial"/>
                </a:rPr>
                <a:t>添加标题</a:t>
              </a:r>
            </a:p>
          </p:txBody>
        </p:sp>
        <p:cxnSp>
          <p:nvCxnSpPr>
            <p:cNvPr id="32" name="直接连接符 120"/>
            <p:cNvCxnSpPr>
              <a:cxnSpLocks noChangeShapeType="1"/>
            </p:cNvCxnSpPr>
            <p:nvPr/>
          </p:nvCxnSpPr>
          <p:spPr bwMode="auto">
            <a:xfrm flipH="1">
              <a:off x="103186" y="46072"/>
              <a:ext cx="0" cy="169993"/>
            </a:xfrm>
            <a:prstGeom prst="line">
              <a:avLst/>
            </a:prstGeom>
            <a:noFill/>
            <a:ln w="9525">
              <a:solidFill>
                <a:schemeClr val="tx1">
                  <a:lumMod val="75000"/>
                  <a:lumOff val="25000"/>
                </a:schemeClr>
              </a:solidFill>
              <a:round/>
            </a:ln>
            <a:extLst>
              <a:ext uri="{909E8E84-426E-40DD-AFC4-6F175D3DCCD1}">
                <a14:hiddenFill>
                  <a:noFill/>
                </a14:hiddenFill>
              </a:ext>
            </a:extLst>
          </p:spPr>
        </p:cxnSp>
      </p:grpSp>
      <p:grpSp>
        <p:nvGrpSpPr>
          <p:cNvPr id="112645" name="组合 21"/>
          <p:cNvGrpSpPr/>
          <p:nvPr/>
        </p:nvGrpSpPr>
        <p:grpSpPr>
          <a:xfrm>
            <a:off x="3094038" y="1757363"/>
            <a:ext cx="3046412" cy="608012"/>
            <a:chExt cx="3046360" cy="607741"/>
          </a:xfrm>
        </p:grpSpPr>
        <p:sp>
          <p:nvSpPr>
            <p:cNvPr id="34" name="矩形 13"/>
            <p:cNvSpPr>
              <a:spLocks noChangeArrowheads="1"/>
            </p:cNvSpPr>
            <p:nvPr/>
          </p:nvSpPr>
          <p:spPr bwMode="auto">
            <a:xfrm>
              <a:off x="0" y="207869"/>
              <a:ext cx="3046360" cy="3960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684213" eaLnBrk="0" hangingPunct="0">
                <a:defRPr>
                  <a:solidFill>
                    <a:schemeClr val="tx1"/>
                  </a:solidFill>
                  <a:latin charset="0" panose="020f0502020204030204" pitchFamily="34" typeface="Calibri"/>
                  <a:ea charset="-122" panose="02010600030101010101" pitchFamily="2" typeface="宋体"/>
                </a:defRPr>
              </a:lvl1pPr>
              <a:lvl2pPr defTabSz="684213" eaLnBrk="0" hangingPunct="0">
                <a:defRPr>
                  <a:solidFill>
                    <a:schemeClr val="tx1"/>
                  </a:solidFill>
                  <a:latin charset="0" panose="020f0502020204030204" pitchFamily="34" typeface="Calibri"/>
                  <a:ea charset="-122" panose="02010600030101010101" pitchFamily="2" typeface="宋体"/>
                </a:defRPr>
              </a:lvl2pPr>
              <a:lvl3pPr defTabSz="684213" eaLnBrk="0" hangingPunct="0">
                <a:defRPr>
                  <a:solidFill>
                    <a:schemeClr val="tx1"/>
                  </a:solidFill>
                  <a:latin charset="0" panose="020f0502020204030204" pitchFamily="34" typeface="Calibri"/>
                  <a:ea charset="-122" panose="02010600030101010101" pitchFamily="2" typeface="宋体"/>
                </a:defRPr>
              </a:lvl3pPr>
              <a:lvl4pPr defTabSz="684213" eaLnBrk="0" hangingPunct="0">
                <a:defRPr>
                  <a:solidFill>
                    <a:schemeClr val="tx1"/>
                  </a:solidFill>
                  <a:latin charset="0" panose="020f0502020204030204" pitchFamily="34" typeface="Calibri"/>
                  <a:ea charset="-122" panose="02010600030101010101" pitchFamily="2" typeface="宋体"/>
                </a:defRPr>
              </a:lvl4pPr>
              <a:lvl5pPr defTabSz="684213" eaLnBrk="0" hangingPunct="0">
                <a:defRPr>
                  <a:solidFill>
                    <a:schemeClr val="tx1"/>
                  </a:solidFill>
                  <a:latin charset="0" panose="020f0502020204030204" pitchFamily="34" typeface="Calibri"/>
                  <a:ea charset="-122" panose="02010600030101010101" pitchFamily="2" typeface="宋体"/>
                </a:defRPr>
              </a:lvl5pPr>
              <a:lvl6pPr defTabSz="6842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6842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6842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6842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r>
                <a:rPr altLang="en-US" lang="zh-CN" noProof="1" sz="1000">
                  <a:solidFill>
                    <a:schemeClr val="tx1">
                      <a:lumMod val="65000"/>
                      <a:lumOff val="35000"/>
                    </a:schemeClr>
                  </a:solidFill>
                  <a:latin charset="0" panose="020b0604020202020204" pitchFamily="34" typeface="Arial"/>
                </a:rPr>
                <a:t>根据分类输入内容根据分类输入内容根据分类输入内容根据分类输入内容</a:t>
              </a:r>
            </a:p>
          </p:txBody>
        </p:sp>
        <p:sp>
          <p:nvSpPr>
            <p:cNvPr id="35" name="文本框 83"/>
            <p:cNvSpPr txBox="1">
              <a:spLocks noChangeArrowheads="1"/>
            </p:cNvSpPr>
            <p:nvPr/>
          </p:nvSpPr>
          <p:spPr bwMode="auto">
            <a:xfrm>
              <a:off x="137951" y="0"/>
              <a:ext cx="741667" cy="2589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2763" eaLnBrk="0" hangingPunct="0">
                <a:defRPr>
                  <a:solidFill>
                    <a:schemeClr val="tx1"/>
                  </a:solidFill>
                  <a:latin charset="0" panose="020f0502020204030204" pitchFamily="34" typeface="Calibri"/>
                  <a:ea charset="-122" panose="02010600030101010101" pitchFamily="2" typeface="宋体"/>
                </a:defRPr>
              </a:lvl1pPr>
              <a:lvl2pPr defTabSz="512763" eaLnBrk="0" hangingPunct="0">
                <a:defRPr>
                  <a:solidFill>
                    <a:schemeClr val="tx1"/>
                  </a:solidFill>
                  <a:latin charset="0" panose="020f0502020204030204" pitchFamily="34" typeface="Calibri"/>
                  <a:ea charset="-122" panose="02010600030101010101" pitchFamily="2" typeface="宋体"/>
                </a:defRPr>
              </a:lvl2pPr>
              <a:lvl3pPr defTabSz="512763" eaLnBrk="0" hangingPunct="0">
                <a:defRPr>
                  <a:solidFill>
                    <a:schemeClr val="tx1"/>
                  </a:solidFill>
                  <a:latin charset="0" panose="020f0502020204030204" pitchFamily="34" typeface="Calibri"/>
                  <a:ea charset="-122" panose="02010600030101010101" pitchFamily="2" typeface="宋体"/>
                </a:defRPr>
              </a:lvl3pPr>
              <a:lvl4pPr defTabSz="512763" eaLnBrk="0" hangingPunct="0">
                <a:defRPr>
                  <a:solidFill>
                    <a:schemeClr val="tx1"/>
                  </a:solidFill>
                  <a:latin charset="0" panose="020f0502020204030204" pitchFamily="34" typeface="Calibri"/>
                  <a:ea charset="-122" panose="02010600030101010101" pitchFamily="2" typeface="宋体"/>
                </a:defRPr>
              </a:lvl4pPr>
              <a:lvl5pPr defTabSz="512763" eaLnBrk="0" hangingPunct="0">
                <a:defRPr>
                  <a:solidFill>
                    <a:schemeClr val="tx1"/>
                  </a:solidFill>
                  <a:latin charset="0" panose="020f0502020204030204" pitchFamily="34" typeface="Calibri"/>
                  <a:ea charset="-122" panose="02010600030101010101" pitchFamily="2" typeface="宋体"/>
                </a:defRPr>
              </a:lvl5pPr>
              <a:lvl6pPr defTabSz="51276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51276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51276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51276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defRPr/>
              </a:pPr>
              <a:r>
                <a:rPr altLang="en-US" lang="zh-CN" sz="1100">
                  <a:solidFill>
                    <a:schemeClr val="tx1">
                      <a:lumMod val="65000"/>
                      <a:lumOff val="35000"/>
                    </a:schemeClr>
                  </a:solidFill>
                  <a:latin charset="-122" panose="020b0503020204020204" pitchFamily="34" typeface="微软雅黑"/>
                  <a:ea charset="-122" panose="020b0503020204020204" pitchFamily="34" typeface="微软雅黑"/>
                  <a:sym charset="0" panose="020b0604020202020204" pitchFamily="34" typeface="Arial"/>
                </a:rPr>
                <a:t>添加标题</a:t>
              </a:r>
            </a:p>
          </p:txBody>
        </p:sp>
        <p:cxnSp>
          <p:nvCxnSpPr>
            <p:cNvPr id="112652" name="直接连接符 120"/>
            <p:cNvCxnSpPr>
              <a:cxnSpLocks noChangeShapeType="1"/>
            </p:cNvCxnSpPr>
            <p:nvPr/>
          </p:nvCxnSpPr>
          <p:spPr bwMode="auto">
            <a:xfrm flipH="1">
              <a:off x="103604" y="45691"/>
              <a:ext cx="0" cy="170228"/>
            </a:xfrm>
            <a:prstGeom prst="line">
              <a:avLst/>
            </a:prstGeom>
            <a:noFill/>
            <a:ln w="9525">
              <a:solidFill>
                <a:srgbClr val="1C2E48"/>
              </a:solidFill>
              <a:round/>
            </a:ln>
            <a:extLst>
              <a:ext uri="{909E8E84-426E-40DD-AFC4-6F175D3DCCD1}">
                <a14:hiddenFill>
                  <a:noFill/>
                </a14:hiddenFill>
              </a:ext>
            </a:extLst>
          </p:spPr>
        </p:cxnSp>
      </p:grpSp>
      <p:grpSp>
        <p:nvGrpSpPr>
          <p:cNvPr id="112646" name="组合 28"/>
          <p:cNvGrpSpPr/>
          <p:nvPr/>
        </p:nvGrpSpPr>
        <p:grpSpPr>
          <a:xfrm>
            <a:off x="3114675" y="4775200"/>
            <a:ext cx="3046413" cy="608013"/>
            <a:chExt cx="3046360" cy="608479"/>
          </a:xfrm>
        </p:grpSpPr>
        <p:sp>
          <p:nvSpPr>
            <p:cNvPr id="38" name="矩形 13"/>
            <p:cNvSpPr>
              <a:spLocks noChangeArrowheads="1"/>
            </p:cNvSpPr>
            <p:nvPr/>
          </p:nvSpPr>
          <p:spPr bwMode="auto">
            <a:xfrm>
              <a:off x="0" y="208122"/>
              <a:ext cx="3046360" cy="396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684213" eaLnBrk="0" hangingPunct="0">
                <a:defRPr>
                  <a:solidFill>
                    <a:schemeClr val="tx1"/>
                  </a:solidFill>
                  <a:latin charset="0" panose="020f0502020204030204" pitchFamily="34" typeface="Calibri"/>
                  <a:ea charset="-122" panose="02010600030101010101" pitchFamily="2" typeface="宋体"/>
                </a:defRPr>
              </a:lvl1pPr>
              <a:lvl2pPr defTabSz="684213" eaLnBrk="0" hangingPunct="0">
                <a:defRPr>
                  <a:solidFill>
                    <a:schemeClr val="tx1"/>
                  </a:solidFill>
                  <a:latin charset="0" panose="020f0502020204030204" pitchFamily="34" typeface="Calibri"/>
                  <a:ea charset="-122" panose="02010600030101010101" pitchFamily="2" typeface="宋体"/>
                </a:defRPr>
              </a:lvl2pPr>
              <a:lvl3pPr defTabSz="684213" eaLnBrk="0" hangingPunct="0">
                <a:defRPr>
                  <a:solidFill>
                    <a:schemeClr val="tx1"/>
                  </a:solidFill>
                  <a:latin charset="0" panose="020f0502020204030204" pitchFamily="34" typeface="Calibri"/>
                  <a:ea charset="-122" panose="02010600030101010101" pitchFamily="2" typeface="宋体"/>
                </a:defRPr>
              </a:lvl3pPr>
              <a:lvl4pPr defTabSz="684213" eaLnBrk="0" hangingPunct="0">
                <a:defRPr>
                  <a:solidFill>
                    <a:schemeClr val="tx1"/>
                  </a:solidFill>
                  <a:latin charset="0" panose="020f0502020204030204" pitchFamily="34" typeface="Calibri"/>
                  <a:ea charset="-122" panose="02010600030101010101" pitchFamily="2" typeface="宋体"/>
                </a:defRPr>
              </a:lvl4pPr>
              <a:lvl5pPr defTabSz="684213" eaLnBrk="0" hangingPunct="0">
                <a:defRPr>
                  <a:solidFill>
                    <a:schemeClr val="tx1"/>
                  </a:solidFill>
                  <a:latin charset="0" panose="020f0502020204030204" pitchFamily="34" typeface="Calibri"/>
                  <a:ea charset="-122" panose="02010600030101010101" pitchFamily="2" typeface="宋体"/>
                </a:defRPr>
              </a:lvl5pPr>
              <a:lvl6pPr defTabSz="6842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6842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6842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6842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r>
                <a:rPr altLang="en-US" lang="zh-CN" noProof="1" sz="1000">
                  <a:solidFill>
                    <a:schemeClr val="tx1">
                      <a:lumMod val="65000"/>
                      <a:lumOff val="35000"/>
                    </a:schemeClr>
                  </a:solidFill>
                  <a:latin charset="0" panose="020b0604020202020204" pitchFamily="34" typeface="Arial"/>
                </a:rPr>
                <a:t>根据分类输入内容根据分类输入内容根据分类输入内容根据分类输入内容</a:t>
              </a:r>
            </a:p>
          </p:txBody>
        </p:sp>
        <p:sp>
          <p:nvSpPr>
            <p:cNvPr id="39" name="文本框 83"/>
            <p:cNvSpPr txBox="1">
              <a:spLocks noChangeArrowheads="1"/>
            </p:cNvSpPr>
            <p:nvPr/>
          </p:nvSpPr>
          <p:spPr bwMode="auto">
            <a:xfrm>
              <a:off x="137952" y="0"/>
              <a:ext cx="741667" cy="2592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2763" eaLnBrk="0" hangingPunct="0">
                <a:defRPr>
                  <a:solidFill>
                    <a:schemeClr val="tx1"/>
                  </a:solidFill>
                  <a:latin charset="0" panose="020f0502020204030204" pitchFamily="34" typeface="Calibri"/>
                  <a:ea charset="-122" panose="02010600030101010101" pitchFamily="2" typeface="宋体"/>
                </a:defRPr>
              </a:lvl1pPr>
              <a:lvl2pPr defTabSz="512763" eaLnBrk="0" hangingPunct="0">
                <a:defRPr>
                  <a:solidFill>
                    <a:schemeClr val="tx1"/>
                  </a:solidFill>
                  <a:latin charset="0" panose="020f0502020204030204" pitchFamily="34" typeface="Calibri"/>
                  <a:ea charset="-122" panose="02010600030101010101" pitchFamily="2" typeface="宋体"/>
                </a:defRPr>
              </a:lvl2pPr>
              <a:lvl3pPr defTabSz="512763" eaLnBrk="0" hangingPunct="0">
                <a:defRPr>
                  <a:solidFill>
                    <a:schemeClr val="tx1"/>
                  </a:solidFill>
                  <a:latin charset="0" panose="020f0502020204030204" pitchFamily="34" typeface="Calibri"/>
                  <a:ea charset="-122" panose="02010600030101010101" pitchFamily="2" typeface="宋体"/>
                </a:defRPr>
              </a:lvl3pPr>
              <a:lvl4pPr defTabSz="512763" eaLnBrk="0" hangingPunct="0">
                <a:defRPr>
                  <a:solidFill>
                    <a:schemeClr val="tx1"/>
                  </a:solidFill>
                  <a:latin charset="0" panose="020f0502020204030204" pitchFamily="34" typeface="Calibri"/>
                  <a:ea charset="-122" panose="02010600030101010101" pitchFamily="2" typeface="宋体"/>
                </a:defRPr>
              </a:lvl4pPr>
              <a:lvl5pPr defTabSz="512763" eaLnBrk="0" hangingPunct="0">
                <a:defRPr>
                  <a:solidFill>
                    <a:schemeClr val="tx1"/>
                  </a:solidFill>
                  <a:latin charset="0" panose="020f0502020204030204" pitchFamily="34" typeface="Calibri"/>
                  <a:ea charset="-122" panose="02010600030101010101" pitchFamily="2" typeface="宋体"/>
                </a:defRPr>
              </a:lvl5pPr>
              <a:lvl6pPr defTabSz="51276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51276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51276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51276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defRPr/>
              </a:pPr>
              <a:r>
                <a:rPr altLang="en-US" lang="zh-CN" sz="1100">
                  <a:solidFill>
                    <a:schemeClr val="tx1">
                      <a:lumMod val="65000"/>
                      <a:lumOff val="35000"/>
                    </a:schemeClr>
                  </a:solidFill>
                  <a:latin charset="-122" panose="020b0503020204020204" pitchFamily="34" typeface="微软雅黑"/>
                  <a:ea charset="-122" panose="020b0503020204020204" pitchFamily="34" typeface="微软雅黑"/>
                  <a:sym charset="0" panose="020b0604020202020204" pitchFamily="34" typeface="Arial"/>
                </a:rPr>
                <a:t>添加标题</a:t>
              </a:r>
            </a:p>
          </p:txBody>
        </p:sp>
        <p:cxnSp>
          <p:nvCxnSpPr>
            <p:cNvPr id="112649" name="直接连接符 120"/>
            <p:cNvCxnSpPr>
              <a:cxnSpLocks noChangeShapeType="1"/>
            </p:cNvCxnSpPr>
            <p:nvPr/>
          </p:nvCxnSpPr>
          <p:spPr bwMode="auto">
            <a:xfrm flipH="1">
              <a:off x="103604" y="45691"/>
              <a:ext cx="0" cy="170228"/>
            </a:xfrm>
            <a:prstGeom prst="line">
              <a:avLst/>
            </a:prstGeom>
            <a:noFill/>
            <a:ln w="9525">
              <a:solidFill>
                <a:srgbClr val="2C3441"/>
              </a:solidFill>
              <a:round/>
            </a:ln>
            <a:extLst>
              <a:ext uri="{909E8E84-426E-40DD-AFC4-6F175D3DCCD1}">
                <a14:hiddenFill>
                  <a:noFill/>
                </a14:hiddenFill>
              </a:ext>
            </a:extLst>
          </p:spPr>
        </p:cxnSp>
      </p:grpSp>
    </p:spTree>
  </p:cSld>
  <p:clrMapOvr>
    <a:masterClrMapping/>
  </p:clrMapOvr>
  <p:transition spd="slow">
    <p:push dir="u"/>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3666" name="组合 8"/>
          <p:cNvGrpSpPr/>
          <p:nvPr/>
        </p:nvGrpSpPr>
        <p:grpSpPr>
          <a:xfrm>
            <a:off x="0" y="0"/>
            <a:ext cx="4965700" cy="6858000"/>
            <a:chExt cx="4965700" cy="6858000"/>
          </a:xfrm>
        </p:grpSpPr>
        <p:pic>
          <p:nvPicPr>
            <p:cNvPr id="113682" name="图片 7"/>
            <p:cNvPicPr>
              <a:picLocks noChangeAspect="1"/>
            </p:cNvPicPr>
            <p:nvPr/>
          </p:nvPicPr>
          <p:blipFill>
            <a:blip r:embed="rId2">
              <a:extLst>
                <a:ext uri="{28A0092B-C50C-407E-A947-70E740481C1C}">
                  <a14:useLocalDpi val="0"/>
                </a:ext>
              </a:extLst>
            </a:blip>
            <a:srcRect b="7591" l="25368"/>
            <a:stretch>
              <a:fillRect/>
            </a:stretch>
          </p:blipFill>
          <p:spPr bwMode="auto">
            <a:xfrm>
              <a:off x="0" y="709612"/>
              <a:ext cx="4965700" cy="6148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13683" name="组合 1"/>
            <p:cNvGrpSpPr/>
            <p:nvPr/>
          </p:nvGrpSpPr>
          <p:grpSpPr>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cxnSp>
            <p:nvCxnSpPr>
              <p:cNvPr id="4" name="直接连接符 3"/>
              <p:cNvCxnSpPr/>
              <p:nvPr/>
            </p:nvCxnSpPr>
            <p:spPr bwMode="auto">
              <a:xfrm flipH="1">
                <a:off x="2184400" y="0"/>
                <a:ext cx="0" cy="14192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cxnSp>
            <p:nvCxnSpPr>
              <p:cNvPr id="5" name="直接连接符 4"/>
              <p:cNvCxnSpPr/>
              <p:nvPr/>
            </p:nvCxnSpPr>
            <p:spPr bwMode="auto">
              <a:xfrm flipH="1">
                <a:off x="2184400" y="3000375"/>
                <a:ext cx="0" cy="38576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grpSp>
        <p:sp>
          <p:nvSpPr>
            <p:cNvPr id="7" name="文本框 6"/>
            <p:cNvSpPr txBox="1">
              <a:spLocks noChangeArrowheads="1"/>
            </p:cNvSpPr>
            <p:nvPr/>
          </p:nvSpPr>
          <p:spPr bwMode="auto">
            <a:xfrm>
              <a:off x="1865313" y="1557338"/>
              <a:ext cx="65881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buFont charset="0" panose="020b0604020202020204" pitchFamily="34" typeface="Arial"/>
                <a:buNone/>
                <a:defRPr/>
              </a:pPr>
              <a:r>
                <a:rPr altLang="en-US" lang="zh-CN" sz="3600">
                  <a:solidFill>
                    <a:schemeClr val="tx1">
                      <a:lumMod val="65000"/>
                      <a:lumOff val="35000"/>
                    </a:schemeClr>
                  </a:solidFill>
                  <a:latin charset="-122" panose="02010509060101010101" pitchFamily="49" typeface="幼圆"/>
                  <a:ea charset="-122" panose="02010509060101010101" pitchFamily="49" typeface="幼圆"/>
                </a:rPr>
                <a:t>标题</a:t>
              </a:r>
            </a:p>
          </p:txBody>
        </p:sp>
      </p:grpSp>
      <p:sp>
        <p:nvSpPr>
          <p:cNvPr id="41" name="Oval 6"/>
          <p:cNvSpPr>
            <a:spLocks noChangeArrowheads="1"/>
          </p:cNvSpPr>
          <p:nvPr/>
        </p:nvSpPr>
        <p:spPr bwMode="auto">
          <a:xfrm>
            <a:off x="3406775" y="1865313"/>
            <a:ext cx="3767138" cy="3770312"/>
          </a:xfrm>
          <a:prstGeom prst="ellipse">
            <a:avLst/>
          </a:prstGeom>
          <a:noFill/>
          <a:ln cmpd="sng" w="9">
            <a:solidFill>
              <a:schemeClr val="tx1">
                <a:lumMod val="75000"/>
                <a:lumOff val="25000"/>
              </a:schemeClr>
            </a:solidFill>
            <a:prstDash val="dash"/>
            <a:round/>
          </a:ln>
          <a:extLst>
            <a:ext uri="{909E8E84-426E-40DD-AFC4-6F175D3DCCD1}">
              <a14:hiddenFill>
                <a:solidFill>
                  <a:srgbClr val="FFFFFF"/>
                </a:solidFill>
              </a14:hiddenFill>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lang="zh-CN"/>
          </a:p>
        </p:txBody>
      </p:sp>
      <p:sp>
        <p:nvSpPr>
          <p:cNvPr id="42" name="Oval 10"/>
          <p:cNvSpPr>
            <a:spLocks noChangeArrowheads="1"/>
          </p:cNvSpPr>
          <p:nvPr/>
        </p:nvSpPr>
        <p:spPr bwMode="auto">
          <a:xfrm>
            <a:off x="6230938" y="2036763"/>
            <a:ext cx="438150" cy="439737"/>
          </a:xfrm>
          <a:prstGeom prst="ellipse">
            <a:avLst/>
          </a:prstGeom>
          <a:solidFill>
            <a:schemeClr val="tx1">
              <a:lumMod val="75000"/>
              <a:lumOff val="25000"/>
            </a:schemeClr>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b="1" lang="en-US" sz="1799">
                <a:solidFill>
                  <a:schemeClr val="bg1"/>
                </a:solidFill>
                <a:latin charset="-122" panose="020b0503020204020204" pitchFamily="34" typeface="微软雅黑"/>
                <a:ea charset="-122" panose="020b0503020204020204" pitchFamily="34" typeface="微软雅黑"/>
              </a:rPr>
              <a:t>1</a:t>
            </a:r>
          </a:p>
        </p:txBody>
      </p:sp>
      <p:sp>
        <p:nvSpPr>
          <p:cNvPr id="43" name="Oval 11"/>
          <p:cNvSpPr>
            <a:spLocks noChangeArrowheads="1"/>
          </p:cNvSpPr>
          <p:nvPr/>
        </p:nvSpPr>
        <p:spPr bwMode="auto">
          <a:xfrm>
            <a:off x="6230938" y="5024438"/>
            <a:ext cx="438150" cy="439737"/>
          </a:xfrm>
          <a:prstGeom prst="ellipse">
            <a:avLst/>
          </a:prstGeom>
          <a:solidFill>
            <a:schemeClr val="tx1">
              <a:lumMod val="75000"/>
              <a:lumOff val="25000"/>
            </a:schemeClr>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b="1" lang="en-US" sz="1799">
                <a:solidFill>
                  <a:schemeClr val="bg1"/>
                </a:solidFill>
                <a:latin charset="-122" panose="020b0503020204020204" pitchFamily="34" typeface="微软雅黑"/>
                <a:ea charset="-122" panose="020b0503020204020204" pitchFamily="34" typeface="微软雅黑"/>
              </a:rPr>
              <a:t>5</a:t>
            </a:r>
          </a:p>
        </p:txBody>
      </p:sp>
      <p:sp>
        <p:nvSpPr>
          <p:cNvPr id="44" name="Oval 12"/>
          <p:cNvSpPr>
            <a:spLocks noChangeArrowheads="1"/>
          </p:cNvSpPr>
          <p:nvPr/>
        </p:nvSpPr>
        <p:spPr bwMode="auto">
          <a:xfrm>
            <a:off x="6759575" y="4330700"/>
            <a:ext cx="439738" cy="439738"/>
          </a:xfrm>
          <a:prstGeom prst="ellipse">
            <a:avLst/>
          </a:prstGeom>
          <a:solidFill>
            <a:schemeClr val="tx1">
              <a:lumMod val="75000"/>
              <a:lumOff val="25000"/>
            </a:schemeClr>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b="1" lang="en-US" sz="1799">
                <a:solidFill>
                  <a:schemeClr val="bg1"/>
                </a:solidFill>
                <a:latin charset="-122" panose="020b0503020204020204" pitchFamily="34" typeface="微软雅黑"/>
                <a:ea charset="-122" panose="020b0503020204020204" pitchFamily="34" typeface="微软雅黑"/>
              </a:rPr>
              <a:t>4</a:t>
            </a:r>
          </a:p>
        </p:txBody>
      </p:sp>
      <p:sp>
        <p:nvSpPr>
          <p:cNvPr id="45" name="Oval 13"/>
          <p:cNvSpPr>
            <a:spLocks noChangeArrowheads="1"/>
          </p:cNvSpPr>
          <p:nvPr/>
        </p:nvSpPr>
        <p:spPr bwMode="auto">
          <a:xfrm>
            <a:off x="6759575" y="2730500"/>
            <a:ext cx="439738" cy="439738"/>
          </a:xfrm>
          <a:prstGeom prst="ellipse">
            <a:avLst/>
          </a:prstGeom>
          <a:solidFill>
            <a:schemeClr val="tx1">
              <a:lumMod val="75000"/>
              <a:lumOff val="25000"/>
            </a:schemeClr>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b="1" lang="en-US" sz="1799">
                <a:solidFill>
                  <a:schemeClr val="bg1"/>
                </a:solidFill>
                <a:latin charset="-122" panose="020b0503020204020204" pitchFamily="34" typeface="微软雅黑"/>
                <a:ea charset="-122" panose="020b0503020204020204" pitchFamily="34" typeface="微软雅黑"/>
              </a:rPr>
              <a:t>2</a:t>
            </a:r>
          </a:p>
        </p:txBody>
      </p:sp>
      <p:sp>
        <p:nvSpPr>
          <p:cNvPr id="46" name="Oval 14"/>
          <p:cNvSpPr>
            <a:spLocks noChangeArrowheads="1"/>
          </p:cNvSpPr>
          <p:nvPr/>
        </p:nvSpPr>
        <p:spPr bwMode="auto">
          <a:xfrm>
            <a:off x="6931025" y="3530600"/>
            <a:ext cx="438150" cy="439738"/>
          </a:xfrm>
          <a:prstGeom prst="ellipse">
            <a:avLst/>
          </a:prstGeom>
          <a:solidFill>
            <a:schemeClr val="tx1">
              <a:lumMod val="75000"/>
              <a:lumOff val="25000"/>
            </a:schemeClr>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b="1" lang="en-US" sz="1799">
                <a:solidFill>
                  <a:schemeClr val="bg1"/>
                </a:solidFill>
                <a:latin charset="-122" panose="020b0503020204020204" pitchFamily="34" typeface="微软雅黑"/>
                <a:ea charset="-122" panose="020b0503020204020204" pitchFamily="34" typeface="微软雅黑"/>
              </a:rPr>
              <a:t>3</a:t>
            </a:r>
          </a:p>
        </p:txBody>
      </p:sp>
      <p:sp>
        <p:nvSpPr>
          <p:cNvPr id="47" name="TextBox 19"/>
          <p:cNvSpPr txBox="1">
            <a:spLocks noChangeArrowheads="1"/>
          </p:cNvSpPr>
          <p:nvPr/>
        </p:nvSpPr>
        <p:spPr bwMode="auto">
          <a:xfrm>
            <a:off x="6931024" y="1982788"/>
            <a:ext cx="270986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这里可以添加主要内容这里可以添加主要内容这里可以添加</a:t>
            </a:r>
          </a:p>
        </p:txBody>
      </p:sp>
      <p:sp>
        <p:nvSpPr>
          <p:cNvPr id="48" name="Oval 7"/>
          <p:cNvSpPr>
            <a:spLocks noChangeArrowheads="1"/>
          </p:cNvSpPr>
          <p:nvPr/>
        </p:nvSpPr>
        <p:spPr bwMode="auto">
          <a:xfrm>
            <a:off x="3324225" y="2070100"/>
            <a:ext cx="3338513" cy="3336925"/>
          </a:xfrm>
          <a:prstGeom prst="ellipse">
            <a:avLst/>
          </a:prstGeom>
          <a:solidFill>
            <a:schemeClr val="tx1">
              <a:lumMod val="75000"/>
              <a:lumOff val="25000"/>
            </a:schemeClr>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lang="zh-CN"/>
          </a:p>
        </p:txBody>
      </p:sp>
      <p:sp>
        <p:nvSpPr>
          <p:cNvPr id="49" name="Oval 8"/>
          <p:cNvSpPr>
            <a:spLocks noChangeArrowheads="1"/>
          </p:cNvSpPr>
          <p:nvPr/>
        </p:nvSpPr>
        <p:spPr bwMode="auto">
          <a:xfrm>
            <a:off x="3552825" y="2297113"/>
            <a:ext cx="2881313" cy="2881312"/>
          </a:xfrm>
          <a:prstGeom prst="ellipse">
            <a:avLst/>
          </a:prstGeom>
          <a:blipFill dpi="0" rotWithShape="1">
            <a:blip r:embed="rId3"/>
            <a:stretch>
              <a:fillRect/>
            </a:stretch>
          </a:blip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a:latin charset="0" panose="020b0604020202020204" pitchFamily="34" typeface="Arial"/>
            </a:endParaRPr>
          </a:p>
        </p:txBody>
      </p:sp>
      <p:sp>
        <p:nvSpPr>
          <p:cNvPr id="50" name="Oval 9"/>
          <p:cNvSpPr>
            <a:spLocks noChangeArrowheads="1"/>
          </p:cNvSpPr>
          <p:nvPr/>
        </p:nvSpPr>
        <p:spPr bwMode="auto">
          <a:xfrm>
            <a:off x="3397250" y="4340225"/>
            <a:ext cx="814388" cy="814388"/>
          </a:xfrm>
          <a:prstGeom prst="ellipse">
            <a:avLst/>
          </a:prstGeom>
          <a:solidFill>
            <a:schemeClr val="tx1">
              <a:lumMod val="75000"/>
              <a:lumOff val="25000"/>
            </a:schemeClr>
          </a:solidFill>
          <a:ln>
            <a:solidFill>
              <a:schemeClr val="bg1"/>
            </a:solid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lang="zh-CN">
              <a:solidFill>
                <a:schemeClr val="bg1"/>
              </a:solidFill>
            </a:endParaRPr>
          </a:p>
        </p:txBody>
      </p:sp>
      <p:sp>
        <p:nvSpPr>
          <p:cNvPr id="51" name="TextBox 18"/>
          <p:cNvSpPr txBox="1">
            <a:spLocks noChangeArrowheads="1"/>
          </p:cNvSpPr>
          <p:nvPr/>
        </p:nvSpPr>
        <p:spPr bwMode="auto">
          <a:xfrm>
            <a:off x="3513138" y="4478338"/>
            <a:ext cx="581025"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altLang="en-US" lang="zh-CN" sz="1499">
                <a:solidFill>
                  <a:schemeClr val="bg1"/>
                </a:solidFill>
                <a:latin charset="-122" panose="020b0503020204020204" pitchFamily="34" typeface="微软雅黑"/>
                <a:ea charset="-122" panose="020b0503020204020204" pitchFamily="34" typeface="微软雅黑"/>
              </a:rPr>
              <a:t>添加</a:t>
            </a:r>
          </a:p>
          <a:p>
            <a:pPr algn="ctr" eaLnBrk="1" hangingPunct="1">
              <a:defRPr/>
            </a:pPr>
            <a:r>
              <a:rPr altLang="en-US" lang="zh-CN" sz="1499">
                <a:solidFill>
                  <a:schemeClr val="bg1"/>
                </a:solidFill>
                <a:latin charset="-122" panose="020b0503020204020204" pitchFamily="34" typeface="微软雅黑"/>
                <a:ea charset="-122" panose="020b0503020204020204" pitchFamily="34" typeface="微软雅黑"/>
              </a:rPr>
              <a:t>标题</a:t>
            </a:r>
          </a:p>
        </p:txBody>
      </p:sp>
      <p:sp>
        <p:nvSpPr>
          <p:cNvPr id="52" name="TextBox 19"/>
          <p:cNvSpPr txBox="1">
            <a:spLocks noChangeArrowheads="1"/>
          </p:cNvSpPr>
          <p:nvPr/>
        </p:nvSpPr>
        <p:spPr bwMode="auto">
          <a:xfrm>
            <a:off x="7327899" y="2741613"/>
            <a:ext cx="270986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这里可以添加主要内容这里可以添加主要内容这里可以添加</a:t>
            </a:r>
          </a:p>
        </p:txBody>
      </p:sp>
      <p:sp>
        <p:nvSpPr>
          <p:cNvPr id="53" name="TextBox 19"/>
          <p:cNvSpPr txBox="1">
            <a:spLocks noChangeArrowheads="1"/>
          </p:cNvSpPr>
          <p:nvPr/>
        </p:nvSpPr>
        <p:spPr bwMode="auto">
          <a:xfrm>
            <a:off x="7472364" y="3533775"/>
            <a:ext cx="270986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这里可以添加主要内容这里可以添加主要内容这里可以添加</a:t>
            </a:r>
          </a:p>
        </p:txBody>
      </p:sp>
      <p:sp>
        <p:nvSpPr>
          <p:cNvPr id="54" name="TextBox 19"/>
          <p:cNvSpPr txBox="1">
            <a:spLocks noChangeArrowheads="1"/>
          </p:cNvSpPr>
          <p:nvPr/>
        </p:nvSpPr>
        <p:spPr bwMode="auto">
          <a:xfrm>
            <a:off x="7270749" y="4368800"/>
            <a:ext cx="270986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这里可以添加主要内容这里可以添加主要内容这里可以添加</a:t>
            </a:r>
          </a:p>
        </p:txBody>
      </p:sp>
      <p:sp>
        <p:nvSpPr>
          <p:cNvPr id="55" name="TextBox 19"/>
          <p:cNvSpPr txBox="1">
            <a:spLocks noChangeArrowheads="1"/>
          </p:cNvSpPr>
          <p:nvPr/>
        </p:nvSpPr>
        <p:spPr bwMode="auto">
          <a:xfrm>
            <a:off x="6823074" y="5064125"/>
            <a:ext cx="270986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这里可以添加主要内容这里可以添加主要内容这里可以添加</a:t>
            </a:r>
          </a:p>
        </p:txBody>
      </p:sp>
    </p:spTree>
    <p:custDataLst>
      <p:tags r:id="rId4"/>
    </p:custData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p:cTn dur="500" fill="hold" id="7"/>
                                        <p:tgtEl>
                                          <p:spTgt spid="49"/>
                                        </p:tgtEl>
                                        <p:attrNameLst>
                                          <p:attrName>ppt_w</p:attrName>
                                        </p:attrNameLst>
                                      </p:cBhvr>
                                      <p:tavLst>
                                        <p:tav tm="0">
                                          <p:val>
                                            <p:fltVal val="0"/>
                                          </p:val>
                                        </p:tav>
                                        <p:tav tm="100000">
                                          <p:val>
                                            <p:strVal val="#ppt_w"/>
                                          </p:val>
                                        </p:tav>
                                      </p:tavLst>
                                    </p:anim>
                                    <p:anim calcmode="lin" valueType="num">
                                      <p:cBhvr>
                                        <p:cTn dur="500" fill="hold" id="8"/>
                                        <p:tgtEl>
                                          <p:spTgt spid="49"/>
                                        </p:tgtEl>
                                        <p:attrNameLst>
                                          <p:attrName>ppt_h</p:attrName>
                                        </p:attrNameLst>
                                      </p:cBhvr>
                                      <p:tavLst>
                                        <p:tav tm="0">
                                          <p:val>
                                            <p:fltVal val="0"/>
                                          </p:val>
                                        </p:tav>
                                        <p:tav tm="100000">
                                          <p:val>
                                            <p:strVal val="#ppt_h"/>
                                          </p:val>
                                        </p:tav>
                                      </p:tavLst>
                                    </p:anim>
                                    <p:animEffect filter="fade" transition="in">
                                      <p:cBhvr>
                                        <p:cTn dur="500" id="9"/>
                                        <p:tgtEl>
                                          <p:spTgt spid="49"/>
                                        </p:tgtEl>
                                      </p:cBhvr>
                                    </p:animEffect>
                                  </p:childTnLst>
                                </p:cTn>
                              </p:par>
                              <p:par>
                                <p:cTn fill="hold" grpId="0" id="10" nodeType="withEffect" presetClass="entr" presetID="21" presetSubtype="1">
                                  <p:stCondLst>
                                    <p:cond delay="0"/>
                                  </p:stCondLst>
                                  <p:childTnLst>
                                    <p:set>
                                      <p:cBhvr>
                                        <p:cTn dur="1" fill="hold" id="11">
                                          <p:stCondLst>
                                            <p:cond delay="0"/>
                                          </p:stCondLst>
                                        </p:cTn>
                                        <p:tgtEl>
                                          <p:spTgt spid="48"/>
                                        </p:tgtEl>
                                        <p:attrNameLst>
                                          <p:attrName>style.visibility</p:attrName>
                                        </p:attrNameLst>
                                      </p:cBhvr>
                                      <p:to>
                                        <p:strVal val="visible"/>
                                      </p:to>
                                    </p:set>
                                    <p:animEffect filter="wheel(1)" transition="in">
                                      <p:cBhvr>
                                        <p:cTn dur="1000" id="12"/>
                                        <p:tgtEl>
                                          <p:spTgt spid="48"/>
                                        </p:tgtEl>
                                      </p:cBhvr>
                                    </p:animEffect>
                                  </p:childTnLst>
                                </p:cTn>
                              </p:par>
                            </p:childTnLst>
                          </p:cTn>
                        </p:par>
                        <p:par>
                          <p:cTn fill="hold" id="13" nodeType="afterGroup">
                            <p:stCondLst>
                              <p:cond delay="1000"/>
                            </p:stCondLst>
                            <p:childTnLst>
                              <p:par>
                                <p:cTn fill="hold" grpId="0" id="14" nodeType="afterEffect" presetClass="entr" presetID="21" presetSubtype="1">
                                  <p:stCondLst>
                                    <p:cond delay="0"/>
                                  </p:stCondLst>
                                  <p:childTnLst>
                                    <p:set>
                                      <p:cBhvr>
                                        <p:cTn dur="1" fill="hold" id="15">
                                          <p:stCondLst>
                                            <p:cond delay="0"/>
                                          </p:stCondLst>
                                        </p:cTn>
                                        <p:tgtEl>
                                          <p:spTgt spid="41"/>
                                        </p:tgtEl>
                                        <p:attrNameLst>
                                          <p:attrName>style.visibility</p:attrName>
                                        </p:attrNameLst>
                                      </p:cBhvr>
                                      <p:to>
                                        <p:strVal val="visible"/>
                                      </p:to>
                                    </p:set>
                                    <p:animEffect filter="wheel(1)" transition="in">
                                      <p:cBhvr>
                                        <p:cTn dur="2000" id="16"/>
                                        <p:tgtEl>
                                          <p:spTgt spid="41"/>
                                        </p:tgtEl>
                                      </p:cBhvr>
                                    </p:animEffect>
                                  </p:childTnLst>
                                </p:cTn>
                              </p:par>
                            </p:childTnLst>
                          </p:cTn>
                        </p:par>
                        <p:par>
                          <p:cTn fill="hold" id="17" nodeType="afterGroup">
                            <p:stCondLst>
                              <p:cond delay="3000"/>
                            </p:stCondLst>
                            <p:childTnLst>
                              <p:par>
                                <p:cTn fill="hold" grpId="0" id="18" nodeType="afterEffect" presetClass="entr" presetID="1" presetSubtype="0">
                                  <p:stCondLst>
                                    <p:cond delay="0"/>
                                  </p:stCondLst>
                                  <p:childTnLst>
                                    <p:set>
                                      <p:cBhvr>
                                        <p:cTn dur="1" fill="hold" id="19">
                                          <p:stCondLst>
                                            <p:cond delay="0"/>
                                          </p:stCondLst>
                                        </p:cTn>
                                        <p:tgtEl>
                                          <p:spTgt spid="42"/>
                                        </p:tgtEl>
                                        <p:attrNameLst>
                                          <p:attrName>style.visibility</p:attrName>
                                        </p:attrNameLst>
                                      </p:cBhvr>
                                      <p:to>
                                        <p:strVal val="visible"/>
                                      </p:to>
                                    </p:set>
                                  </p:childTnLst>
                                </p:cTn>
                              </p:par>
                              <p:par>
                                <p:cTn fill="hold" grpId="0" id="20" nodeType="withEffect" presetClass="entr" presetID="1" presetSubtype="0">
                                  <p:stCondLst>
                                    <p:cond delay="0"/>
                                  </p:stCondLst>
                                  <p:childTnLst>
                                    <p:set>
                                      <p:cBhvr>
                                        <p:cTn dur="1" fill="hold" id="21">
                                          <p:stCondLst>
                                            <p:cond delay="0"/>
                                          </p:stCondLst>
                                        </p:cTn>
                                        <p:tgtEl>
                                          <p:spTgt spid="45"/>
                                        </p:tgtEl>
                                        <p:attrNameLst>
                                          <p:attrName>style.visibility</p:attrName>
                                        </p:attrNameLst>
                                      </p:cBhvr>
                                      <p:to>
                                        <p:strVal val="visible"/>
                                      </p:to>
                                    </p:set>
                                  </p:childTnLst>
                                </p:cTn>
                              </p:par>
                              <p:par>
                                <p:cTn fill="hold" grpId="0" id="22" nodeType="withEffect" presetClass="entr" presetID="1" presetSubtype="0">
                                  <p:stCondLst>
                                    <p:cond delay="0"/>
                                  </p:stCondLst>
                                  <p:childTnLst>
                                    <p:set>
                                      <p:cBhvr>
                                        <p:cTn dur="1" fill="hold" id="23">
                                          <p:stCondLst>
                                            <p:cond delay="0"/>
                                          </p:stCondLst>
                                        </p:cTn>
                                        <p:tgtEl>
                                          <p:spTgt spid="46"/>
                                        </p:tgtEl>
                                        <p:attrNameLst>
                                          <p:attrName>style.visibility</p:attrName>
                                        </p:attrNameLst>
                                      </p:cBhvr>
                                      <p:to>
                                        <p:strVal val="visible"/>
                                      </p:to>
                                    </p:set>
                                  </p:childTnLst>
                                </p:cTn>
                              </p:par>
                              <p:par>
                                <p:cTn fill="hold" grpId="0" id="24" nodeType="withEffect" presetClass="entr" presetID="1" presetSubtype="0">
                                  <p:stCondLst>
                                    <p:cond delay="0"/>
                                  </p:stCondLst>
                                  <p:childTnLst>
                                    <p:set>
                                      <p:cBhvr>
                                        <p:cTn dur="1" fill="hold" id="25">
                                          <p:stCondLst>
                                            <p:cond delay="0"/>
                                          </p:stCondLst>
                                        </p:cTn>
                                        <p:tgtEl>
                                          <p:spTgt spid="44"/>
                                        </p:tgtEl>
                                        <p:attrNameLst>
                                          <p:attrName>style.visibility</p:attrName>
                                        </p:attrNameLst>
                                      </p:cBhvr>
                                      <p:to>
                                        <p:strVal val="visible"/>
                                      </p:to>
                                    </p:set>
                                  </p:childTnLst>
                                </p:cTn>
                              </p:par>
                              <p:par>
                                <p:cTn fill="hold" grpId="0" id="26" nodeType="withEffect" presetClass="entr" presetID="1" presetSubtype="0">
                                  <p:stCondLst>
                                    <p:cond delay="0"/>
                                  </p:stCondLst>
                                  <p:childTnLst>
                                    <p:set>
                                      <p:cBhvr>
                                        <p:cTn dur="1" fill="hold" id="27">
                                          <p:stCondLst>
                                            <p:cond delay="0"/>
                                          </p:stCondLst>
                                        </p:cTn>
                                        <p:tgtEl>
                                          <p:spTgt spid="43"/>
                                        </p:tgtEl>
                                        <p:attrNameLst>
                                          <p:attrName>style.visibility</p:attrName>
                                        </p:attrNameLst>
                                      </p:cBhvr>
                                      <p:to>
                                        <p:strVal val="visible"/>
                                      </p:to>
                                    </p:set>
                                  </p:childTnLst>
                                </p:cTn>
                              </p:par>
                              <p:par>
                                <p:cTn accel="50000" decel="50000" fill="hold" grpId="1" id="28" nodeType="withEffect" presetClass="path" presetID="35" presetSubtype="0">
                                  <p:stCondLst>
                                    <p:cond delay="0"/>
                                  </p:stCondLst>
                                  <p:childTnLst>
                                    <p:animMotion origin="layout" path="M 3.54167E-06 4.81481E-06 L -0.23151 0.3875" pathEditMode="relative" ptsTypes="AA" rAng="0">
                                      <p:cBhvr>
                                        <p:cTn dur="500" fill="hold" id="29" spd="-99800"/>
                                        <p:tgtEl>
                                          <p:spTgt spid="42"/>
                                        </p:tgtEl>
                                        <p:attrNameLst>
                                          <p:attrName>ppt_x,ppt_y</p:attrName>
                                        </p:attrNameLst>
                                      </p:cBhvr>
                                      <p:rCtr x="-11576" y="19375"/>
                                    </p:animMotion>
                                  </p:childTnLst>
                                </p:cTn>
                              </p:par>
                              <p:par>
                                <p:cTn accel="50000" decel="50000" fill="hold" grpId="1" id="30" nodeType="withEffect" presetClass="path" presetID="35" presetSubtype="0">
                                  <p:stCondLst>
                                    <p:cond delay="0"/>
                                  </p:stCondLst>
                                  <p:childTnLst>
                                    <p:animMotion origin="layout" path="M 4.16667E-06 -2.59259E-06 L -0.3086 0.20741" pathEditMode="relative" ptsTypes="AA" rAng="0">
                                      <p:cBhvr>
                                        <p:cTn dur="500" fill="hold" id="31" spd="-99800"/>
                                        <p:tgtEl>
                                          <p:spTgt spid="45"/>
                                        </p:tgtEl>
                                        <p:attrNameLst>
                                          <p:attrName>ppt_x,ppt_y</p:attrName>
                                        </p:attrNameLst>
                                      </p:cBhvr>
                                      <p:rCtr x="-15430" y="10370"/>
                                    </p:animMotion>
                                  </p:childTnLst>
                                </p:cTn>
                              </p:par>
                              <p:par>
                                <p:cTn accel="50000" decel="50000" fill="hold" grpId="1" id="32" nodeType="withEffect" presetClass="path" presetID="35" presetSubtype="0">
                                  <p:stCondLst>
                                    <p:cond delay="0"/>
                                  </p:stCondLst>
                                  <p:childTnLst>
                                    <p:animMotion origin="layout" path="M 1.66667E-06 7.40741E-07 L -0.33347 7.40741E-07" pathEditMode="relative" ptsTypes="AA" rAng="0">
                                      <p:cBhvr>
                                        <p:cTn dur="500" fill="hold" id="33" spd="-99800"/>
                                        <p:tgtEl>
                                          <p:spTgt spid="46"/>
                                        </p:tgtEl>
                                        <p:attrNameLst>
                                          <p:attrName>ppt_x,ppt_y</p:attrName>
                                        </p:attrNameLst>
                                      </p:cBhvr>
                                      <p:rCtr x="-16680" y="0"/>
                                    </p:animMotion>
                                  </p:childTnLst>
                                </p:cTn>
                              </p:par>
                              <p:par>
                                <p:cTn accel="50000" decel="50000" fill="hold" grpId="1" id="34" nodeType="withEffect" presetClass="path" presetID="35" presetSubtype="0">
                                  <p:stCondLst>
                                    <p:cond delay="0"/>
                                  </p:stCondLst>
                                  <p:childTnLst>
                                    <p:animMotion origin="layout" path="M 4.16667E-06 4.07407E-06 L -0.3086 -0.20741" pathEditMode="relative" ptsTypes="AA" rAng="0">
                                      <p:cBhvr>
                                        <p:cTn dur="500" fill="hold" id="35" spd="-99800"/>
                                        <p:tgtEl>
                                          <p:spTgt spid="44"/>
                                        </p:tgtEl>
                                        <p:attrNameLst>
                                          <p:attrName>ppt_x,ppt_y</p:attrName>
                                        </p:attrNameLst>
                                      </p:cBhvr>
                                      <p:rCtr x="-15430" y="-10370"/>
                                    </p:animMotion>
                                  </p:childTnLst>
                                </p:cTn>
                              </p:par>
                              <p:par>
                                <p:cTn accel="50000" decel="50000" fill="hold" grpId="1" id="36" nodeType="withEffect" presetClass="path" presetID="35" presetSubtype="0">
                                  <p:stCondLst>
                                    <p:cond delay="0"/>
                                  </p:stCondLst>
                                  <p:childTnLst>
                                    <p:animMotion origin="layout" path="M 3.54167E-06 -3.33333E-06 L -0.23151 -0.3875" pathEditMode="relative" ptsTypes="AA" rAng="0">
                                      <p:cBhvr>
                                        <p:cTn dur="500" fill="hold" id="37" spd="-99800"/>
                                        <p:tgtEl>
                                          <p:spTgt spid="43"/>
                                        </p:tgtEl>
                                        <p:attrNameLst>
                                          <p:attrName>ppt_x,ppt_y</p:attrName>
                                        </p:attrNameLst>
                                      </p:cBhvr>
                                      <p:rCtr x="-11576" y="-19375"/>
                                    </p:animMotion>
                                  </p:childTnLst>
                                </p:cTn>
                              </p:par>
                            </p:childTnLst>
                          </p:cTn>
                        </p:par>
                        <p:par>
                          <p:cTn fill="hold" id="38" nodeType="afterGroup">
                            <p:stCondLst>
                              <p:cond delay="3500"/>
                            </p:stCondLst>
                            <p:childTnLst>
                              <p:par>
                                <p:cTn fill="hold" grpId="0" id="39" nodeType="afterEffect" presetClass="entr" presetID="52" presetSubtype="0">
                                  <p:stCondLst>
                                    <p:cond delay="0"/>
                                  </p:stCondLst>
                                  <p:childTnLst>
                                    <p:set>
                                      <p:cBhvr>
                                        <p:cTn dur="1" fill="hold" id="40">
                                          <p:stCondLst>
                                            <p:cond delay="0"/>
                                          </p:stCondLst>
                                        </p:cTn>
                                        <p:tgtEl>
                                          <p:spTgt spid="50"/>
                                        </p:tgtEl>
                                        <p:attrNameLst>
                                          <p:attrName>style.visibility</p:attrName>
                                        </p:attrNameLst>
                                      </p:cBhvr>
                                      <p:to>
                                        <p:strVal val="visible"/>
                                      </p:to>
                                    </p:set>
                                    <p:animScale>
                                      <p:cBhvr>
                                        <p:cTn decel="50000" dur="1000" fill="hold" id="41">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2">
                                          <p:stCondLst>
                                            <p:cond delay="0"/>
                                          </p:stCondLst>
                                        </p:cTn>
                                        <p:tgtEl>
                                          <p:spTgt spid="50"/>
                                        </p:tgtEl>
                                        <p:attrNameLst>
                                          <p:attrName>ppt_x,ppt_y</p:attrName>
                                        </p:attrNameLst>
                                      </p:cBhvr>
                                      <p:rCtr x="0" y="0"/>
                                    </p:animMotion>
                                    <p:animEffect filter="fade" transition="in">
                                      <p:cBhvr>
                                        <p:cTn dur="1000" id="43"/>
                                        <p:tgtEl>
                                          <p:spTgt spid="50"/>
                                        </p:tgtEl>
                                      </p:cBhvr>
                                    </p:animEffect>
                                  </p:childTnLst>
                                </p:cTn>
                              </p:par>
                              <p:par>
                                <p:cTn fill="hold" grpId="0" id="44" nodeType="withEffect" presetClass="entr" presetID="52" presetSubtype="0">
                                  <p:stCondLst>
                                    <p:cond delay="0"/>
                                  </p:stCondLst>
                                  <p:childTnLst>
                                    <p:set>
                                      <p:cBhvr>
                                        <p:cTn dur="1" fill="hold" id="45">
                                          <p:stCondLst>
                                            <p:cond delay="0"/>
                                          </p:stCondLst>
                                        </p:cTn>
                                        <p:tgtEl>
                                          <p:spTgt spid="51"/>
                                        </p:tgtEl>
                                        <p:attrNameLst>
                                          <p:attrName>style.visibility</p:attrName>
                                        </p:attrNameLst>
                                      </p:cBhvr>
                                      <p:to>
                                        <p:strVal val="visible"/>
                                      </p:to>
                                    </p:set>
                                    <p:animScale>
                                      <p:cBhvr>
                                        <p:cTn decel="50000" dur="1000" fill="hold" id="46">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7">
                                          <p:stCondLst>
                                            <p:cond delay="0"/>
                                          </p:stCondLst>
                                        </p:cTn>
                                        <p:tgtEl>
                                          <p:spTgt spid="51"/>
                                        </p:tgtEl>
                                        <p:attrNameLst>
                                          <p:attrName>ppt_x,ppt_y</p:attrName>
                                        </p:attrNameLst>
                                      </p:cBhvr>
                                      <p:rCtr x="0" y="0"/>
                                    </p:animMotion>
                                    <p:animEffect filter="fade" transition="in">
                                      <p:cBhvr>
                                        <p:cTn dur="1000" id="48"/>
                                        <p:tgtEl>
                                          <p:spTgt spid="51"/>
                                        </p:tgtEl>
                                      </p:cBhvr>
                                    </p:animEffect>
                                  </p:childTnLst>
                                </p:cTn>
                              </p:par>
                            </p:childTnLst>
                          </p:cTn>
                        </p:par>
                        <p:par>
                          <p:cTn fill="hold" id="49" nodeType="afterGroup">
                            <p:stCondLst>
                              <p:cond delay="4500"/>
                            </p:stCondLst>
                            <p:childTnLst>
                              <p:par>
                                <p:cTn fill="hold" grpId="0" id="50" nodeType="afterEffect" presetClass="entr" presetID="22" presetSubtype="8">
                                  <p:stCondLst>
                                    <p:cond delay="0"/>
                                  </p:stCondLst>
                                  <p:childTnLst>
                                    <p:set>
                                      <p:cBhvr>
                                        <p:cTn dur="1" fill="hold" id="51">
                                          <p:stCondLst>
                                            <p:cond delay="0"/>
                                          </p:stCondLst>
                                        </p:cTn>
                                        <p:tgtEl>
                                          <p:spTgt spid="47"/>
                                        </p:tgtEl>
                                        <p:attrNameLst>
                                          <p:attrName>style.visibility</p:attrName>
                                        </p:attrNameLst>
                                      </p:cBhvr>
                                      <p:to>
                                        <p:strVal val="visible"/>
                                      </p:to>
                                    </p:set>
                                    <p:animEffect filter="wipe(left)" transition="in">
                                      <p:cBhvr>
                                        <p:cTn dur="500" id="52"/>
                                        <p:tgtEl>
                                          <p:spTgt spid="47"/>
                                        </p:tgtEl>
                                      </p:cBhvr>
                                    </p:animEffect>
                                  </p:childTnLst>
                                </p:cTn>
                              </p:par>
                            </p:childTnLst>
                          </p:cTn>
                        </p:par>
                        <p:par>
                          <p:cTn fill="hold" id="53" nodeType="afterGroup">
                            <p:stCondLst>
                              <p:cond delay="5000"/>
                            </p:stCondLst>
                            <p:childTnLst>
                              <p:par>
                                <p:cTn fill="hold" grpId="0" id="54" nodeType="afterEffect" presetClass="entr" presetID="22" presetSubtype="8">
                                  <p:stCondLst>
                                    <p:cond delay="0"/>
                                  </p:stCondLst>
                                  <p:childTnLst>
                                    <p:set>
                                      <p:cBhvr>
                                        <p:cTn dur="1" fill="hold" id="55">
                                          <p:stCondLst>
                                            <p:cond delay="0"/>
                                          </p:stCondLst>
                                        </p:cTn>
                                        <p:tgtEl>
                                          <p:spTgt spid="52"/>
                                        </p:tgtEl>
                                        <p:attrNameLst>
                                          <p:attrName>style.visibility</p:attrName>
                                        </p:attrNameLst>
                                      </p:cBhvr>
                                      <p:to>
                                        <p:strVal val="visible"/>
                                      </p:to>
                                    </p:set>
                                    <p:animEffect filter="wipe(left)" transition="in">
                                      <p:cBhvr>
                                        <p:cTn dur="500" id="56"/>
                                        <p:tgtEl>
                                          <p:spTgt spid="52"/>
                                        </p:tgtEl>
                                      </p:cBhvr>
                                    </p:animEffect>
                                  </p:childTnLst>
                                </p:cTn>
                              </p:par>
                            </p:childTnLst>
                          </p:cTn>
                        </p:par>
                        <p:par>
                          <p:cTn fill="hold" id="57" nodeType="afterGroup">
                            <p:stCondLst>
                              <p:cond delay="5500"/>
                            </p:stCondLst>
                            <p:childTnLst>
                              <p:par>
                                <p:cTn fill="hold" grpId="0" id="58" nodeType="afterEffect" presetClass="entr" presetID="22" presetSubtype="8">
                                  <p:stCondLst>
                                    <p:cond delay="0"/>
                                  </p:stCondLst>
                                  <p:childTnLst>
                                    <p:set>
                                      <p:cBhvr>
                                        <p:cTn dur="1" fill="hold" id="59">
                                          <p:stCondLst>
                                            <p:cond delay="0"/>
                                          </p:stCondLst>
                                        </p:cTn>
                                        <p:tgtEl>
                                          <p:spTgt spid="53"/>
                                        </p:tgtEl>
                                        <p:attrNameLst>
                                          <p:attrName>style.visibility</p:attrName>
                                        </p:attrNameLst>
                                      </p:cBhvr>
                                      <p:to>
                                        <p:strVal val="visible"/>
                                      </p:to>
                                    </p:set>
                                    <p:animEffect filter="wipe(left)" transition="in">
                                      <p:cBhvr>
                                        <p:cTn dur="500" id="60"/>
                                        <p:tgtEl>
                                          <p:spTgt spid="53"/>
                                        </p:tgtEl>
                                      </p:cBhvr>
                                    </p:animEffect>
                                  </p:childTnLst>
                                </p:cTn>
                              </p:par>
                            </p:childTnLst>
                          </p:cTn>
                        </p:par>
                        <p:par>
                          <p:cTn fill="hold" id="61" nodeType="afterGroup">
                            <p:stCondLst>
                              <p:cond delay="6000"/>
                            </p:stCondLst>
                            <p:childTnLst>
                              <p:par>
                                <p:cTn fill="hold" grpId="0" id="62" nodeType="afterEffect" presetClass="entr" presetID="22" presetSubtype="8">
                                  <p:stCondLst>
                                    <p:cond delay="0"/>
                                  </p:stCondLst>
                                  <p:childTnLst>
                                    <p:set>
                                      <p:cBhvr>
                                        <p:cTn dur="1" fill="hold" id="63">
                                          <p:stCondLst>
                                            <p:cond delay="0"/>
                                          </p:stCondLst>
                                        </p:cTn>
                                        <p:tgtEl>
                                          <p:spTgt spid="54"/>
                                        </p:tgtEl>
                                        <p:attrNameLst>
                                          <p:attrName>style.visibility</p:attrName>
                                        </p:attrNameLst>
                                      </p:cBhvr>
                                      <p:to>
                                        <p:strVal val="visible"/>
                                      </p:to>
                                    </p:set>
                                    <p:animEffect filter="wipe(left)" transition="in">
                                      <p:cBhvr>
                                        <p:cTn dur="500" id="64"/>
                                        <p:tgtEl>
                                          <p:spTgt spid="54"/>
                                        </p:tgtEl>
                                      </p:cBhvr>
                                    </p:animEffect>
                                  </p:childTnLst>
                                </p:cTn>
                              </p:par>
                            </p:childTnLst>
                          </p:cTn>
                        </p:par>
                        <p:par>
                          <p:cTn fill="hold" id="65" nodeType="afterGroup">
                            <p:stCondLst>
                              <p:cond delay="6500"/>
                            </p:stCondLst>
                            <p:childTnLst>
                              <p:par>
                                <p:cTn fill="hold" grpId="0" id="66" nodeType="afterEffect" presetClass="entr" presetID="22" presetSubtype="8">
                                  <p:stCondLst>
                                    <p:cond delay="0"/>
                                  </p:stCondLst>
                                  <p:childTnLst>
                                    <p:set>
                                      <p:cBhvr>
                                        <p:cTn dur="1" fill="hold" id="67">
                                          <p:stCondLst>
                                            <p:cond delay="0"/>
                                          </p:stCondLst>
                                        </p:cTn>
                                        <p:tgtEl>
                                          <p:spTgt spid="55"/>
                                        </p:tgtEl>
                                        <p:attrNameLst>
                                          <p:attrName>style.visibility</p:attrName>
                                        </p:attrNameLst>
                                      </p:cBhvr>
                                      <p:to>
                                        <p:strVal val="visible"/>
                                      </p:to>
                                    </p:set>
                                    <p:animEffect filter="wipe(left)" transition="in">
                                      <p:cBhvr>
                                        <p:cTn dur="500" id="68"/>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1" spid="42"/>
      <p:bldP grpId="0" spid="43"/>
      <p:bldP grpId="1" spid="43"/>
      <p:bldP grpId="0" spid="44"/>
      <p:bldP grpId="1" spid="44"/>
      <p:bldP grpId="0" spid="45"/>
      <p:bldP grpId="1" spid="45"/>
      <p:bldP grpId="0" spid="46"/>
      <p:bldP grpId="1" spid="46"/>
      <p:bldP grpId="0" spid="47"/>
      <p:bldP grpId="0" spid="48"/>
      <p:bldP grpId="0" spid="49"/>
      <p:bldP grpId="0" spid="50"/>
      <p:bldP grpId="0" spid="51"/>
      <p:bldP grpId="0" spid="52"/>
      <p:bldP grpId="0" spid="53"/>
      <p:bldP grpId="0" spid="54"/>
      <p:bldP grpId="0" spid="5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4690" name="组合 8"/>
          <p:cNvGrpSpPr/>
          <p:nvPr/>
        </p:nvGrpSpPr>
        <p:grpSpPr>
          <a:xfrm>
            <a:off x="0" y="0"/>
            <a:ext cx="4965700" cy="6858000"/>
            <a:chExt cx="4965700" cy="6858000"/>
          </a:xfrm>
        </p:grpSpPr>
        <p:pic>
          <p:nvPicPr>
            <p:cNvPr id="114722" name="图片 7"/>
            <p:cNvPicPr>
              <a:picLocks noChangeAspect="1"/>
            </p:cNvPicPr>
            <p:nvPr/>
          </p:nvPicPr>
          <p:blipFill>
            <a:blip r:embed="rId2">
              <a:extLst>
                <a:ext uri="{28A0092B-C50C-407E-A947-70E740481C1C}">
                  <a14:useLocalDpi val="0"/>
                </a:ext>
              </a:extLst>
            </a:blip>
            <a:srcRect b="7591" l="25368"/>
            <a:stretch>
              <a:fillRect/>
            </a:stretch>
          </p:blipFill>
          <p:spPr bwMode="auto">
            <a:xfrm>
              <a:off x="0" y="709612"/>
              <a:ext cx="4965700" cy="6148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14723" name="组合 1"/>
            <p:cNvGrpSpPr/>
            <p:nvPr/>
          </p:nvGrpSpPr>
          <p:grpSpPr>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cxnSp>
            <p:nvCxnSpPr>
              <p:cNvPr id="4" name="直接连接符 3"/>
              <p:cNvCxnSpPr/>
              <p:nvPr/>
            </p:nvCxnSpPr>
            <p:spPr bwMode="auto">
              <a:xfrm flipH="1">
                <a:off x="2184400" y="0"/>
                <a:ext cx="0" cy="14192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cxnSp>
            <p:nvCxnSpPr>
              <p:cNvPr id="5" name="直接连接符 4"/>
              <p:cNvCxnSpPr/>
              <p:nvPr/>
            </p:nvCxnSpPr>
            <p:spPr bwMode="auto">
              <a:xfrm flipH="1">
                <a:off x="2184400" y="3000375"/>
                <a:ext cx="0" cy="38576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grpSp>
        <p:sp>
          <p:nvSpPr>
            <p:cNvPr id="7" name="文本框 6"/>
            <p:cNvSpPr txBox="1">
              <a:spLocks noChangeArrowheads="1"/>
            </p:cNvSpPr>
            <p:nvPr/>
          </p:nvSpPr>
          <p:spPr bwMode="auto">
            <a:xfrm>
              <a:off x="1865313" y="1557338"/>
              <a:ext cx="65881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buFont charset="0" panose="020b0604020202020204" pitchFamily="34" typeface="Arial"/>
                <a:buNone/>
                <a:defRPr/>
              </a:pPr>
              <a:r>
                <a:rPr altLang="en-US" lang="zh-CN" sz="3600">
                  <a:solidFill>
                    <a:schemeClr val="tx1">
                      <a:lumMod val="65000"/>
                      <a:lumOff val="35000"/>
                    </a:schemeClr>
                  </a:solidFill>
                  <a:latin charset="-122" panose="02010509060101010101" pitchFamily="49" typeface="幼圆"/>
                  <a:ea charset="-122" panose="02010509060101010101" pitchFamily="49" typeface="幼圆"/>
                </a:rPr>
                <a:t>标题</a:t>
              </a:r>
            </a:p>
          </p:txBody>
        </p:sp>
      </p:grpSp>
      <p:sp>
        <p:nvSpPr>
          <p:cNvPr id="25" name="Oval 11"/>
          <p:cNvSpPr>
            <a:spLocks noChangeArrowheads="1"/>
          </p:cNvSpPr>
          <p:nvPr/>
        </p:nvSpPr>
        <p:spPr bwMode="auto">
          <a:xfrm>
            <a:off x="3433763" y="3663950"/>
            <a:ext cx="1098550" cy="1100138"/>
          </a:xfrm>
          <a:prstGeom prst="ellipse">
            <a:avLst/>
          </a:prstGeom>
          <a:solidFill>
            <a:schemeClr val="tx1">
              <a:lumMod val="75000"/>
              <a:lumOff val="25000"/>
            </a:schemeClr>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lang="zh-CN"/>
          </a:p>
        </p:txBody>
      </p:sp>
      <p:sp>
        <p:nvSpPr>
          <p:cNvPr id="26" name="Oval 9"/>
          <p:cNvSpPr>
            <a:spLocks noChangeArrowheads="1"/>
          </p:cNvSpPr>
          <p:nvPr/>
        </p:nvSpPr>
        <p:spPr bwMode="auto">
          <a:xfrm>
            <a:off x="4965700" y="2295525"/>
            <a:ext cx="1100138" cy="1100138"/>
          </a:xfrm>
          <a:prstGeom prst="ellipse">
            <a:avLst/>
          </a:prstGeom>
          <a:solidFill>
            <a:schemeClr val="tx1">
              <a:lumMod val="75000"/>
              <a:lumOff val="25000"/>
            </a:schemeClr>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lang="zh-CN"/>
          </a:p>
        </p:txBody>
      </p:sp>
      <p:sp>
        <p:nvSpPr>
          <p:cNvPr id="27" name="Oval 11"/>
          <p:cNvSpPr>
            <a:spLocks noChangeArrowheads="1"/>
          </p:cNvSpPr>
          <p:nvPr/>
        </p:nvSpPr>
        <p:spPr bwMode="auto">
          <a:xfrm>
            <a:off x="6513513" y="3663950"/>
            <a:ext cx="1100137" cy="1100138"/>
          </a:xfrm>
          <a:prstGeom prst="ellipse">
            <a:avLst/>
          </a:prstGeom>
          <a:solidFill>
            <a:schemeClr val="tx1">
              <a:lumMod val="75000"/>
              <a:lumOff val="25000"/>
            </a:schemeClr>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lang="zh-CN"/>
          </a:p>
        </p:txBody>
      </p:sp>
      <p:sp>
        <p:nvSpPr>
          <p:cNvPr id="28" name="Oval 13"/>
          <p:cNvSpPr>
            <a:spLocks noChangeArrowheads="1"/>
          </p:cNvSpPr>
          <p:nvPr/>
        </p:nvSpPr>
        <p:spPr bwMode="auto">
          <a:xfrm>
            <a:off x="9593263" y="3663950"/>
            <a:ext cx="1100137" cy="1100138"/>
          </a:xfrm>
          <a:prstGeom prst="ellipse">
            <a:avLst/>
          </a:prstGeom>
          <a:solidFill>
            <a:schemeClr val="tx1">
              <a:lumMod val="75000"/>
              <a:lumOff val="25000"/>
            </a:schemeClr>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lang="zh-CN">
              <a:solidFill>
                <a:schemeClr val="bg1"/>
              </a:solidFill>
            </a:endParaRPr>
          </a:p>
        </p:txBody>
      </p:sp>
      <p:sp>
        <p:nvSpPr>
          <p:cNvPr id="29" name="Line 14"/>
          <p:cNvSpPr>
            <a:spLocks noChangeShapeType="1"/>
          </p:cNvSpPr>
          <p:nvPr/>
        </p:nvSpPr>
        <p:spPr bwMode="auto">
          <a:xfrm>
            <a:off x="4054475" y="3524250"/>
            <a:ext cx="1379538" cy="0"/>
          </a:xfrm>
          <a:prstGeom prst="line">
            <a:avLst/>
          </a:prstGeom>
          <a:noFill/>
          <a:ln cmpd="sng" w="12700">
            <a:solidFill>
              <a:schemeClr val="tx1">
                <a:lumMod val="75000"/>
                <a:lumOff val="25000"/>
              </a:schemeClr>
            </a:solidFill>
            <a:round/>
          </a:ln>
          <a:extLst>
            <a:ext uri="{909E8E84-426E-40DD-AFC4-6F175D3DCCD1}">
              <a14:hiddenFill>
                <a:noFill/>
              </a14:hiddenFill>
            </a:ext>
          </a:extLst>
        </p:spPr>
        <p:txBody>
          <a:bodyPr/>
          <a:lstStyle/>
          <a:p>
            <a:pPr>
              <a:defRPr/>
            </a:pPr>
            <a:endParaRPr altLang="en-US" lang="zh-CN"/>
          </a:p>
        </p:txBody>
      </p:sp>
      <p:sp>
        <p:nvSpPr>
          <p:cNvPr id="30" name="Oval 15"/>
          <p:cNvSpPr>
            <a:spLocks noChangeArrowheads="1"/>
          </p:cNvSpPr>
          <p:nvPr/>
        </p:nvSpPr>
        <p:spPr bwMode="auto">
          <a:xfrm>
            <a:off x="3895725" y="3449638"/>
            <a:ext cx="157163" cy="157162"/>
          </a:xfrm>
          <a:prstGeom prst="ellipse">
            <a:avLst/>
          </a:prstGeom>
          <a:solidFill>
            <a:schemeClr val="tx1">
              <a:lumMod val="75000"/>
              <a:lumOff val="25000"/>
            </a:schemeClr>
          </a:solidFill>
          <a:ln cmpd="sng" w="10">
            <a:solidFill>
              <a:schemeClr val="tx1">
                <a:lumMod val="75000"/>
                <a:lumOff val="25000"/>
              </a:schemeClr>
            </a:solidFill>
            <a:round/>
          </a:ln>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lang="zh-CN"/>
          </a:p>
        </p:txBody>
      </p:sp>
      <p:sp>
        <p:nvSpPr>
          <p:cNvPr id="31" name="Oval 16"/>
          <p:cNvSpPr>
            <a:spLocks noChangeArrowheads="1"/>
          </p:cNvSpPr>
          <p:nvPr/>
        </p:nvSpPr>
        <p:spPr bwMode="auto">
          <a:xfrm>
            <a:off x="3930650" y="3484563"/>
            <a:ext cx="87313" cy="88900"/>
          </a:xfrm>
          <a:prstGeom prst="ellipse">
            <a:avLst/>
          </a:prstGeom>
          <a:solidFill>
            <a:schemeClr val="tx1">
              <a:lumMod val="75000"/>
              <a:lumOff val="25000"/>
            </a:schemeClr>
          </a:solidFill>
          <a:ln>
            <a:solidFill>
              <a:schemeClr val="tx1">
                <a:lumMod val="75000"/>
                <a:lumOff val="25000"/>
              </a:schemeClr>
            </a:solid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lang="zh-CN"/>
          </a:p>
        </p:txBody>
      </p:sp>
      <p:sp>
        <p:nvSpPr>
          <p:cNvPr id="32" name="Oval 17"/>
          <p:cNvSpPr>
            <a:spLocks noChangeArrowheads="1"/>
          </p:cNvSpPr>
          <p:nvPr/>
        </p:nvSpPr>
        <p:spPr bwMode="auto">
          <a:xfrm>
            <a:off x="5440363" y="3449638"/>
            <a:ext cx="155575" cy="157162"/>
          </a:xfrm>
          <a:prstGeom prst="ellipse">
            <a:avLst/>
          </a:prstGeom>
          <a:solidFill>
            <a:schemeClr val="tx1">
              <a:lumMod val="75000"/>
              <a:lumOff val="25000"/>
            </a:schemeClr>
          </a:solidFill>
          <a:ln cmpd="sng" w="10">
            <a:solidFill>
              <a:schemeClr val="tx1">
                <a:lumMod val="75000"/>
                <a:lumOff val="25000"/>
              </a:schemeClr>
            </a:solidFill>
            <a:round/>
          </a:ln>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lang="zh-CN"/>
          </a:p>
        </p:txBody>
      </p:sp>
      <p:sp>
        <p:nvSpPr>
          <p:cNvPr id="33" name="Oval 18"/>
          <p:cNvSpPr>
            <a:spLocks noChangeArrowheads="1"/>
          </p:cNvSpPr>
          <p:nvPr/>
        </p:nvSpPr>
        <p:spPr bwMode="auto">
          <a:xfrm>
            <a:off x="5475288" y="3484563"/>
            <a:ext cx="87312" cy="88900"/>
          </a:xfrm>
          <a:prstGeom prst="ellipse">
            <a:avLst/>
          </a:prstGeom>
          <a:solidFill>
            <a:schemeClr val="tx1">
              <a:lumMod val="75000"/>
              <a:lumOff val="25000"/>
            </a:schemeClr>
          </a:solidFill>
          <a:ln>
            <a:solidFill>
              <a:schemeClr val="tx1">
                <a:lumMod val="75000"/>
                <a:lumOff val="25000"/>
              </a:schemeClr>
            </a:solid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lang="zh-CN"/>
          </a:p>
        </p:txBody>
      </p:sp>
      <p:sp>
        <p:nvSpPr>
          <p:cNvPr id="34" name="Line 19"/>
          <p:cNvSpPr>
            <a:spLocks noChangeShapeType="1"/>
          </p:cNvSpPr>
          <p:nvPr/>
        </p:nvSpPr>
        <p:spPr bwMode="auto">
          <a:xfrm>
            <a:off x="5594350" y="3524250"/>
            <a:ext cx="1379538" cy="0"/>
          </a:xfrm>
          <a:prstGeom prst="line">
            <a:avLst/>
          </a:prstGeom>
          <a:noFill/>
          <a:ln cmpd="sng" w="12700">
            <a:solidFill>
              <a:schemeClr val="tx1">
                <a:lumMod val="75000"/>
                <a:lumOff val="25000"/>
              </a:schemeClr>
            </a:solidFill>
            <a:round/>
          </a:ln>
          <a:extLst>
            <a:ext uri="{909E8E84-426E-40DD-AFC4-6F175D3DCCD1}">
              <a14:hiddenFill>
                <a:noFill/>
              </a14:hiddenFill>
            </a:ext>
          </a:extLst>
        </p:spPr>
        <p:txBody>
          <a:bodyPr/>
          <a:lstStyle/>
          <a:p>
            <a:pPr>
              <a:defRPr/>
            </a:pPr>
            <a:endParaRPr altLang="en-US" lang="zh-CN"/>
          </a:p>
        </p:txBody>
      </p:sp>
      <p:sp>
        <p:nvSpPr>
          <p:cNvPr id="35" name="Oval 20"/>
          <p:cNvSpPr>
            <a:spLocks noChangeArrowheads="1"/>
          </p:cNvSpPr>
          <p:nvPr/>
        </p:nvSpPr>
        <p:spPr bwMode="auto">
          <a:xfrm>
            <a:off x="6973888" y="3449638"/>
            <a:ext cx="155575" cy="157162"/>
          </a:xfrm>
          <a:prstGeom prst="ellipse">
            <a:avLst/>
          </a:prstGeom>
          <a:solidFill>
            <a:schemeClr val="tx1">
              <a:lumMod val="75000"/>
              <a:lumOff val="25000"/>
            </a:schemeClr>
          </a:solidFill>
          <a:ln cmpd="sng" w="10">
            <a:solidFill>
              <a:schemeClr val="tx1">
                <a:lumMod val="75000"/>
                <a:lumOff val="25000"/>
              </a:schemeClr>
            </a:solidFill>
            <a:round/>
          </a:ln>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lang="zh-CN"/>
          </a:p>
        </p:txBody>
      </p:sp>
      <p:sp>
        <p:nvSpPr>
          <p:cNvPr id="36" name="Oval 21"/>
          <p:cNvSpPr>
            <a:spLocks noChangeArrowheads="1"/>
          </p:cNvSpPr>
          <p:nvPr/>
        </p:nvSpPr>
        <p:spPr bwMode="auto">
          <a:xfrm>
            <a:off x="7007225" y="3484563"/>
            <a:ext cx="87313" cy="88900"/>
          </a:xfrm>
          <a:prstGeom prst="ellipse">
            <a:avLst/>
          </a:prstGeom>
          <a:solidFill>
            <a:schemeClr val="tx1">
              <a:lumMod val="75000"/>
              <a:lumOff val="25000"/>
            </a:schemeClr>
          </a:solidFill>
          <a:ln>
            <a:solidFill>
              <a:schemeClr val="tx1">
                <a:lumMod val="75000"/>
                <a:lumOff val="25000"/>
              </a:schemeClr>
            </a:solid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lang="zh-CN"/>
          </a:p>
        </p:txBody>
      </p:sp>
      <p:sp>
        <p:nvSpPr>
          <p:cNvPr id="37" name="Line 22"/>
          <p:cNvSpPr>
            <a:spLocks noChangeShapeType="1"/>
          </p:cNvSpPr>
          <p:nvPr/>
        </p:nvSpPr>
        <p:spPr bwMode="auto">
          <a:xfrm>
            <a:off x="7127875" y="3524250"/>
            <a:ext cx="1379538" cy="0"/>
          </a:xfrm>
          <a:prstGeom prst="line">
            <a:avLst/>
          </a:prstGeom>
          <a:noFill/>
          <a:ln cmpd="sng" w="12700">
            <a:solidFill>
              <a:schemeClr val="tx1">
                <a:lumMod val="75000"/>
                <a:lumOff val="25000"/>
              </a:schemeClr>
            </a:solidFill>
            <a:round/>
          </a:ln>
          <a:extLst>
            <a:ext uri="{909E8E84-426E-40DD-AFC4-6F175D3DCCD1}">
              <a14:hiddenFill>
                <a:noFill/>
              </a14:hiddenFill>
            </a:ext>
          </a:extLst>
        </p:spPr>
        <p:txBody>
          <a:bodyPr/>
          <a:lstStyle/>
          <a:p>
            <a:pPr>
              <a:defRPr/>
            </a:pPr>
            <a:endParaRPr altLang="en-US" lang="zh-CN"/>
          </a:p>
        </p:txBody>
      </p:sp>
      <p:sp>
        <p:nvSpPr>
          <p:cNvPr id="38" name="Oval 23"/>
          <p:cNvSpPr>
            <a:spLocks noChangeArrowheads="1"/>
          </p:cNvSpPr>
          <p:nvPr/>
        </p:nvSpPr>
        <p:spPr bwMode="auto">
          <a:xfrm>
            <a:off x="8507413" y="3449638"/>
            <a:ext cx="155575" cy="157162"/>
          </a:xfrm>
          <a:prstGeom prst="ellipse">
            <a:avLst/>
          </a:prstGeom>
          <a:solidFill>
            <a:schemeClr val="tx1">
              <a:lumMod val="75000"/>
              <a:lumOff val="25000"/>
            </a:schemeClr>
          </a:solidFill>
          <a:ln cmpd="sng" w="10">
            <a:solidFill>
              <a:schemeClr val="tx1">
                <a:lumMod val="75000"/>
                <a:lumOff val="25000"/>
              </a:schemeClr>
            </a:solidFill>
            <a:round/>
          </a:ln>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lang="zh-CN"/>
          </a:p>
        </p:txBody>
      </p:sp>
      <p:sp>
        <p:nvSpPr>
          <p:cNvPr id="39" name="Oval 24"/>
          <p:cNvSpPr>
            <a:spLocks noChangeArrowheads="1"/>
          </p:cNvSpPr>
          <p:nvPr/>
        </p:nvSpPr>
        <p:spPr bwMode="auto">
          <a:xfrm>
            <a:off x="8542338" y="3484563"/>
            <a:ext cx="87312" cy="88900"/>
          </a:xfrm>
          <a:prstGeom prst="ellipse">
            <a:avLst/>
          </a:prstGeom>
          <a:solidFill>
            <a:schemeClr val="tx1">
              <a:lumMod val="75000"/>
              <a:lumOff val="25000"/>
            </a:schemeClr>
          </a:solidFill>
          <a:ln>
            <a:solidFill>
              <a:schemeClr val="tx1">
                <a:lumMod val="75000"/>
                <a:lumOff val="25000"/>
              </a:schemeClr>
            </a:solid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lang="zh-CN"/>
          </a:p>
        </p:txBody>
      </p:sp>
      <p:sp>
        <p:nvSpPr>
          <p:cNvPr id="40" name="Line 25"/>
          <p:cNvSpPr>
            <a:spLocks noChangeShapeType="1"/>
          </p:cNvSpPr>
          <p:nvPr/>
        </p:nvSpPr>
        <p:spPr bwMode="auto">
          <a:xfrm>
            <a:off x="8667750" y="3524250"/>
            <a:ext cx="1379538" cy="0"/>
          </a:xfrm>
          <a:prstGeom prst="line">
            <a:avLst/>
          </a:prstGeom>
          <a:noFill/>
          <a:ln cmpd="sng" w="12700">
            <a:solidFill>
              <a:schemeClr val="tx1">
                <a:lumMod val="75000"/>
                <a:lumOff val="25000"/>
              </a:schemeClr>
            </a:solidFill>
            <a:round/>
          </a:ln>
          <a:extLst>
            <a:ext uri="{909E8E84-426E-40DD-AFC4-6F175D3DCCD1}">
              <a14:hiddenFill>
                <a:noFill/>
              </a14:hiddenFill>
            </a:ext>
          </a:extLst>
        </p:spPr>
        <p:txBody>
          <a:bodyPr/>
          <a:lstStyle/>
          <a:p>
            <a:pPr>
              <a:defRPr/>
            </a:pPr>
            <a:endParaRPr altLang="en-US" lang="zh-CN"/>
          </a:p>
        </p:txBody>
      </p:sp>
      <p:sp>
        <p:nvSpPr>
          <p:cNvPr id="56" name="Oval 26"/>
          <p:cNvSpPr>
            <a:spLocks noChangeArrowheads="1"/>
          </p:cNvSpPr>
          <p:nvPr/>
        </p:nvSpPr>
        <p:spPr bwMode="auto">
          <a:xfrm>
            <a:off x="10047288" y="3449638"/>
            <a:ext cx="155575" cy="157162"/>
          </a:xfrm>
          <a:prstGeom prst="ellipse">
            <a:avLst/>
          </a:prstGeom>
          <a:solidFill>
            <a:schemeClr val="tx1">
              <a:lumMod val="75000"/>
              <a:lumOff val="25000"/>
            </a:schemeClr>
          </a:solidFill>
          <a:ln cmpd="sng" w="10">
            <a:solidFill>
              <a:schemeClr val="tx1">
                <a:lumMod val="75000"/>
                <a:lumOff val="25000"/>
              </a:schemeClr>
            </a:solidFill>
            <a:round/>
          </a:ln>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lang="zh-CN"/>
          </a:p>
        </p:txBody>
      </p:sp>
      <p:sp>
        <p:nvSpPr>
          <p:cNvPr id="57" name="Oval 27"/>
          <p:cNvSpPr>
            <a:spLocks noChangeArrowheads="1"/>
          </p:cNvSpPr>
          <p:nvPr/>
        </p:nvSpPr>
        <p:spPr bwMode="auto">
          <a:xfrm>
            <a:off x="10082213" y="3484563"/>
            <a:ext cx="87312" cy="88900"/>
          </a:xfrm>
          <a:prstGeom prst="ellipse">
            <a:avLst/>
          </a:prstGeom>
          <a:solidFill>
            <a:schemeClr val="tx1">
              <a:lumMod val="75000"/>
              <a:lumOff val="25000"/>
            </a:schemeClr>
          </a:solidFill>
          <a:ln>
            <a:solidFill>
              <a:schemeClr val="tx1">
                <a:lumMod val="75000"/>
                <a:lumOff val="25000"/>
              </a:schemeClr>
            </a:solid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lang="zh-CN"/>
          </a:p>
        </p:txBody>
      </p:sp>
      <p:sp>
        <p:nvSpPr>
          <p:cNvPr id="58" name="Oval 29"/>
          <p:cNvSpPr>
            <a:spLocks noChangeArrowheads="1"/>
          </p:cNvSpPr>
          <p:nvPr/>
        </p:nvSpPr>
        <p:spPr bwMode="auto">
          <a:xfrm>
            <a:off x="8024813" y="2295525"/>
            <a:ext cx="1098550" cy="1100138"/>
          </a:xfrm>
          <a:prstGeom prst="ellipse">
            <a:avLst/>
          </a:prstGeom>
          <a:solidFill>
            <a:schemeClr val="tx1">
              <a:lumMod val="75000"/>
              <a:lumOff val="25000"/>
            </a:schemeClr>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lang="zh-CN"/>
          </a:p>
        </p:txBody>
      </p:sp>
      <p:sp>
        <p:nvSpPr>
          <p:cNvPr id="59" name="Line 14"/>
          <p:cNvSpPr>
            <a:spLocks noChangeShapeType="1"/>
          </p:cNvSpPr>
          <p:nvPr/>
        </p:nvSpPr>
        <p:spPr bwMode="auto">
          <a:xfrm>
            <a:off x="3005138" y="3524250"/>
            <a:ext cx="879475" cy="0"/>
          </a:xfrm>
          <a:prstGeom prst="line">
            <a:avLst/>
          </a:prstGeom>
          <a:noFill/>
          <a:ln cmpd="sng" w="12700">
            <a:solidFill>
              <a:schemeClr val="tx1">
                <a:lumMod val="75000"/>
                <a:lumOff val="25000"/>
              </a:schemeClr>
            </a:solidFill>
            <a:round/>
          </a:ln>
          <a:extLst>
            <a:ext uri="{909E8E84-426E-40DD-AFC4-6F175D3DCCD1}">
              <a14:hiddenFill>
                <a:noFill/>
              </a14:hiddenFill>
            </a:ext>
          </a:extLst>
        </p:spPr>
        <p:txBody>
          <a:bodyPr/>
          <a:lstStyle/>
          <a:p>
            <a:pPr>
              <a:defRPr/>
            </a:pPr>
            <a:endParaRPr altLang="en-US" lang="zh-CN"/>
          </a:p>
        </p:txBody>
      </p:sp>
      <p:sp>
        <p:nvSpPr>
          <p:cNvPr id="60" name="Line 14"/>
          <p:cNvSpPr>
            <a:spLocks noChangeShapeType="1"/>
          </p:cNvSpPr>
          <p:nvPr/>
        </p:nvSpPr>
        <p:spPr bwMode="auto">
          <a:xfrm>
            <a:off x="10202863" y="3524250"/>
            <a:ext cx="881062" cy="0"/>
          </a:xfrm>
          <a:prstGeom prst="line">
            <a:avLst/>
          </a:prstGeom>
          <a:noFill/>
          <a:ln cmpd="sng" w="12700">
            <a:solidFill>
              <a:schemeClr val="tx1">
                <a:lumMod val="75000"/>
                <a:lumOff val="25000"/>
              </a:schemeClr>
            </a:solidFill>
            <a:round/>
          </a:ln>
          <a:extLst>
            <a:ext uri="{909E8E84-426E-40DD-AFC4-6F175D3DCCD1}">
              <a14:hiddenFill>
                <a:noFill/>
              </a14:hiddenFill>
            </a:ext>
          </a:extLst>
        </p:spPr>
        <p:txBody>
          <a:bodyPr/>
          <a:lstStyle/>
          <a:p>
            <a:pPr>
              <a:defRPr/>
            </a:pPr>
            <a:endParaRPr altLang="en-US" lang="zh-CN"/>
          </a:p>
        </p:txBody>
      </p:sp>
      <p:sp>
        <p:nvSpPr>
          <p:cNvPr id="61" name="TextBox 30"/>
          <p:cNvSpPr txBox="1">
            <a:spLocks noChangeArrowheads="1"/>
          </p:cNvSpPr>
          <p:nvPr/>
        </p:nvSpPr>
        <p:spPr bwMode="auto">
          <a:xfrm>
            <a:off x="3417888" y="4051300"/>
            <a:ext cx="1112837"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altLang="en-US" lang="zh-CN" sz="1499">
                <a:solidFill>
                  <a:srgbClr val="F8F8F8"/>
                </a:solidFill>
                <a:latin charset="-122" panose="020b0503020204020204" pitchFamily="34" typeface="微软雅黑"/>
                <a:ea charset="-122" panose="020b0503020204020204" pitchFamily="34" typeface="微软雅黑"/>
              </a:rPr>
              <a:t>添加文本</a:t>
            </a:r>
          </a:p>
        </p:txBody>
      </p:sp>
      <p:sp>
        <p:nvSpPr>
          <p:cNvPr id="62" name="TextBox 31"/>
          <p:cNvSpPr txBox="1">
            <a:spLocks noChangeArrowheads="1"/>
          </p:cNvSpPr>
          <p:nvPr/>
        </p:nvSpPr>
        <p:spPr bwMode="auto">
          <a:xfrm>
            <a:off x="6508749" y="4051300"/>
            <a:ext cx="1112838"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altLang="en-US" lang="zh-CN" sz="1499">
                <a:solidFill>
                  <a:srgbClr val="F8F8F8"/>
                </a:solidFill>
                <a:latin charset="-122" panose="020b0503020204020204" pitchFamily="34" typeface="微软雅黑"/>
                <a:ea charset="-122" panose="020b0503020204020204" pitchFamily="34" typeface="微软雅黑"/>
              </a:rPr>
              <a:t>添加文本</a:t>
            </a:r>
          </a:p>
        </p:txBody>
      </p:sp>
      <p:sp>
        <p:nvSpPr>
          <p:cNvPr id="63" name="TextBox 32"/>
          <p:cNvSpPr txBox="1">
            <a:spLocks noChangeArrowheads="1"/>
          </p:cNvSpPr>
          <p:nvPr/>
        </p:nvSpPr>
        <p:spPr bwMode="auto">
          <a:xfrm>
            <a:off x="9598024" y="4051300"/>
            <a:ext cx="1112838"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altLang="en-US" lang="zh-CN" sz="1499">
                <a:solidFill>
                  <a:schemeClr val="bg1"/>
                </a:solidFill>
                <a:latin charset="-122" panose="020b0503020204020204" pitchFamily="34" typeface="微软雅黑"/>
                <a:ea charset="-122" panose="020b0503020204020204" pitchFamily="34" typeface="微软雅黑"/>
              </a:rPr>
              <a:t>添加文本</a:t>
            </a:r>
          </a:p>
        </p:txBody>
      </p:sp>
      <p:sp>
        <p:nvSpPr>
          <p:cNvPr id="64" name="TextBox 33"/>
          <p:cNvSpPr txBox="1">
            <a:spLocks noChangeArrowheads="1"/>
          </p:cNvSpPr>
          <p:nvPr/>
        </p:nvSpPr>
        <p:spPr bwMode="auto">
          <a:xfrm>
            <a:off x="8021639" y="2695575"/>
            <a:ext cx="1112837"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altLang="en-US" lang="zh-CN" sz="1499">
                <a:solidFill>
                  <a:schemeClr val="bg1"/>
                </a:solidFill>
                <a:latin charset="-122" panose="020b0503020204020204" pitchFamily="34" typeface="微软雅黑"/>
                <a:ea charset="-122" panose="020b0503020204020204" pitchFamily="34" typeface="微软雅黑"/>
              </a:rPr>
              <a:t>添加文本</a:t>
            </a:r>
          </a:p>
        </p:txBody>
      </p:sp>
      <p:sp>
        <p:nvSpPr>
          <p:cNvPr id="65" name="TextBox 34"/>
          <p:cNvSpPr txBox="1">
            <a:spLocks noChangeArrowheads="1"/>
          </p:cNvSpPr>
          <p:nvPr/>
        </p:nvSpPr>
        <p:spPr bwMode="auto">
          <a:xfrm>
            <a:off x="4964113" y="2695575"/>
            <a:ext cx="1111250"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altLang="en-US" lang="zh-CN" sz="1499">
                <a:solidFill>
                  <a:schemeClr val="bg1"/>
                </a:solidFill>
                <a:latin charset="-122" panose="020b0503020204020204" pitchFamily="34" typeface="微软雅黑"/>
                <a:ea charset="-122" panose="020b0503020204020204" pitchFamily="34" typeface="微软雅黑"/>
              </a:rPr>
              <a:t>添加文本</a:t>
            </a:r>
          </a:p>
        </p:txBody>
      </p:sp>
      <p:sp>
        <p:nvSpPr>
          <p:cNvPr id="66" name="TextBox 35"/>
          <p:cNvSpPr txBox="1">
            <a:spLocks noChangeArrowheads="1"/>
          </p:cNvSpPr>
          <p:nvPr/>
        </p:nvSpPr>
        <p:spPr bwMode="auto">
          <a:xfrm>
            <a:off x="3417888" y="3111500"/>
            <a:ext cx="1112837"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lang="en-US" sz="1499">
                <a:solidFill>
                  <a:schemeClr val="tx1">
                    <a:lumMod val="75000"/>
                    <a:lumOff val="25000"/>
                  </a:schemeClr>
                </a:solidFill>
                <a:latin charset="-122" panose="020b0503020204020204" pitchFamily="34" typeface="微软雅黑"/>
                <a:ea charset="-122" panose="020b0503020204020204" pitchFamily="34" typeface="微软雅黑"/>
              </a:rPr>
              <a:t>2012年</a:t>
            </a:r>
          </a:p>
        </p:txBody>
      </p:sp>
      <p:sp>
        <p:nvSpPr>
          <p:cNvPr id="67" name="TextBox 36"/>
          <p:cNvSpPr txBox="1">
            <a:spLocks noChangeArrowheads="1"/>
          </p:cNvSpPr>
          <p:nvPr/>
        </p:nvSpPr>
        <p:spPr bwMode="auto">
          <a:xfrm>
            <a:off x="4953000" y="3683000"/>
            <a:ext cx="1112838"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lang="en-US" sz="1499">
                <a:solidFill>
                  <a:schemeClr val="tx1">
                    <a:lumMod val="75000"/>
                    <a:lumOff val="25000"/>
                  </a:schemeClr>
                </a:solidFill>
                <a:latin charset="-122" panose="020b0503020204020204" pitchFamily="34" typeface="微软雅黑"/>
                <a:ea charset="-122" panose="020b0503020204020204" pitchFamily="34" typeface="微软雅黑"/>
              </a:rPr>
              <a:t>2013年</a:t>
            </a:r>
          </a:p>
        </p:txBody>
      </p:sp>
      <p:sp>
        <p:nvSpPr>
          <p:cNvPr id="68" name="TextBox 37"/>
          <p:cNvSpPr txBox="1">
            <a:spLocks noChangeArrowheads="1"/>
          </p:cNvSpPr>
          <p:nvPr/>
        </p:nvSpPr>
        <p:spPr bwMode="auto">
          <a:xfrm>
            <a:off x="6497639" y="3111500"/>
            <a:ext cx="1112837"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lang="en-US" sz="1499">
                <a:solidFill>
                  <a:schemeClr val="tx1">
                    <a:lumMod val="75000"/>
                    <a:lumOff val="25000"/>
                  </a:schemeClr>
                </a:solidFill>
                <a:latin charset="-122" panose="020b0503020204020204" pitchFamily="34" typeface="微软雅黑"/>
                <a:ea charset="-122" panose="020b0503020204020204" pitchFamily="34" typeface="微软雅黑"/>
              </a:rPr>
              <a:t>2014年</a:t>
            </a:r>
          </a:p>
        </p:txBody>
      </p:sp>
      <p:sp>
        <p:nvSpPr>
          <p:cNvPr id="69" name="TextBox 38"/>
          <p:cNvSpPr txBox="1">
            <a:spLocks noChangeArrowheads="1"/>
          </p:cNvSpPr>
          <p:nvPr/>
        </p:nvSpPr>
        <p:spPr bwMode="auto">
          <a:xfrm>
            <a:off x="8093074" y="3683000"/>
            <a:ext cx="1112838"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lang="en-US" sz="1499">
                <a:solidFill>
                  <a:schemeClr val="tx1">
                    <a:lumMod val="75000"/>
                    <a:lumOff val="25000"/>
                  </a:schemeClr>
                </a:solidFill>
                <a:latin charset="-122" panose="020b0503020204020204" pitchFamily="34" typeface="微软雅黑"/>
                <a:ea charset="-122" panose="020b0503020204020204" pitchFamily="34" typeface="微软雅黑"/>
              </a:rPr>
              <a:t>2015年</a:t>
            </a:r>
          </a:p>
        </p:txBody>
      </p:sp>
      <p:sp>
        <p:nvSpPr>
          <p:cNvPr id="70" name="TextBox 39"/>
          <p:cNvSpPr txBox="1">
            <a:spLocks noChangeArrowheads="1"/>
          </p:cNvSpPr>
          <p:nvPr/>
        </p:nvSpPr>
        <p:spPr bwMode="auto">
          <a:xfrm>
            <a:off x="9547224" y="3111500"/>
            <a:ext cx="1112838"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lang="en-US" sz="1499">
                <a:solidFill>
                  <a:schemeClr val="tx1">
                    <a:lumMod val="75000"/>
                    <a:lumOff val="25000"/>
                  </a:schemeClr>
                </a:solidFill>
                <a:latin charset="-122" panose="020b0503020204020204" pitchFamily="34" typeface="微软雅黑"/>
                <a:ea charset="-122" panose="020b0503020204020204" pitchFamily="34" typeface="微软雅黑"/>
              </a:rPr>
              <a:t>2016年</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59"/>
                                        </p:tgtEl>
                                        <p:attrNameLst>
                                          <p:attrName>style.visibility</p:attrName>
                                        </p:attrNameLst>
                                      </p:cBhvr>
                                      <p:to>
                                        <p:strVal val="visible"/>
                                      </p:to>
                                    </p:set>
                                    <p:animEffect filter="wipe(left)" transition="in">
                                      <p:cBhvr>
                                        <p:cTn dur="500" id="7"/>
                                        <p:tgtEl>
                                          <p:spTgt spid="5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p:cTn dur="500" fill="hold" id="11"/>
                                        <p:tgtEl>
                                          <p:spTgt spid="30"/>
                                        </p:tgtEl>
                                        <p:attrNameLst>
                                          <p:attrName>ppt_w</p:attrName>
                                        </p:attrNameLst>
                                      </p:cBhvr>
                                      <p:tavLst>
                                        <p:tav tm="0">
                                          <p:val>
                                            <p:fltVal val="0"/>
                                          </p:val>
                                        </p:tav>
                                        <p:tav tm="100000">
                                          <p:val>
                                            <p:strVal val="#ppt_w"/>
                                          </p:val>
                                        </p:tav>
                                      </p:tavLst>
                                    </p:anim>
                                    <p:anim calcmode="lin" valueType="num">
                                      <p:cBhvr>
                                        <p:cTn dur="500" fill="hold" id="12"/>
                                        <p:tgtEl>
                                          <p:spTgt spid="30"/>
                                        </p:tgtEl>
                                        <p:attrNameLst>
                                          <p:attrName>ppt_h</p:attrName>
                                        </p:attrNameLst>
                                      </p:cBhvr>
                                      <p:tavLst>
                                        <p:tav tm="0">
                                          <p:val>
                                            <p:fltVal val="0"/>
                                          </p:val>
                                        </p:tav>
                                        <p:tav tm="100000">
                                          <p:val>
                                            <p:strVal val="#ppt_h"/>
                                          </p:val>
                                        </p:tav>
                                      </p:tavLst>
                                    </p:anim>
                                    <p:animEffect filter="fade" transition="in">
                                      <p:cBhvr>
                                        <p:cTn dur="500" id="13"/>
                                        <p:tgtEl>
                                          <p:spTgt spid="30"/>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31"/>
                                        </p:tgtEl>
                                        <p:attrNameLst>
                                          <p:attrName>style.visibility</p:attrName>
                                        </p:attrNameLst>
                                      </p:cBhvr>
                                      <p:to>
                                        <p:strVal val="visible"/>
                                      </p:to>
                                    </p:set>
                                    <p:anim calcmode="lin" valueType="num">
                                      <p:cBhvr>
                                        <p:cTn dur="500" fill="hold" id="16"/>
                                        <p:tgtEl>
                                          <p:spTgt spid="31"/>
                                        </p:tgtEl>
                                        <p:attrNameLst>
                                          <p:attrName>ppt_w</p:attrName>
                                        </p:attrNameLst>
                                      </p:cBhvr>
                                      <p:tavLst>
                                        <p:tav tm="0">
                                          <p:val>
                                            <p:fltVal val="0"/>
                                          </p:val>
                                        </p:tav>
                                        <p:tav tm="100000">
                                          <p:val>
                                            <p:strVal val="#ppt_w"/>
                                          </p:val>
                                        </p:tav>
                                      </p:tavLst>
                                    </p:anim>
                                    <p:anim calcmode="lin" valueType="num">
                                      <p:cBhvr>
                                        <p:cTn dur="500" fill="hold" id="17"/>
                                        <p:tgtEl>
                                          <p:spTgt spid="31"/>
                                        </p:tgtEl>
                                        <p:attrNameLst>
                                          <p:attrName>ppt_h</p:attrName>
                                        </p:attrNameLst>
                                      </p:cBhvr>
                                      <p:tavLst>
                                        <p:tav tm="0">
                                          <p:val>
                                            <p:fltVal val="0"/>
                                          </p:val>
                                        </p:tav>
                                        <p:tav tm="100000">
                                          <p:val>
                                            <p:strVal val="#ppt_h"/>
                                          </p:val>
                                        </p:tav>
                                      </p:tavLst>
                                    </p:anim>
                                    <p:animEffect filter="fade" transition="in">
                                      <p:cBhvr>
                                        <p:cTn dur="500" id="18"/>
                                        <p:tgtEl>
                                          <p:spTgt spid="31"/>
                                        </p:tgtEl>
                                      </p:cBhvr>
                                    </p:animEffect>
                                  </p:childTnLst>
                                </p:cTn>
                              </p:par>
                            </p:childTnLst>
                          </p:cTn>
                        </p:par>
                        <p:par>
                          <p:cTn fill="hold" id="19" nodeType="afterGroup">
                            <p:stCondLst>
                              <p:cond delay="1000"/>
                            </p:stCondLst>
                            <p:childTnLst>
                              <p:par>
                                <p:cTn fill="hold" grpId="0" id="20" nodeType="afterEffect" presetClass="entr" presetID="47" presetSubtype="0">
                                  <p:stCondLst>
                                    <p:cond delay="0"/>
                                  </p:stCondLst>
                                  <p:childTnLst>
                                    <p:set>
                                      <p:cBhvr>
                                        <p:cTn dur="1" fill="hold" id="21">
                                          <p:stCondLst>
                                            <p:cond delay="0"/>
                                          </p:stCondLst>
                                        </p:cTn>
                                        <p:tgtEl>
                                          <p:spTgt spid="66"/>
                                        </p:tgtEl>
                                        <p:attrNameLst>
                                          <p:attrName>style.visibility</p:attrName>
                                        </p:attrNameLst>
                                      </p:cBhvr>
                                      <p:to>
                                        <p:strVal val="visible"/>
                                      </p:to>
                                    </p:set>
                                    <p:animEffect filter="fade" transition="in">
                                      <p:cBhvr>
                                        <p:cTn dur="500" id="22"/>
                                        <p:tgtEl>
                                          <p:spTgt spid="66"/>
                                        </p:tgtEl>
                                      </p:cBhvr>
                                    </p:animEffect>
                                    <p:anim calcmode="lin" valueType="num">
                                      <p:cBhvr>
                                        <p:cTn dur="500" fill="hold" id="23"/>
                                        <p:tgtEl>
                                          <p:spTgt spid="66"/>
                                        </p:tgtEl>
                                        <p:attrNameLst>
                                          <p:attrName>ppt_x</p:attrName>
                                        </p:attrNameLst>
                                      </p:cBhvr>
                                      <p:tavLst>
                                        <p:tav tm="0">
                                          <p:val>
                                            <p:strVal val="#ppt_x"/>
                                          </p:val>
                                        </p:tav>
                                        <p:tav tm="100000">
                                          <p:val>
                                            <p:strVal val="#ppt_x"/>
                                          </p:val>
                                        </p:tav>
                                      </p:tavLst>
                                    </p:anim>
                                    <p:anim calcmode="lin" valueType="num">
                                      <p:cBhvr>
                                        <p:cTn dur="500" fill="hold" id="24"/>
                                        <p:tgtEl>
                                          <p:spTgt spid="66"/>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61"/>
                                        </p:tgtEl>
                                        <p:attrNameLst>
                                          <p:attrName>style.visibility</p:attrName>
                                        </p:attrNameLst>
                                      </p:cBhvr>
                                      <p:to>
                                        <p:strVal val="visible"/>
                                      </p:to>
                                    </p:set>
                                    <p:animEffect filter="fade" transition="in">
                                      <p:cBhvr>
                                        <p:cTn dur="500" id="27"/>
                                        <p:tgtEl>
                                          <p:spTgt spid="61"/>
                                        </p:tgtEl>
                                      </p:cBhvr>
                                    </p:animEffect>
                                    <p:anim calcmode="lin" valueType="num">
                                      <p:cBhvr>
                                        <p:cTn dur="500" fill="hold" id="28"/>
                                        <p:tgtEl>
                                          <p:spTgt spid="61"/>
                                        </p:tgtEl>
                                        <p:attrNameLst>
                                          <p:attrName>ppt_x</p:attrName>
                                        </p:attrNameLst>
                                      </p:cBhvr>
                                      <p:tavLst>
                                        <p:tav tm="0">
                                          <p:val>
                                            <p:strVal val="#ppt_x"/>
                                          </p:val>
                                        </p:tav>
                                        <p:tav tm="100000">
                                          <p:val>
                                            <p:strVal val="#ppt_x"/>
                                          </p:val>
                                        </p:tav>
                                      </p:tavLst>
                                    </p:anim>
                                    <p:anim calcmode="lin" valueType="num">
                                      <p:cBhvr>
                                        <p:cTn dur="500" fill="hold" id="29"/>
                                        <p:tgtEl>
                                          <p:spTgt spid="61"/>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1500"/>
                            </p:stCondLst>
                            <p:childTnLst>
                              <p:par>
                                <p:cTn fill="hold" id="31" nodeType="afterEffect" presetClass="entr" presetID="22" presetSubtype="8">
                                  <p:stCondLst>
                                    <p:cond delay="0"/>
                                  </p:stCondLst>
                                  <p:childTnLst>
                                    <p:set>
                                      <p:cBhvr>
                                        <p:cTn dur="1" fill="hold" id="32">
                                          <p:stCondLst>
                                            <p:cond delay="0"/>
                                          </p:stCondLst>
                                        </p:cTn>
                                        <p:tgtEl>
                                          <p:spTgt spid="29"/>
                                        </p:tgtEl>
                                        <p:attrNameLst>
                                          <p:attrName>style.visibility</p:attrName>
                                        </p:attrNameLst>
                                      </p:cBhvr>
                                      <p:to>
                                        <p:strVal val="visible"/>
                                      </p:to>
                                    </p:set>
                                    <p:animEffect filter="wipe(left)" transition="in">
                                      <p:cBhvr>
                                        <p:cTn dur="500" id="33"/>
                                        <p:tgtEl>
                                          <p:spTgt spid="29"/>
                                        </p:tgtEl>
                                      </p:cBhvr>
                                    </p:animEffect>
                                  </p:childTnLst>
                                </p:cTn>
                              </p:par>
                            </p:childTnLst>
                          </p:cTn>
                        </p:par>
                        <p:par>
                          <p:cTn fill="hold" id="34" nodeType="afterGroup">
                            <p:stCondLst>
                              <p:cond delay="2000"/>
                            </p:stCondLst>
                            <p:childTnLst>
                              <p:par>
                                <p:cTn fill="hold" grpId="0" id="35" nodeType="afterEffect" presetClass="entr" presetID="10" presetSubtype="0">
                                  <p:stCondLst>
                                    <p:cond delay="0"/>
                                  </p:stCondLst>
                                  <p:childTnLst>
                                    <p:set>
                                      <p:cBhvr>
                                        <p:cTn dur="1" fill="hold" id="36">
                                          <p:stCondLst>
                                            <p:cond delay="0"/>
                                          </p:stCondLst>
                                        </p:cTn>
                                        <p:tgtEl>
                                          <p:spTgt spid="32"/>
                                        </p:tgtEl>
                                        <p:attrNameLst>
                                          <p:attrName>style.visibility</p:attrName>
                                        </p:attrNameLst>
                                      </p:cBhvr>
                                      <p:to>
                                        <p:strVal val="visible"/>
                                      </p:to>
                                    </p:set>
                                    <p:anim calcmode="lin" valueType="num">
                                      <p:cBhvr>
                                        <p:cTn dur="500" fill="hold" id="37"/>
                                        <p:tgtEl>
                                          <p:spTgt spid="32"/>
                                        </p:tgtEl>
                                        <p:attrNameLst>
                                          <p:attrName>ppt_w</p:attrName>
                                        </p:attrNameLst>
                                      </p:cBhvr>
                                      <p:tavLst>
                                        <p:tav tm="0">
                                          <p:val>
                                            <p:fltVal val="0"/>
                                          </p:val>
                                        </p:tav>
                                        <p:tav tm="100000">
                                          <p:val>
                                            <p:strVal val="#ppt_w"/>
                                          </p:val>
                                        </p:tav>
                                      </p:tavLst>
                                    </p:anim>
                                    <p:anim calcmode="lin" valueType="num">
                                      <p:cBhvr>
                                        <p:cTn dur="500" fill="hold" id="38"/>
                                        <p:tgtEl>
                                          <p:spTgt spid="32"/>
                                        </p:tgtEl>
                                        <p:attrNameLst>
                                          <p:attrName>ppt_h</p:attrName>
                                        </p:attrNameLst>
                                      </p:cBhvr>
                                      <p:tavLst>
                                        <p:tav tm="0">
                                          <p:val>
                                            <p:fltVal val="0"/>
                                          </p:val>
                                        </p:tav>
                                        <p:tav tm="100000">
                                          <p:val>
                                            <p:strVal val="#ppt_h"/>
                                          </p:val>
                                        </p:tav>
                                      </p:tavLst>
                                    </p:anim>
                                    <p:animEffect filter="fade" transition="in">
                                      <p:cBhvr>
                                        <p:cTn dur="500" id="39"/>
                                        <p:tgtEl>
                                          <p:spTgt spid="32"/>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33"/>
                                        </p:tgtEl>
                                        <p:attrNameLst>
                                          <p:attrName>style.visibility</p:attrName>
                                        </p:attrNameLst>
                                      </p:cBhvr>
                                      <p:to>
                                        <p:strVal val="visible"/>
                                      </p:to>
                                    </p:set>
                                    <p:anim calcmode="lin" valueType="num">
                                      <p:cBhvr>
                                        <p:cTn dur="500" fill="hold" id="42"/>
                                        <p:tgtEl>
                                          <p:spTgt spid="33"/>
                                        </p:tgtEl>
                                        <p:attrNameLst>
                                          <p:attrName>ppt_w</p:attrName>
                                        </p:attrNameLst>
                                      </p:cBhvr>
                                      <p:tavLst>
                                        <p:tav tm="0">
                                          <p:val>
                                            <p:fltVal val="0"/>
                                          </p:val>
                                        </p:tav>
                                        <p:tav tm="100000">
                                          <p:val>
                                            <p:strVal val="#ppt_w"/>
                                          </p:val>
                                        </p:tav>
                                      </p:tavLst>
                                    </p:anim>
                                    <p:anim calcmode="lin" valueType="num">
                                      <p:cBhvr>
                                        <p:cTn dur="500" fill="hold" id="43"/>
                                        <p:tgtEl>
                                          <p:spTgt spid="33"/>
                                        </p:tgtEl>
                                        <p:attrNameLst>
                                          <p:attrName>ppt_h</p:attrName>
                                        </p:attrNameLst>
                                      </p:cBhvr>
                                      <p:tavLst>
                                        <p:tav tm="0">
                                          <p:val>
                                            <p:fltVal val="0"/>
                                          </p:val>
                                        </p:tav>
                                        <p:tav tm="100000">
                                          <p:val>
                                            <p:strVal val="#ppt_h"/>
                                          </p:val>
                                        </p:tav>
                                      </p:tavLst>
                                    </p:anim>
                                    <p:animEffect filter="fade" transition="in">
                                      <p:cBhvr>
                                        <p:cTn dur="500" id="44"/>
                                        <p:tgtEl>
                                          <p:spTgt spid="33"/>
                                        </p:tgtEl>
                                      </p:cBhvr>
                                    </p:animEffect>
                                  </p:childTnLst>
                                </p:cTn>
                              </p:par>
                              <p:par>
                                <p:cTn fill="hold" grpId="0" id="45" nodeType="withEffect" presetClass="entr" presetID="47" presetSubtype="0">
                                  <p:stCondLst>
                                    <p:cond delay="0"/>
                                  </p:stCondLst>
                                  <p:childTnLst>
                                    <p:set>
                                      <p:cBhvr>
                                        <p:cTn dur="1" fill="hold" id="46">
                                          <p:stCondLst>
                                            <p:cond delay="0"/>
                                          </p:stCondLst>
                                        </p:cTn>
                                        <p:tgtEl>
                                          <p:spTgt spid="26"/>
                                        </p:tgtEl>
                                        <p:attrNameLst>
                                          <p:attrName>style.visibility</p:attrName>
                                        </p:attrNameLst>
                                      </p:cBhvr>
                                      <p:to>
                                        <p:strVal val="visible"/>
                                      </p:to>
                                    </p:set>
                                    <p:animEffect filter="fade" transition="in">
                                      <p:cBhvr>
                                        <p:cTn dur="500" id="47"/>
                                        <p:tgtEl>
                                          <p:spTgt spid="26"/>
                                        </p:tgtEl>
                                      </p:cBhvr>
                                    </p:animEffect>
                                    <p:anim calcmode="lin" valueType="num">
                                      <p:cBhvr>
                                        <p:cTn dur="500" fill="hold" id="48"/>
                                        <p:tgtEl>
                                          <p:spTgt spid="26"/>
                                        </p:tgtEl>
                                        <p:attrNameLst>
                                          <p:attrName>ppt_x</p:attrName>
                                        </p:attrNameLst>
                                      </p:cBhvr>
                                      <p:tavLst>
                                        <p:tav tm="0">
                                          <p:val>
                                            <p:strVal val="#ppt_x"/>
                                          </p:val>
                                        </p:tav>
                                        <p:tav tm="100000">
                                          <p:val>
                                            <p:strVal val="#ppt_x"/>
                                          </p:val>
                                        </p:tav>
                                      </p:tavLst>
                                    </p:anim>
                                    <p:anim calcmode="lin" valueType="num">
                                      <p:cBhvr>
                                        <p:cTn dur="500" fill="hold" id="49"/>
                                        <p:tgtEl>
                                          <p:spTgt spid="26"/>
                                        </p:tgtEl>
                                        <p:attrNameLst>
                                          <p:attrName>ppt_y</p:attrName>
                                        </p:attrNameLst>
                                      </p:cBhvr>
                                      <p:tavLst>
                                        <p:tav tm="0">
                                          <p:val>
                                            <p:strVal val="#ppt_y-.1"/>
                                          </p:val>
                                        </p:tav>
                                        <p:tav tm="100000">
                                          <p:val>
                                            <p:strVal val="#ppt_y"/>
                                          </p:val>
                                        </p:tav>
                                      </p:tavLst>
                                    </p:anim>
                                  </p:childTnLst>
                                </p:cTn>
                              </p:par>
                              <p:par>
                                <p:cTn fill="hold" grpId="0" id="50" nodeType="withEffect" presetClass="entr" presetID="47" presetSubtype="0">
                                  <p:stCondLst>
                                    <p:cond delay="0"/>
                                  </p:stCondLst>
                                  <p:childTnLst>
                                    <p:set>
                                      <p:cBhvr>
                                        <p:cTn dur="1" fill="hold" id="51">
                                          <p:stCondLst>
                                            <p:cond delay="0"/>
                                          </p:stCondLst>
                                        </p:cTn>
                                        <p:tgtEl>
                                          <p:spTgt spid="65"/>
                                        </p:tgtEl>
                                        <p:attrNameLst>
                                          <p:attrName>style.visibility</p:attrName>
                                        </p:attrNameLst>
                                      </p:cBhvr>
                                      <p:to>
                                        <p:strVal val="visible"/>
                                      </p:to>
                                    </p:set>
                                    <p:animEffect filter="fade" transition="in">
                                      <p:cBhvr>
                                        <p:cTn dur="500" id="52"/>
                                        <p:tgtEl>
                                          <p:spTgt spid="65"/>
                                        </p:tgtEl>
                                      </p:cBhvr>
                                    </p:animEffect>
                                    <p:anim calcmode="lin" valueType="num">
                                      <p:cBhvr>
                                        <p:cTn dur="500" fill="hold" id="53"/>
                                        <p:tgtEl>
                                          <p:spTgt spid="65"/>
                                        </p:tgtEl>
                                        <p:attrNameLst>
                                          <p:attrName>ppt_x</p:attrName>
                                        </p:attrNameLst>
                                      </p:cBhvr>
                                      <p:tavLst>
                                        <p:tav tm="0">
                                          <p:val>
                                            <p:strVal val="#ppt_x"/>
                                          </p:val>
                                        </p:tav>
                                        <p:tav tm="100000">
                                          <p:val>
                                            <p:strVal val="#ppt_x"/>
                                          </p:val>
                                        </p:tav>
                                      </p:tavLst>
                                    </p:anim>
                                    <p:anim calcmode="lin" valueType="num">
                                      <p:cBhvr>
                                        <p:cTn dur="500" fill="hold" id="54"/>
                                        <p:tgtEl>
                                          <p:spTgt spid="65"/>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67"/>
                                        </p:tgtEl>
                                        <p:attrNameLst>
                                          <p:attrName>style.visibility</p:attrName>
                                        </p:attrNameLst>
                                      </p:cBhvr>
                                      <p:to>
                                        <p:strVal val="visible"/>
                                      </p:to>
                                    </p:set>
                                    <p:animEffect filter="fade" transition="in">
                                      <p:cBhvr>
                                        <p:cTn dur="500" id="57"/>
                                        <p:tgtEl>
                                          <p:spTgt spid="67"/>
                                        </p:tgtEl>
                                      </p:cBhvr>
                                    </p:animEffect>
                                    <p:anim calcmode="lin" valueType="num">
                                      <p:cBhvr>
                                        <p:cTn dur="500" fill="hold" id="58"/>
                                        <p:tgtEl>
                                          <p:spTgt spid="67"/>
                                        </p:tgtEl>
                                        <p:attrNameLst>
                                          <p:attrName>ppt_x</p:attrName>
                                        </p:attrNameLst>
                                      </p:cBhvr>
                                      <p:tavLst>
                                        <p:tav tm="0">
                                          <p:val>
                                            <p:strVal val="#ppt_x"/>
                                          </p:val>
                                        </p:tav>
                                        <p:tav tm="100000">
                                          <p:val>
                                            <p:strVal val="#ppt_x"/>
                                          </p:val>
                                        </p:tav>
                                      </p:tavLst>
                                    </p:anim>
                                    <p:anim calcmode="lin" valueType="num">
                                      <p:cBhvr>
                                        <p:cTn dur="500" fill="hold" id="59"/>
                                        <p:tgtEl>
                                          <p:spTgt spid="67"/>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2500"/>
                            </p:stCondLst>
                            <p:childTnLst>
                              <p:par>
                                <p:cTn fill="hold" id="61" nodeType="afterEffect" presetClass="entr" presetID="22" presetSubtype="8">
                                  <p:stCondLst>
                                    <p:cond delay="0"/>
                                  </p:stCondLst>
                                  <p:childTnLst>
                                    <p:set>
                                      <p:cBhvr>
                                        <p:cTn dur="1" fill="hold" id="62">
                                          <p:stCondLst>
                                            <p:cond delay="0"/>
                                          </p:stCondLst>
                                        </p:cTn>
                                        <p:tgtEl>
                                          <p:spTgt spid="34"/>
                                        </p:tgtEl>
                                        <p:attrNameLst>
                                          <p:attrName>style.visibility</p:attrName>
                                        </p:attrNameLst>
                                      </p:cBhvr>
                                      <p:to>
                                        <p:strVal val="visible"/>
                                      </p:to>
                                    </p:set>
                                    <p:animEffect filter="wipe(left)" transition="in">
                                      <p:cBhvr>
                                        <p:cTn dur="500" id="63"/>
                                        <p:tgtEl>
                                          <p:spTgt spid="34"/>
                                        </p:tgtEl>
                                      </p:cBhvr>
                                    </p:animEffect>
                                  </p:childTnLst>
                                </p:cTn>
                              </p:par>
                            </p:childTnLst>
                          </p:cTn>
                        </p:par>
                        <p:par>
                          <p:cTn fill="hold" id="64" nodeType="afterGroup">
                            <p:stCondLst>
                              <p:cond delay="3000"/>
                            </p:stCondLst>
                            <p:childTnLst>
                              <p:par>
                                <p:cTn fill="hold" grpId="0" id="65" nodeType="afterEffect" presetClass="entr" presetID="10" presetSubtype="0">
                                  <p:stCondLst>
                                    <p:cond delay="0"/>
                                  </p:stCondLst>
                                  <p:childTnLst>
                                    <p:set>
                                      <p:cBhvr>
                                        <p:cTn dur="1" fill="hold" id="66">
                                          <p:stCondLst>
                                            <p:cond delay="0"/>
                                          </p:stCondLst>
                                        </p:cTn>
                                        <p:tgtEl>
                                          <p:spTgt spid="35"/>
                                        </p:tgtEl>
                                        <p:attrNameLst>
                                          <p:attrName>style.visibility</p:attrName>
                                        </p:attrNameLst>
                                      </p:cBhvr>
                                      <p:to>
                                        <p:strVal val="visible"/>
                                      </p:to>
                                    </p:set>
                                    <p:anim calcmode="lin" valueType="num">
                                      <p:cBhvr>
                                        <p:cTn dur="500" fill="hold" id="67"/>
                                        <p:tgtEl>
                                          <p:spTgt spid="35"/>
                                        </p:tgtEl>
                                        <p:attrNameLst>
                                          <p:attrName>ppt_w</p:attrName>
                                        </p:attrNameLst>
                                      </p:cBhvr>
                                      <p:tavLst>
                                        <p:tav tm="0">
                                          <p:val>
                                            <p:fltVal val="0"/>
                                          </p:val>
                                        </p:tav>
                                        <p:tav tm="100000">
                                          <p:val>
                                            <p:strVal val="#ppt_w"/>
                                          </p:val>
                                        </p:tav>
                                      </p:tavLst>
                                    </p:anim>
                                    <p:anim calcmode="lin" valueType="num">
                                      <p:cBhvr>
                                        <p:cTn dur="500" fill="hold" id="68"/>
                                        <p:tgtEl>
                                          <p:spTgt spid="35"/>
                                        </p:tgtEl>
                                        <p:attrNameLst>
                                          <p:attrName>ppt_h</p:attrName>
                                        </p:attrNameLst>
                                      </p:cBhvr>
                                      <p:tavLst>
                                        <p:tav tm="0">
                                          <p:val>
                                            <p:fltVal val="0"/>
                                          </p:val>
                                        </p:tav>
                                        <p:tav tm="100000">
                                          <p:val>
                                            <p:strVal val="#ppt_h"/>
                                          </p:val>
                                        </p:tav>
                                      </p:tavLst>
                                    </p:anim>
                                    <p:animEffect filter="fade" transition="in">
                                      <p:cBhvr>
                                        <p:cTn dur="500" id="69"/>
                                        <p:tgtEl>
                                          <p:spTgt spid="35"/>
                                        </p:tgtEl>
                                      </p:cBhvr>
                                    </p:animEffect>
                                  </p:childTnLst>
                                </p:cTn>
                              </p:par>
                              <p:par>
                                <p:cTn fill="hold" grpId="0" id="70" nodeType="withEffect" presetClass="entr" presetID="10" presetSubtype="0">
                                  <p:stCondLst>
                                    <p:cond delay="0"/>
                                  </p:stCondLst>
                                  <p:childTnLst>
                                    <p:set>
                                      <p:cBhvr>
                                        <p:cTn dur="1" fill="hold" id="71">
                                          <p:stCondLst>
                                            <p:cond delay="0"/>
                                          </p:stCondLst>
                                        </p:cTn>
                                        <p:tgtEl>
                                          <p:spTgt spid="36"/>
                                        </p:tgtEl>
                                        <p:attrNameLst>
                                          <p:attrName>style.visibility</p:attrName>
                                        </p:attrNameLst>
                                      </p:cBhvr>
                                      <p:to>
                                        <p:strVal val="visible"/>
                                      </p:to>
                                    </p:set>
                                    <p:anim calcmode="lin" valueType="num">
                                      <p:cBhvr>
                                        <p:cTn dur="500" fill="hold" id="72"/>
                                        <p:tgtEl>
                                          <p:spTgt spid="36"/>
                                        </p:tgtEl>
                                        <p:attrNameLst>
                                          <p:attrName>ppt_w</p:attrName>
                                        </p:attrNameLst>
                                      </p:cBhvr>
                                      <p:tavLst>
                                        <p:tav tm="0">
                                          <p:val>
                                            <p:fltVal val="0"/>
                                          </p:val>
                                        </p:tav>
                                        <p:tav tm="100000">
                                          <p:val>
                                            <p:strVal val="#ppt_w"/>
                                          </p:val>
                                        </p:tav>
                                      </p:tavLst>
                                    </p:anim>
                                    <p:anim calcmode="lin" valueType="num">
                                      <p:cBhvr>
                                        <p:cTn dur="500" fill="hold" id="73"/>
                                        <p:tgtEl>
                                          <p:spTgt spid="36"/>
                                        </p:tgtEl>
                                        <p:attrNameLst>
                                          <p:attrName>ppt_h</p:attrName>
                                        </p:attrNameLst>
                                      </p:cBhvr>
                                      <p:tavLst>
                                        <p:tav tm="0">
                                          <p:val>
                                            <p:fltVal val="0"/>
                                          </p:val>
                                        </p:tav>
                                        <p:tav tm="100000">
                                          <p:val>
                                            <p:strVal val="#ppt_h"/>
                                          </p:val>
                                        </p:tav>
                                      </p:tavLst>
                                    </p:anim>
                                    <p:animEffect filter="fade" transition="in">
                                      <p:cBhvr>
                                        <p:cTn dur="500" id="74"/>
                                        <p:tgtEl>
                                          <p:spTgt spid="36"/>
                                        </p:tgtEl>
                                      </p:cBhvr>
                                    </p:animEffect>
                                  </p:childTnLst>
                                </p:cTn>
                              </p:par>
                            </p:childTnLst>
                          </p:cTn>
                        </p:par>
                        <p:par>
                          <p:cTn fill="hold" id="75" nodeType="afterGroup">
                            <p:stCondLst>
                              <p:cond delay="3500"/>
                            </p:stCondLst>
                            <p:childTnLst>
                              <p:par>
                                <p:cTn fill="hold" grpId="0" id="76" nodeType="afterEffect" presetClass="entr" presetID="47" presetSubtype="0">
                                  <p:stCondLst>
                                    <p:cond delay="0"/>
                                  </p:stCondLst>
                                  <p:childTnLst>
                                    <p:set>
                                      <p:cBhvr>
                                        <p:cTn dur="1" fill="hold" id="77">
                                          <p:stCondLst>
                                            <p:cond delay="0"/>
                                          </p:stCondLst>
                                        </p:cTn>
                                        <p:tgtEl>
                                          <p:spTgt spid="68"/>
                                        </p:tgtEl>
                                        <p:attrNameLst>
                                          <p:attrName>style.visibility</p:attrName>
                                        </p:attrNameLst>
                                      </p:cBhvr>
                                      <p:to>
                                        <p:strVal val="visible"/>
                                      </p:to>
                                    </p:set>
                                    <p:animEffect filter="fade" transition="in">
                                      <p:cBhvr>
                                        <p:cTn dur="500" id="78"/>
                                        <p:tgtEl>
                                          <p:spTgt spid="68"/>
                                        </p:tgtEl>
                                      </p:cBhvr>
                                    </p:animEffect>
                                    <p:anim calcmode="lin" valueType="num">
                                      <p:cBhvr>
                                        <p:cTn dur="500" fill="hold" id="79"/>
                                        <p:tgtEl>
                                          <p:spTgt spid="68"/>
                                        </p:tgtEl>
                                        <p:attrNameLst>
                                          <p:attrName>ppt_x</p:attrName>
                                        </p:attrNameLst>
                                      </p:cBhvr>
                                      <p:tavLst>
                                        <p:tav tm="0">
                                          <p:val>
                                            <p:strVal val="#ppt_x"/>
                                          </p:val>
                                        </p:tav>
                                        <p:tav tm="100000">
                                          <p:val>
                                            <p:strVal val="#ppt_x"/>
                                          </p:val>
                                        </p:tav>
                                      </p:tavLst>
                                    </p:anim>
                                    <p:anim calcmode="lin" valueType="num">
                                      <p:cBhvr>
                                        <p:cTn dur="500" fill="hold" id="80"/>
                                        <p:tgtEl>
                                          <p:spTgt spid="68"/>
                                        </p:tgtEl>
                                        <p:attrNameLst>
                                          <p:attrName>ppt_y</p:attrName>
                                        </p:attrNameLst>
                                      </p:cBhvr>
                                      <p:tavLst>
                                        <p:tav tm="0">
                                          <p:val>
                                            <p:strVal val="#ppt_y-.1"/>
                                          </p:val>
                                        </p:tav>
                                        <p:tav tm="100000">
                                          <p:val>
                                            <p:strVal val="#ppt_y"/>
                                          </p:val>
                                        </p:tav>
                                      </p:tavLst>
                                    </p:anim>
                                  </p:childTnLst>
                                </p:cTn>
                              </p:par>
                              <p:par>
                                <p:cTn fill="hold" grpId="0" id="81" nodeType="withEffect" presetClass="entr" presetID="42" presetSubtype="0">
                                  <p:stCondLst>
                                    <p:cond delay="0"/>
                                  </p:stCondLst>
                                  <p:childTnLst>
                                    <p:set>
                                      <p:cBhvr>
                                        <p:cTn dur="1" fill="hold" id="82">
                                          <p:stCondLst>
                                            <p:cond delay="0"/>
                                          </p:stCondLst>
                                        </p:cTn>
                                        <p:tgtEl>
                                          <p:spTgt spid="27"/>
                                        </p:tgtEl>
                                        <p:attrNameLst>
                                          <p:attrName>style.visibility</p:attrName>
                                        </p:attrNameLst>
                                      </p:cBhvr>
                                      <p:to>
                                        <p:strVal val="visible"/>
                                      </p:to>
                                    </p:set>
                                    <p:animEffect filter="fade" transition="in">
                                      <p:cBhvr>
                                        <p:cTn dur="500" id="83"/>
                                        <p:tgtEl>
                                          <p:spTgt spid="27"/>
                                        </p:tgtEl>
                                      </p:cBhvr>
                                    </p:animEffect>
                                    <p:anim calcmode="lin" valueType="num">
                                      <p:cBhvr>
                                        <p:cTn dur="500" fill="hold" id="84"/>
                                        <p:tgtEl>
                                          <p:spTgt spid="27"/>
                                        </p:tgtEl>
                                        <p:attrNameLst>
                                          <p:attrName>ppt_x</p:attrName>
                                        </p:attrNameLst>
                                      </p:cBhvr>
                                      <p:tavLst>
                                        <p:tav tm="0">
                                          <p:val>
                                            <p:strVal val="#ppt_x"/>
                                          </p:val>
                                        </p:tav>
                                        <p:tav tm="100000">
                                          <p:val>
                                            <p:strVal val="#ppt_x"/>
                                          </p:val>
                                        </p:tav>
                                      </p:tavLst>
                                    </p:anim>
                                    <p:anim calcmode="lin" valueType="num">
                                      <p:cBhvr>
                                        <p:cTn dur="500" fill="hold" id="85"/>
                                        <p:tgtEl>
                                          <p:spTgt spid="27"/>
                                        </p:tgtEl>
                                        <p:attrNameLst>
                                          <p:attrName>ppt_y</p:attrName>
                                        </p:attrNameLst>
                                      </p:cBhvr>
                                      <p:tavLst>
                                        <p:tav tm="0">
                                          <p:val>
                                            <p:strVal val="#ppt_y+.1"/>
                                          </p:val>
                                        </p:tav>
                                        <p:tav tm="100000">
                                          <p:val>
                                            <p:strVal val="#ppt_y"/>
                                          </p:val>
                                        </p:tav>
                                      </p:tavLst>
                                    </p:anim>
                                  </p:childTnLst>
                                </p:cTn>
                              </p:par>
                              <p:par>
                                <p:cTn fill="hold" grpId="0" id="86" nodeType="withEffect" presetClass="entr" presetID="42" presetSubtype="0">
                                  <p:stCondLst>
                                    <p:cond delay="0"/>
                                  </p:stCondLst>
                                  <p:childTnLst>
                                    <p:set>
                                      <p:cBhvr>
                                        <p:cTn dur="1" fill="hold" id="87">
                                          <p:stCondLst>
                                            <p:cond delay="0"/>
                                          </p:stCondLst>
                                        </p:cTn>
                                        <p:tgtEl>
                                          <p:spTgt spid="62"/>
                                        </p:tgtEl>
                                        <p:attrNameLst>
                                          <p:attrName>style.visibility</p:attrName>
                                        </p:attrNameLst>
                                      </p:cBhvr>
                                      <p:to>
                                        <p:strVal val="visible"/>
                                      </p:to>
                                    </p:set>
                                    <p:animEffect filter="fade" transition="in">
                                      <p:cBhvr>
                                        <p:cTn dur="500" id="88"/>
                                        <p:tgtEl>
                                          <p:spTgt spid="62"/>
                                        </p:tgtEl>
                                      </p:cBhvr>
                                    </p:animEffect>
                                    <p:anim calcmode="lin" valueType="num">
                                      <p:cBhvr>
                                        <p:cTn dur="500" fill="hold" id="89"/>
                                        <p:tgtEl>
                                          <p:spTgt spid="62"/>
                                        </p:tgtEl>
                                        <p:attrNameLst>
                                          <p:attrName>ppt_x</p:attrName>
                                        </p:attrNameLst>
                                      </p:cBhvr>
                                      <p:tavLst>
                                        <p:tav tm="0">
                                          <p:val>
                                            <p:strVal val="#ppt_x"/>
                                          </p:val>
                                        </p:tav>
                                        <p:tav tm="100000">
                                          <p:val>
                                            <p:strVal val="#ppt_x"/>
                                          </p:val>
                                        </p:tav>
                                      </p:tavLst>
                                    </p:anim>
                                    <p:anim calcmode="lin" valueType="num">
                                      <p:cBhvr>
                                        <p:cTn dur="500" fill="hold" id="90"/>
                                        <p:tgtEl>
                                          <p:spTgt spid="62"/>
                                        </p:tgtEl>
                                        <p:attrNameLst>
                                          <p:attrName>ppt_y</p:attrName>
                                        </p:attrNameLst>
                                      </p:cBhvr>
                                      <p:tavLst>
                                        <p:tav tm="0">
                                          <p:val>
                                            <p:strVal val="#ppt_y+.1"/>
                                          </p:val>
                                        </p:tav>
                                        <p:tav tm="100000">
                                          <p:val>
                                            <p:strVal val="#ppt_y"/>
                                          </p:val>
                                        </p:tav>
                                      </p:tavLst>
                                    </p:anim>
                                  </p:childTnLst>
                                </p:cTn>
                              </p:par>
                            </p:childTnLst>
                          </p:cTn>
                        </p:par>
                        <p:par>
                          <p:cTn fill="hold" id="91" nodeType="afterGroup">
                            <p:stCondLst>
                              <p:cond delay="4000"/>
                            </p:stCondLst>
                            <p:childTnLst>
                              <p:par>
                                <p:cTn fill="hold" id="92" nodeType="afterEffect" presetClass="entr" presetID="22" presetSubtype="8">
                                  <p:stCondLst>
                                    <p:cond delay="0"/>
                                  </p:stCondLst>
                                  <p:childTnLst>
                                    <p:set>
                                      <p:cBhvr>
                                        <p:cTn dur="1" fill="hold" id="93">
                                          <p:stCondLst>
                                            <p:cond delay="0"/>
                                          </p:stCondLst>
                                        </p:cTn>
                                        <p:tgtEl>
                                          <p:spTgt spid="37"/>
                                        </p:tgtEl>
                                        <p:attrNameLst>
                                          <p:attrName>style.visibility</p:attrName>
                                        </p:attrNameLst>
                                      </p:cBhvr>
                                      <p:to>
                                        <p:strVal val="visible"/>
                                      </p:to>
                                    </p:set>
                                    <p:animEffect filter="wipe(left)" transition="in">
                                      <p:cBhvr>
                                        <p:cTn dur="500" id="94"/>
                                        <p:tgtEl>
                                          <p:spTgt spid="37"/>
                                        </p:tgtEl>
                                      </p:cBhvr>
                                    </p:animEffect>
                                  </p:childTnLst>
                                </p:cTn>
                              </p:par>
                            </p:childTnLst>
                          </p:cTn>
                        </p:par>
                        <p:par>
                          <p:cTn fill="hold" id="95" nodeType="afterGroup">
                            <p:stCondLst>
                              <p:cond delay="4500"/>
                            </p:stCondLst>
                            <p:childTnLst>
                              <p:par>
                                <p:cTn fill="hold" grpId="0" id="96" nodeType="afterEffect" presetClass="entr" presetID="10" presetSubtype="0">
                                  <p:stCondLst>
                                    <p:cond delay="0"/>
                                  </p:stCondLst>
                                  <p:childTnLst>
                                    <p:set>
                                      <p:cBhvr>
                                        <p:cTn dur="1" fill="hold" id="97">
                                          <p:stCondLst>
                                            <p:cond delay="0"/>
                                          </p:stCondLst>
                                        </p:cTn>
                                        <p:tgtEl>
                                          <p:spTgt spid="38"/>
                                        </p:tgtEl>
                                        <p:attrNameLst>
                                          <p:attrName>style.visibility</p:attrName>
                                        </p:attrNameLst>
                                      </p:cBhvr>
                                      <p:to>
                                        <p:strVal val="visible"/>
                                      </p:to>
                                    </p:set>
                                    <p:anim calcmode="lin" valueType="num">
                                      <p:cBhvr>
                                        <p:cTn dur="500" fill="hold" id="98"/>
                                        <p:tgtEl>
                                          <p:spTgt spid="38"/>
                                        </p:tgtEl>
                                        <p:attrNameLst>
                                          <p:attrName>ppt_w</p:attrName>
                                        </p:attrNameLst>
                                      </p:cBhvr>
                                      <p:tavLst>
                                        <p:tav tm="0">
                                          <p:val>
                                            <p:fltVal val="0"/>
                                          </p:val>
                                        </p:tav>
                                        <p:tav tm="100000">
                                          <p:val>
                                            <p:strVal val="#ppt_w"/>
                                          </p:val>
                                        </p:tav>
                                      </p:tavLst>
                                    </p:anim>
                                    <p:anim calcmode="lin" valueType="num">
                                      <p:cBhvr>
                                        <p:cTn dur="500" fill="hold" id="99"/>
                                        <p:tgtEl>
                                          <p:spTgt spid="38"/>
                                        </p:tgtEl>
                                        <p:attrNameLst>
                                          <p:attrName>ppt_h</p:attrName>
                                        </p:attrNameLst>
                                      </p:cBhvr>
                                      <p:tavLst>
                                        <p:tav tm="0">
                                          <p:val>
                                            <p:fltVal val="0"/>
                                          </p:val>
                                        </p:tav>
                                        <p:tav tm="100000">
                                          <p:val>
                                            <p:strVal val="#ppt_h"/>
                                          </p:val>
                                        </p:tav>
                                      </p:tavLst>
                                    </p:anim>
                                    <p:animEffect filter="fade" transition="in">
                                      <p:cBhvr>
                                        <p:cTn dur="500" id="100"/>
                                        <p:tgtEl>
                                          <p:spTgt spid="38"/>
                                        </p:tgtEl>
                                      </p:cBhvr>
                                    </p:animEffect>
                                  </p:childTnLst>
                                </p:cTn>
                              </p:par>
                              <p:par>
                                <p:cTn fill="hold" grpId="0" id="101" nodeType="withEffect" presetClass="entr" presetID="10" presetSubtype="0">
                                  <p:stCondLst>
                                    <p:cond delay="0"/>
                                  </p:stCondLst>
                                  <p:childTnLst>
                                    <p:set>
                                      <p:cBhvr>
                                        <p:cTn dur="1" fill="hold" id="102">
                                          <p:stCondLst>
                                            <p:cond delay="0"/>
                                          </p:stCondLst>
                                        </p:cTn>
                                        <p:tgtEl>
                                          <p:spTgt spid="39"/>
                                        </p:tgtEl>
                                        <p:attrNameLst>
                                          <p:attrName>style.visibility</p:attrName>
                                        </p:attrNameLst>
                                      </p:cBhvr>
                                      <p:to>
                                        <p:strVal val="visible"/>
                                      </p:to>
                                    </p:set>
                                    <p:anim calcmode="lin" valueType="num">
                                      <p:cBhvr>
                                        <p:cTn dur="500" fill="hold" id="103"/>
                                        <p:tgtEl>
                                          <p:spTgt spid="39"/>
                                        </p:tgtEl>
                                        <p:attrNameLst>
                                          <p:attrName>ppt_w</p:attrName>
                                        </p:attrNameLst>
                                      </p:cBhvr>
                                      <p:tavLst>
                                        <p:tav tm="0">
                                          <p:val>
                                            <p:fltVal val="0"/>
                                          </p:val>
                                        </p:tav>
                                        <p:tav tm="100000">
                                          <p:val>
                                            <p:strVal val="#ppt_w"/>
                                          </p:val>
                                        </p:tav>
                                      </p:tavLst>
                                    </p:anim>
                                    <p:anim calcmode="lin" valueType="num">
                                      <p:cBhvr>
                                        <p:cTn dur="500" fill="hold" id="104"/>
                                        <p:tgtEl>
                                          <p:spTgt spid="39"/>
                                        </p:tgtEl>
                                        <p:attrNameLst>
                                          <p:attrName>ppt_h</p:attrName>
                                        </p:attrNameLst>
                                      </p:cBhvr>
                                      <p:tavLst>
                                        <p:tav tm="0">
                                          <p:val>
                                            <p:fltVal val="0"/>
                                          </p:val>
                                        </p:tav>
                                        <p:tav tm="100000">
                                          <p:val>
                                            <p:strVal val="#ppt_h"/>
                                          </p:val>
                                        </p:tav>
                                      </p:tavLst>
                                    </p:anim>
                                    <p:animEffect filter="fade" transition="in">
                                      <p:cBhvr>
                                        <p:cTn dur="500" id="105"/>
                                        <p:tgtEl>
                                          <p:spTgt spid="39"/>
                                        </p:tgtEl>
                                      </p:cBhvr>
                                    </p:animEffect>
                                  </p:childTnLst>
                                </p:cTn>
                              </p:par>
                              <p:par>
                                <p:cTn fill="hold" grpId="0" id="106" nodeType="withEffect" presetClass="entr" presetID="47" presetSubtype="0">
                                  <p:stCondLst>
                                    <p:cond delay="0"/>
                                  </p:stCondLst>
                                  <p:childTnLst>
                                    <p:set>
                                      <p:cBhvr>
                                        <p:cTn dur="1" fill="hold" id="107">
                                          <p:stCondLst>
                                            <p:cond delay="0"/>
                                          </p:stCondLst>
                                        </p:cTn>
                                        <p:tgtEl>
                                          <p:spTgt spid="58"/>
                                        </p:tgtEl>
                                        <p:attrNameLst>
                                          <p:attrName>style.visibility</p:attrName>
                                        </p:attrNameLst>
                                      </p:cBhvr>
                                      <p:to>
                                        <p:strVal val="visible"/>
                                      </p:to>
                                    </p:set>
                                    <p:animEffect filter="fade" transition="in">
                                      <p:cBhvr>
                                        <p:cTn dur="500" id="108"/>
                                        <p:tgtEl>
                                          <p:spTgt spid="58"/>
                                        </p:tgtEl>
                                      </p:cBhvr>
                                    </p:animEffect>
                                    <p:anim calcmode="lin" valueType="num">
                                      <p:cBhvr>
                                        <p:cTn dur="500" fill="hold" id="109"/>
                                        <p:tgtEl>
                                          <p:spTgt spid="58"/>
                                        </p:tgtEl>
                                        <p:attrNameLst>
                                          <p:attrName>ppt_x</p:attrName>
                                        </p:attrNameLst>
                                      </p:cBhvr>
                                      <p:tavLst>
                                        <p:tav tm="0">
                                          <p:val>
                                            <p:strVal val="#ppt_x"/>
                                          </p:val>
                                        </p:tav>
                                        <p:tav tm="100000">
                                          <p:val>
                                            <p:strVal val="#ppt_x"/>
                                          </p:val>
                                        </p:tav>
                                      </p:tavLst>
                                    </p:anim>
                                    <p:anim calcmode="lin" valueType="num">
                                      <p:cBhvr>
                                        <p:cTn dur="500" fill="hold" id="110"/>
                                        <p:tgtEl>
                                          <p:spTgt spid="58"/>
                                        </p:tgtEl>
                                        <p:attrNameLst>
                                          <p:attrName>ppt_y</p:attrName>
                                        </p:attrNameLst>
                                      </p:cBhvr>
                                      <p:tavLst>
                                        <p:tav tm="0">
                                          <p:val>
                                            <p:strVal val="#ppt_y-.1"/>
                                          </p:val>
                                        </p:tav>
                                        <p:tav tm="100000">
                                          <p:val>
                                            <p:strVal val="#ppt_y"/>
                                          </p:val>
                                        </p:tav>
                                      </p:tavLst>
                                    </p:anim>
                                  </p:childTnLst>
                                </p:cTn>
                              </p:par>
                              <p:par>
                                <p:cTn fill="hold" grpId="0" id="111" nodeType="withEffect" presetClass="entr" presetID="47" presetSubtype="0">
                                  <p:stCondLst>
                                    <p:cond delay="0"/>
                                  </p:stCondLst>
                                  <p:childTnLst>
                                    <p:set>
                                      <p:cBhvr>
                                        <p:cTn dur="1" fill="hold" id="112">
                                          <p:stCondLst>
                                            <p:cond delay="0"/>
                                          </p:stCondLst>
                                        </p:cTn>
                                        <p:tgtEl>
                                          <p:spTgt spid="64"/>
                                        </p:tgtEl>
                                        <p:attrNameLst>
                                          <p:attrName>style.visibility</p:attrName>
                                        </p:attrNameLst>
                                      </p:cBhvr>
                                      <p:to>
                                        <p:strVal val="visible"/>
                                      </p:to>
                                    </p:set>
                                    <p:animEffect filter="fade" transition="in">
                                      <p:cBhvr>
                                        <p:cTn dur="500" id="113"/>
                                        <p:tgtEl>
                                          <p:spTgt spid="64"/>
                                        </p:tgtEl>
                                      </p:cBhvr>
                                    </p:animEffect>
                                    <p:anim calcmode="lin" valueType="num">
                                      <p:cBhvr>
                                        <p:cTn dur="500" fill="hold" id="114"/>
                                        <p:tgtEl>
                                          <p:spTgt spid="64"/>
                                        </p:tgtEl>
                                        <p:attrNameLst>
                                          <p:attrName>ppt_x</p:attrName>
                                        </p:attrNameLst>
                                      </p:cBhvr>
                                      <p:tavLst>
                                        <p:tav tm="0">
                                          <p:val>
                                            <p:strVal val="#ppt_x"/>
                                          </p:val>
                                        </p:tav>
                                        <p:tav tm="100000">
                                          <p:val>
                                            <p:strVal val="#ppt_x"/>
                                          </p:val>
                                        </p:tav>
                                      </p:tavLst>
                                    </p:anim>
                                    <p:anim calcmode="lin" valueType="num">
                                      <p:cBhvr>
                                        <p:cTn dur="500" fill="hold" id="115"/>
                                        <p:tgtEl>
                                          <p:spTgt spid="64"/>
                                        </p:tgtEl>
                                        <p:attrNameLst>
                                          <p:attrName>ppt_y</p:attrName>
                                        </p:attrNameLst>
                                      </p:cBhvr>
                                      <p:tavLst>
                                        <p:tav tm="0">
                                          <p:val>
                                            <p:strVal val="#ppt_y-.1"/>
                                          </p:val>
                                        </p:tav>
                                        <p:tav tm="100000">
                                          <p:val>
                                            <p:strVal val="#ppt_y"/>
                                          </p:val>
                                        </p:tav>
                                      </p:tavLst>
                                    </p:anim>
                                  </p:childTnLst>
                                </p:cTn>
                              </p:par>
                              <p:par>
                                <p:cTn fill="hold" grpId="0" id="116" nodeType="withEffect" presetClass="entr" presetID="42" presetSubtype="0">
                                  <p:stCondLst>
                                    <p:cond delay="0"/>
                                  </p:stCondLst>
                                  <p:childTnLst>
                                    <p:set>
                                      <p:cBhvr>
                                        <p:cTn dur="1" fill="hold" id="117">
                                          <p:stCondLst>
                                            <p:cond delay="0"/>
                                          </p:stCondLst>
                                        </p:cTn>
                                        <p:tgtEl>
                                          <p:spTgt spid="69"/>
                                        </p:tgtEl>
                                        <p:attrNameLst>
                                          <p:attrName>style.visibility</p:attrName>
                                        </p:attrNameLst>
                                      </p:cBhvr>
                                      <p:to>
                                        <p:strVal val="visible"/>
                                      </p:to>
                                    </p:set>
                                    <p:animEffect filter="fade" transition="in">
                                      <p:cBhvr>
                                        <p:cTn dur="500" id="118"/>
                                        <p:tgtEl>
                                          <p:spTgt spid="69"/>
                                        </p:tgtEl>
                                      </p:cBhvr>
                                    </p:animEffect>
                                    <p:anim calcmode="lin" valueType="num">
                                      <p:cBhvr>
                                        <p:cTn dur="500" fill="hold" id="119"/>
                                        <p:tgtEl>
                                          <p:spTgt spid="69"/>
                                        </p:tgtEl>
                                        <p:attrNameLst>
                                          <p:attrName>ppt_x</p:attrName>
                                        </p:attrNameLst>
                                      </p:cBhvr>
                                      <p:tavLst>
                                        <p:tav tm="0">
                                          <p:val>
                                            <p:strVal val="#ppt_x"/>
                                          </p:val>
                                        </p:tav>
                                        <p:tav tm="100000">
                                          <p:val>
                                            <p:strVal val="#ppt_x"/>
                                          </p:val>
                                        </p:tav>
                                      </p:tavLst>
                                    </p:anim>
                                    <p:anim calcmode="lin" valueType="num">
                                      <p:cBhvr>
                                        <p:cTn dur="500" fill="hold" id="120"/>
                                        <p:tgtEl>
                                          <p:spTgt spid="69"/>
                                        </p:tgtEl>
                                        <p:attrNameLst>
                                          <p:attrName>ppt_y</p:attrName>
                                        </p:attrNameLst>
                                      </p:cBhvr>
                                      <p:tavLst>
                                        <p:tav tm="0">
                                          <p:val>
                                            <p:strVal val="#ppt_y+.1"/>
                                          </p:val>
                                        </p:tav>
                                        <p:tav tm="100000">
                                          <p:val>
                                            <p:strVal val="#ppt_y"/>
                                          </p:val>
                                        </p:tav>
                                      </p:tavLst>
                                    </p:anim>
                                  </p:childTnLst>
                                </p:cTn>
                              </p:par>
                            </p:childTnLst>
                          </p:cTn>
                        </p:par>
                        <p:par>
                          <p:cTn fill="hold" id="121" nodeType="afterGroup">
                            <p:stCondLst>
                              <p:cond delay="5000"/>
                            </p:stCondLst>
                            <p:childTnLst>
                              <p:par>
                                <p:cTn fill="hold" id="122" nodeType="afterEffect" presetClass="entr" presetID="22" presetSubtype="8">
                                  <p:stCondLst>
                                    <p:cond delay="0"/>
                                  </p:stCondLst>
                                  <p:childTnLst>
                                    <p:set>
                                      <p:cBhvr>
                                        <p:cTn dur="1" fill="hold" id="123">
                                          <p:stCondLst>
                                            <p:cond delay="0"/>
                                          </p:stCondLst>
                                        </p:cTn>
                                        <p:tgtEl>
                                          <p:spTgt spid="40"/>
                                        </p:tgtEl>
                                        <p:attrNameLst>
                                          <p:attrName>style.visibility</p:attrName>
                                        </p:attrNameLst>
                                      </p:cBhvr>
                                      <p:to>
                                        <p:strVal val="visible"/>
                                      </p:to>
                                    </p:set>
                                    <p:animEffect filter="wipe(left)" transition="in">
                                      <p:cBhvr>
                                        <p:cTn dur="500" id="124"/>
                                        <p:tgtEl>
                                          <p:spTgt spid="40"/>
                                        </p:tgtEl>
                                      </p:cBhvr>
                                    </p:animEffect>
                                  </p:childTnLst>
                                </p:cTn>
                              </p:par>
                            </p:childTnLst>
                          </p:cTn>
                        </p:par>
                        <p:par>
                          <p:cTn fill="hold" id="125" nodeType="afterGroup">
                            <p:stCondLst>
                              <p:cond delay="5500"/>
                            </p:stCondLst>
                            <p:childTnLst>
                              <p:par>
                                <p:cTn fill="hold" grpId="0" id="126" nodeType="afterEffect" presetClass="entr" presetID="10" presetSubtype="0">
                                  <p:stCondLst>
                                    <p:cond delay="0"/>
                                  </p:stCondLst>
                                  <p:childTnLst>
                                    <p:set>
                                      <p:cBhvr>
                                        <p:cTn dur="1" fill="hold" id="127">
                                          <p:stCondLst>
                                            <p:cond delay="0"/>
                                          </p:stCondLst>
                                        </p:cTn>
                                        <p:tgtEl>
                                          <p:spTgt spid="56"/>
                                        </p:tgtEl>
                                        <p:attrNameLst>
                                          <p:attrName>style.visibility</p:attrName>
                                        </p:attrNameLst>
                                      </p:cBhvr>
                                      <p:to>
                                        <p:strVal val="visible"/>
                                      </p:to>
                                    </p:set>
                                    <p:anim calcmode="lin" valueType="num">
                                      <p:cBhvr>
                                        <p:cTn dur="500" fill="hold" id="128"/>
                                        <p:tgtEl>
                                          <p:spTgt spid="56"/>
                                        </p:tgtEl>
                                        <p:attrNameLst>
                                          <p:attrName>ppt_w</p:attrName>
                                        </p:attrNameLst>
                                      </p:cBhvr>
                                      <p:tavLst>
                                        <p:tav tm="0">
                                          <p:val>
                                            <p:fltVal val="0"/>
                                          </p:val>
                                        </p:tav>
                                        <p:tav tm="100000">
                                          <p:val>
                                            <p:strVal val="#ppt_w"/>
                                          </p:val>
                                        </p:tav>
                                      </p:tavLst>
                                    </p:anim>
                                    <p:anim calcmode="lin" valueType="num">
                                      <p:cBhvr>
                                        <p:cTn dur="500" fill="hold" id="129"/>
                                        <p:tgtEl>
                                          <p:spTgt spid="56"/>
                                        </p:tgtEl>
                                        <p:attrNameLst>
                                          <p:attrName>ppt_h</p:attrName>
                                        </p:attrNameLst>
                                      </p:cBhvr>
                                      <p:tavLst>
                                        <p:tav tm="0">
                                          <p:val>
                                            <p:fltVal val="0"/>
                                          </p:val>
                                        </p:tav>
                                        <p:tav tm="100000">
                                          <p:val>
                                            <p:strVal val="#ppt_h"/>
                                          </p:val>
                                        </p:tav>
                                      </p:tavLst>
                                    </p:anim>
                                    <p:animEffect filter="fade" transition="in">
                                      <p:cBhvr>
                                        <p:cTn dur="500" id="130"/>
                                        <p:tgtEl>
                                          <p:spTgt spid="56"/>
                                        </p:tgtEl>
                                      </p:cBhvr>
                                    </p:animEffect>
                                  </p:childTnLst>
                                </p:cTn>
                              </p:par>
                              <p:par>
                                <p:cTn fill="hold" grpId="0" id="131" nodeType="withEffect" presetClass="entr" presetID="10" presetSubtype="0">
                                  <p:stCondLst>
                                    <p:cond delay="0"/>
                                  </p:stCondLst>
                                  <p:childTnLst>
                                    <p:set>
                                      <p:cBhvr>
                                        <p:cTn dur="1" fill="hold" id="132">
                                          <p:stCondLst>
                                            <p:cond delay="0"/>
                                          </p:stCondLst>
                                        </p:cTn>
                                        <p:tgtEl>
                                          <p:spTgt spid="57"/>
                                        </p:tgtEl>
                                        <p:attrNameLst>
                                          <p:attrName>style.visibility</p:attrName>
                                        </p:attrNameLst>
                                      </p:cBhvr>
                                      <p:to>
                                        <p:strVal val="visible"/>
                                      </p:to>
                                    </p:set>
                                    <p:anim calcmode="lin" valueType="num">
                                      <p:cBhvr>
                                        <p:cTn dur="500" fill="hold" id="133"/>
                                        <p:tgtEl>
                                          <p:spTgt spid="57"/>
                                        </p:tgtEl>
                                        <p:attrNameLst>
                                          <p:attrName>ppt_w</p:attrName>
                                        </p:attrNameLst>
                                      </p:cBhvr>
                                      <p:tavLst>
                                        <p:tav tm="0">
                                          <p:val>
                                            <p:fltVal val="0"/>
                                          </p:val>
                                        </p:tav>
                                        <p:tav tm="100000">
                                          <p:val>
                                            <p:strVal val="#ppt_w"/>
                                          </p:val>
                                        </p:tav>
                                      </p:tavLst>
                                    </p:anim>
                                    <p:anim calcmode="lin" valueType="num">
                                      <p:cBhvr>
                                        <p:cTn dur="500" fill="hold" id="134"/>
                                        <p:tgtEl>
                                          <p:spTgt spid="57"/>
                                        </p:tgtEl>
                                        <p:attrNameLst>
                                          <p:attrName>ppt_h</p:attrName>
                                        </p:attrNameLst>
                                      </p:cBhvr>
                                      <p:tavLst>
                                        <p:tav tm="0">
                                          <p:val>
                                            <p:fltVal val="0"/>
                                          </p:val>
                                        </p:tav>
                                        <p:tav tm="100000">
                                          <p:val>
                                            <p:strVal val="#ppt_h"/>
                                          </p:val>
                                        </p:tav>
                                      </p:tavLst>
                                    </p:anim>
                                    <p:animEffect filter="fade" transition="in">
                                      <p:cBhvr>
                                        <p:cTn dur="500" id="135"/>
                                        <p:tgtEl>
                                          <p:spTgt spid="57"/>
                                        </p:tgtEl>
                                      </p:cBhvr>
                                    </p:animEffect>
                                  </p:childTnLst>
                                </p:cTn>
                              </p:par>
                            </p:childTnLst>
                          </p:cTn>
                        </p:par>
                        <p:par>
                          <p:cTn fill="hold" id="136" nodeType="afterGroup">
                            <p:stCondLst>
                              <p:cond delay="6000"/>
                            </p:stCondLst>
                            <p:childTnLst>
                              <p:par>
                                <p:cTn fill="hold" grpId="0" id="137" nodeType="afterEffect" presetClass="entr" presetID="47" presetSubtype="0">
                                  <p:stCondLst>
                                    <p:cond delay="0"/>
                                  </p:stCondLst>
                                  <p:childTnLst>
                                    <p:set>
                                      <p:cBhvr>
                                        <p:cTn dur="1" fill="hold" id="138">
                                          <p:stCondLst>
                                            <p:cond delay="0"/>
                                          </p:stCondLst>
                                        </p:cTn>
                                        <p:tgtEl>
                                          <p:spTgt spid="70"/>
                                        </p:tgtEl>
                                        <p:attrNameLst>
                                          <p:attrName>style.visibility</p:attrName>
                                        </p:attrNameLst>
                                      </p:cBhvr>
                                      <p:to>
                                        <p:strVal val="visible"/>
                                      </p:to>
                                    </p:set>
                                    <p:animEffect filter="fade" transition="in">
                                      <p:cBhvr>
                                        <p:cTn dur="500" id="139"/>
                                        <p:tgtEl>
                                          <p:spTgt spid="70"/>
                                        </p:tgtEl>
                                      </p:cBhvr>
                                    </p:animEffect>
                                    <p:anim calcmode="lin" valueType="num">
                                      <p:cBhvr>
                                        <p:cTn dur="500" fill="hold" id="140"/>
                                        <p:tgtEl>
                                          <p:spTgt spid="70"/>
                                        </p:tgtEl>
                                        <p:attrNameLst>
                                          <p:attrName>ppt_x</p:attrName>
                                        </p:attrNameLst>
                                      </p:cBhvr>
                                      <p:tavLst>
                                        <p:tav tm="0">
                                          <p:val>
                                            <p:strVal val="#ppt_x"/>
                                          </p:val>
                                        </p:tav>
                                        <p:tav tm="100000">
                                          <p:val>
                                            <p:strVal val="#ppt_x"/>
                                          </p:val>
                                        </p:tav>
                                      </p:tavLst>
                                    </p:anim>
                                    <p:anim calcmode="lin" valueType="num">
                                      <p:cBhvr>
                                        <p:cTn dur="500" fill="hold" id="141"/>
                                        <p:tgtEl>
                                          <p:spTgt spid="70"/>
                                        </p:tgtEl>
                                        <p:attrNameLst>
                                          <p:attrName>ppt_y</p:attrName>
                                        </p:attrNameLst>
                                      </p:cBhvr>
                                      <p:tavLst>
                                        <p:tav tm="0">
                                          <p:val>
                                            <p:strVal val="#ppt_y-.1"/>
                                          </p:val>
                                        </p:tav>
                                        <p:tav tm="100000">
                                          <p:val>
                                            <p:strVal val="#ppt_y"/>
                                          </p:val>
                                        </p:tav>
                                      </p:tavLst>
                                    </p:anim>
                                  </p:childTnLst>
                                </p:cTn>
                              </p:par>
                              <p:par>
                                <p:cTn fill="hold" grpId="0" id="142" nodeType="withEffect" presetClass="entr" presetID="42" presetSubtype="0">
                                  <p:stCondLst>
                                    <p:cond delay="0"/>
                                  </p:stCondLst>
                                  <p:childTnLst>
                                    <p:set>
                                      <p:cBhvr>
                                        <p:cTn dur="1" fill="hold" id="143">
                                          <p:stCondLst>
                                            <p:cond delay="0"/>
                                          </p:stCondLst>
                                        </p:cTn>
                                        <p:tgtEl>
                                          <p:spTgt spid="28"/>
                                        </p:tgtEl>
                                        <p:attrNameLst>
                                          <p:attrName>style.visibility</p:attrName>
                                        </p:attrNameLst>
                                      </p:cBhvr>
                                      <p:to>
                                        <p:strVal val="visible"/>
                                      </p:to>
                                    </p:set>
                                    <p:animEffect filter="fade" transition="in">
                                      <p:cBhvr>
                                        <p:cTn dur="500" id="144"/>
                                        <p:tgtEl>
                                          <p:spTgt spid="28"/>
                                        </p:tgtEl>
                                      </p:cBhvr>
                                    </p:animEffect>
                                    <p:anim calcmode="lin" valueType="num">
                                      <p:cBhvr>
                                        <p:cTn dur="500" fill="hold" id="145"/>
                                        <p:tgtEl>
                                          <p:spTgt spid="28"/>
                                        </p:tgtEl>
                                        <p:attrNameLst>
                                          <p:attrName>ppt_x</p:attrName>
                                        </p:attrNameLst>
                                      </p:cBhvr>
                                      <p:tavLst>
                                        <p:tav tm="0">
                                          <p:val>
                                            <p:strVal val="#ppt_x"/>
                                          </p:val>
                                        </p:tav>
                                        <p:tav tm="100000">
                                          <p:val>
                                            <p:strVal val="#ppt_x"/>
                                          </p:val>
                                        </p:tav>
                                      </p:tavLst>
                                    </p:anim>
                                    <p:anim calcmode="lin" valueType="num">
                                      <p:cBhvr>
                                        <p:cTn dur="500" fill="hold" id="146"/>
                                        <p:tgtEl>
                                          <p:spTgt spid="28"/>
                                        </p:tgtEl>
                                        <p:attrNameLst>
                                          <p:attrName>ppt_y</p:attrName>
                                        </p:attrNameLst>
                                      </p:cBhvr>
                                      <p:tavLst>
                                        <p:tav tm="0">
                                          <p:val>
                                            <p:strVal val="#ppt_y+.1"/>
                                          </p:val>
                                        </p:tav>
                                        <p:tav tm="100000">
                                          <p:val>
                                            <p:strVal val="#ppt_y"/>
                                          </p:val>
                                        </p:tav>
                                      </p:tavLst>
                                    </p:anim>
                                  </p:childTnLst>
                                </p:cTn>
                              </p:par>
                              <p:par>
                                <p:cTn fill="hold" grpId="0" id="147" nodeType="withEffect" presetClass="entr" presetID="42" presetSubtype="0">
                                  <p:stCondLst>
                                    <p:cond delay="0"/>
                                  </p:stCondLst>
                                  <p:childTnLst>
                                    <p:set>
                                      <p:cBhvr>
                                        <p:cTn dur="1" fill="hold" id="148">
                                          <p:stCondLst>
                                            <p:cond delay="0"/>
                                          </p:stCondLst>
                                        </p:cTn>
                                        <p:tgtEl>
                                          <p:spTgt spid="63"/>
                                        </p:tgtEl>
                                        <p:attrNameLst>
                                          <p:attrName>style.visibility</p:attrName>
                                        </p:attrNameLst>
                                      </p:cBhvr>
                                      <p:to>
                                        <p:strVal val="visible"/>
                                      </p:to>
                                    </p:set>
                                    <p:animEffect filter="fade" transition="in">
                                      <p:cBhvr>
                                        <p:cTn dur="500" id="149"/>
                                        <p:tgtEl>
                                          <p:spTgt spid="63"/>
                                        </p:tgtEl>
                                      </p:cBhvr>
                                    </p:animEffect>
                                    <p:anim calcmode="lin" valueType="num">
                                      <p:cBhvr>
                                        <p:cTn dur="500" fill="hold" id="150"/>
                                        <p:tgtEl>
                                          <p:spTgt spid="63"/>
                                        </p:tgtEl>
                                        <p:attrNameLst>
                                          <p:attrName>ppt_x</p:attrName>
                                        </p:attrNameLst>
                                      </p:cBhvr>
                                      <p:tavLst>
                                        <p:tav tm="0">
                                          <p:val>
                                            <p:strVal val="#ppt_x"/>
                                          </p:val>
                                        </p:tav>
                                        <p:tav tm="100000">
                                          <p:val>
                                            <p:strVal val="#ppt_x"/>
                                          </p:val>
                                        </p:tav>
                                      </p:tavLst>
                                    </p:anim>
                                    <p:anim calcmode="lin" valueType="num">
                                      <p:cBhvr>
                                        <p:cTn dur="500" fill="hold" id="151"/>
                                        <p:tgtEl>
                                          <p:spTgt spid="63"/>
                                        </p:tgtEl>
                                        <p:attrNameLst>
                                          <p:attrName>ppt_y</p:attrName>
                                        </p:attrNameLst>
                                      </p:cBhvr>
                                      <p:tavLst>
                                        <p:tav tm="0">
                                          <p:val>
                                            <p:strVal val="#ppt_y+.1"/>
                                          </p:val>
                                        </p:tav>
                                        <p:tav tm="100000">
                                          <p:val>
                                            <p:strVal val="#ppt_y"/>
                                          </p:val>
                                        </p:tav>
                                      </p:tavLst>
                                    </p:anim>
                                  </p:childTnLst>
                                </p:cTn>
                              </p:par>
                            </p:childTnLst>
                          </p:cTn>
                        </p:par>
                        <p:par>
                          <p:cTn fill="hold" id="152" nodeType="afterGroup">
                            <p:stCondLst>
                              <p:cond delay="6500"/>
                            </p:stCondLst>
                            <p:childTnLst>
                              <p:par>
                                <p:cTn fill="hold" id="153" nodeType="afterEffect" presetClass="entr" presetID="22" presetSubtype="8">
                                  <p:stCondLst>
                                    <p:cond delay="0"/>
                                  </p:stCondLst>
                                  <p:childTnLst>
                                    <p:set>
                                      <p:cBhvr>
                                        <p:cTn dur="1" fill="hold" id="154">
                                          <p:stCondLst>
                                            <p:cond delay="0"/>
                                          </p:stCondLst>
                                        </p:cTn>
                                        <p:tgtEl>
                                          <p:spTgt spid="60"/>
                                        </p:tgtEl>
                                        <p:attrNameLst>
                                          <p:attrName>style.visibility</p:attrName>
                                        </p:attrNameLst>
                                      </p:cBhvr>
                                      <p:to>
                                        <p:strVal val="visible"/>
                                      </p:to>
                                    </p:set>
                                    <p:animEffect filter="wipe(left)" transition="in">
                                      <p:cBhvr>
                                        <p:cTn dur="500" id="155"/>
                                        <p:tgtEl>
                                          <p:spTgt spid="60"/>
                                        </p:tgtEl>
                                      </p:cBhvr>
                                    </p:animEffect>
                                  </p:childTnLst>
                                </p:cTn>
                              </p:par>
                              <p:par>
                                <p:cTn fill="hold" grpId="0" id="156" nodeType="withEffect" presetClass="entr" presetID="42" presetSubtype="0">
                                  <p:stCondLst>
                                    <p:cond delay="0"/>
                                  </p:stCondLst>
                                  <p:childTnLst>
                                    <p:set>
                                      <p:cBhvr>
                                        <p:cTn dur="1" fill="hold" id="157">
                                          <p:stCondLst>
                                            <p:cond delay="0"/>
                                          </p:stCondLst>
                                        </p:cTn>
                                        <p:tgtEl>
                                          <p:spTgt spid="25"/>
                                        </p:tgtEl>
                                        <p:attrNameLst>
                                          <p:attrName>style.visibility</p:attrName>
                                        </p:attrNameLst>
                                      </p:cBhvr>
                                      <p:to>
                                        <p:strVal val="visible"/>
                                      </p:to>
                                    </p:set>
                                    <p:animEffect filter="fade" transition="in">
                                      <p:cBhvr>
                                        <p:cTn dur="500" id="158"/>
                                        <p:tgtEl>
                                          <p:spTgt spid="25"/>
                                        </p:tgtEl>
                                      </p:cBhvr>
                                    </p:animEffect>
                                    <p:anim calcmode="lin" valueType="num">
                                      <p:cBhvr>
                                        <p:cTn dur="500" fill="hold" id="159"/>
                                        <p:tgtEl>
                                          <p:spTgt spid="25"/>
                                        </p:tgtEl>
                                        <p:attrNameLst>
                                          <p:attrName>ppt_x</p:attrName>
                                        </p:attrNameLst>
                                      </p:cBhvr>
                                      <p:tavLst>
                                        <p:tav tm="0">
                                          <p:val>
                                            <p:strVal val="#ppt_x"/>
                                          </p:val>
                                        </p:tav>
                                        <p:tav tm="100000">
                                          <p:val>
                                            <p:strVal val="#ppt_x"/>
                                          </p:val>
                                        </p:tav>
                                      </p:tavLst>
                                    </p:anim>
                                    <p:anim calcmode="lin" valueType="num">
                                      <p:cBhvr>
                                        <p:cTn dur="500" fill="hold" id="160"/>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7"/>
      <p:bldP grpId="0" spid="28"/>
      <p:bldP grpId="0" spid="30"/>
      <p:bldP grpId="0" spid="31"/>
      <p:bldP grpId="0" spid="32"/>
      <p:bldP grpId="0" spid="33"/>
      <p:bldP grpId="0" spid="35"/>
      <p:bldP grpId="0" spid="36"/>
      <p:bldP grpId="0" spid="38"/>
      <p:bldP grpId="0" spid="39"/>
      <p:bldP grpId="0" spid="56"/>
      <p:bldP grpId="0" spid="57"/>
      <p:bldP grpId="0" spid="58"/>
      <p:bldP grpId="0" spid="61"/>
      <p:bldP grpId="0" spid="62"/>
      <p:bldP grpId="0" spid="63"/>
      <p:bldP grpId="0" spid="64"/>
      <p:bldP grpId="0" spid="65"/>
      <p:bldP grpId="0" spid="66"/>
      <p:bldP grpId="0" spid="67"/>
      <p:bldP grpId="0" spid="68"/>
      <p:bldP grpId="0" spid="69"/>
      <p:bldP grpId="0" spid="7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5714" name="组合 8"/>
          <p:cNvGrpSpPr/>
          <p:nvPr/>
        </p:nvGrpSpPr>
        <p:grpSpPr>
          <a:xfrm>
            <a:off x="0" y="0"/>
            <a:ext cx="4965700" cy="6858000"/>
            <a:chExt cx="4965700" cy="6858000"/>
          </a:xfrm>
        </p:grpSpPr>
        <p:pic>
          <p:nvPicPr>
            <p:cNvPr id="115729" name="图片 7"/>
            <p:cNvPicPr>
              <a:picLocks noChangeAspect="1"/>
            </p:cNvPicPr>
            <p:nvPr/>
          </p:nvPicPr>
          <p:blipFill>
            <a:blip r:embed="rId2">
              <a:extLst>
                <a:ext uri="{28A0092B-C50C-407E-A947-70E740481C1C}">
                  <a14:useLocalDpi val="0"/>
                </a:ext>
              </a:extLst>
            </a:blip>
            <a:srcRect b="7591" l="25368"/>
            <a:stretch>
              <a:fillRect/>
            </a:stretch>
          </p:blipFill>
          <p:spPr bwMode="auto">
            <a:xfrm>
              <a:off x="0" y="709612"/>
              <a:ext cx="4965700" cy="6148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15730" name="组合 1"/>
            <p:cNvGrpSpPr/>
            <p:nvPr/>
          </p:nvGrpSpPr>
          <p:grpSpPr>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cxnSp>
            <p:nvCxnSpPr>
              <p:cNvPr id="4" name="直接连接符 3"/>
              <p:cNvCxnSpPr/>
              <p:nvPr/>
            </p:nvCxnSpPr>
            <p:spPr bwMode="auto">
              <a:xfrm flipH="1">
                <a:off x="2184400" y="0"/>
                <a:ext cx="0" cy="14192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cxnSp>
            <p:nvCxnSpPr>
              <p:cNvPr id="5" name="直接连接符 4"/>
              <p:cNvCxnSpPr/>
              <p:nvPr/>
            </p:nvCxnSpPr>
            <p:spPr bwMode="auto">
              <a:xfrm flipH="1">
                <a:off x="2184400" y="3000375"/>
                <a:ext cx="0" cy="38576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grpSp>
        <p:sp>
          <p:nvSpPr>
            <p:cNvPr id="7" name="文本框 6"/>
            <p:cNvSpPr txBox="1">
              <a:spLocks noChangeArrowheads="1"/>
            </p:cNvSpPr>
            <p:nvPr/>
          </p:nvSpPr>
          <p:spPr bwMode="auto">
            <a:xfrm>
              <a:off x="1865313" y="1557338"/>
              <a:ext cx="65881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buFont charset="0" panose="020b0604020202020204" pitchFamily="34" typeface="Arial"/>
                <a:buNone/>
                <a:defRPr/>
              </a:pPr>
              <a:r>
                <a:rPr altLang="en-US" lang="zh-CN" sz="3600">
                  <a:solidFill>
                    <a:schemeClr val="tx1">
                      <a:lumMod val="65000"/>
                      <a:lumOff val="35000"/>
                    </a:schemeClr>
                  </a:solidFill>
                  <a:latin charset="-122" panose="02010509060101010101" pitchFamily="49" typeface="幼圆"/>
                  <a:ea charset="-122" panose="02010509060101010101" pitchFamily="49" typeface="幼圆"/>
                </a:rPr>
                <a:t>标题</a:t>
              </a:r>
            </a:p>
          </p:txBody>
        </p:sp>
      </p:grpSp>
      <p:cxnSp>
        <p:nvCxnSpPr>
          <p:cNvPr id="41" name="直接连接符 40"/>
          <p:cNvCxnSpPr>
            <a:stCxn id="42" idx="3"/>
            <a:endCxn id="44" idx="1"/>
          </p:cNvCxnSpPr>
          <p:nvPr/>
        </p:nvCxnSpPr>
        <p:spPr bwMode="auto">
          <a:xfrm>
            <a:off x="4819650" y="3154363"/>
            <a:ext cx="603250" cy="0"/>
          </a:xfrm>
          <a:prstGeom prst="line">
            <a:avLst/>
          </a:prstGeom>
          <a:ln w="19050">
            <a:solidFill>
              <a:schemeClr val="tx1">
                <a:lumMod val="75000"/>
                <a:lumOff val="25000"/>
              </a:schemeClr>
            </a:solidFill>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42" name="菱形 41"/>
          <p:cNvSpPr/>
          <p:nvPr/>
        </p:nvSpPr>
        <p:spPr bwMode="auto">
          <a:xfrm>
            <a:off x="3667125" y="2578100"/>
            <a:ext cx="1152525" cy="1152525"/>
          </a:xfrm>
          <a:prstGeom prst="diamond">
            <a:avLst/>
          </a:prstGeom>
          <a:solidFill>
            <a:schemeClr val="tx1">
              <a:lumMod val="75000"/>
              <a:lumOff val="25000"/>
            </a:schemeClr>
          </a:solidFill>
          <a:ln>
            <a:noFill/>
            <a:headEnd len="med" type="none" w="med"/>
            <a:tailEnd len="med" type="none" w="med"/>
          </a:ln>
          <a:effectLst/>
        </p:spPr>
        <p:style>
          <a:lnRef idx="1">
            <a:schemeClr val="accent1"/>
          </a:lnRef>
          <a:fillRef idx="3">
            <a:schemeClr val="accent1"/>
          </a:fillRef>
          <a:effectRef idx="2">
            <a:schemeClr val="accent1"/>
          </a:effectRef>
          <a:fontRef idx="minor">
            <a:schemeClr val="lt1"/>
          </a:fontRef>
        </p:style>
        <p:txBody>
          <a:bodyPr/>
          <a:lstStyle/>
          <a:p>
            <a:pPr defTabSz="914400" eaLnBrk="1" hangingPunct="1">
              <a:defRPr/>
            </a:pPr>
            <a:endParaRPr altLang="en-US" lang="zh-CN"/>
          </a:p>
        </p:txBody>
      </p:sp>
      <p:sp>
        <p:nvSpPr>
          <p:cNvPr id="43" name="矩形 87"/>
          <p:cNvSpPr>
            <a:spLocks noChangeArrowheads="1"/>
          </p:cNvSpPr>
          <p:nvPr/>
        </p:nvSpPr>
        <p:spPr bwMode="auto">
          <a:xfrm>
            <a:off x="3883025" y="3016250"/>
            <a:ext cx="720725" cy="274320"/>
          </a:xfrm>
          <a:prstGeom prst="rect">
            <a:avLst/>
          </a:prstGeom>
          <a:solidFill>
            <a:schemeClr val="tx1">
              <a:lumMod val="75000"/>
              <a:lumOff val="25000"/>
            </a:schemeClr>
          </a:solidFill>
          <a:ln>
            <a:noFill/>
          </a:ln>
          <a:extLst/>
        </p:spPr>
        <p:txBody>
          <a:bodyPr>
            <a:spAutoFit/>
          </a:bodyPr>
          <a:lstStyle/>
          <a:p>
            <a:pPr fontAlgn="ctr">
              <a:spcBef>
                <a:spcPct val="0"/>
              </a:spcBef>
              <a:spcAft>
                <a:spcPct val="0"/>
              </a:spcAft>
              <a:buClr>
                <a:srgbClr val="FF0000"/>
              </a:buClr>
              <a:buSzPct val="70000"/>
              <a:defRPr/>
            </a:pPr>
            <a:r>
              <a:rPr altLang="en-US" kern="0" lang="zh-CN" sz="1200">
                <a:solidFill>
                  <a:srgbClr val="FFFFFF"/>
                </a:solidFill>
                <a:latin charset="-122" panose="020b0503020204020204" pitchFamily="34" typeface="微软雅黑"/>
                <a:ea charset="-122" panose="020b0503020204020204" pitchFamily="34" typeface="微软雅黑"/>
              </a:rPr>
              <a:t>文本01</a:t>
            </a:r>
          </a:p>
        </p:txBody>
      </p:sp>
      <p:sp>
        <p:nvSpPr>
          <p:cNvPr id="44" name="菱形 43"/>
          <p:cNvSpPr/>
          <p:nvPr/>
        </p:nvSpPr>
        <p:spPr bwMode="auto">
          <a:xfrm>
            <a:off x="5422900" y="2578100"/>
            <a:ext cx="1152525" cy="1152525"/>
          </a:xfrm>
          <a:prstGeom prst="diamond">
            <a:avLst/>
          </a:prstGeom>
          <a:solidFill>
            <a:schemeClr val="tx1">
              <a:lumMod val="75000"/>
              <a:lumOff val="25000"/>
            </a:schemeClr>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lstStyle/>
          <a:p>
            <a:pPr defTabSz="914400" eaLnBrk="1" hangingPunct="1">
              <a:defRPr/>
            </a:pPr>
            <a:endParaRPr altLang="en-US" b="1" lang="zh-CN">
              <a:solidFill>
                <a:schemeClr val="tx1"/>
              </a:solidFill>
              <a:latin charset="0" panose="020b0604020202020204" pitchFamily="34" typeface="Arial"/>
              <a:ea charset="-122" panose="020b0503020204020204" pitchFamily="34" typeface="微软雅黑"/>
            </a:endParaRPr>
          </a:p>
        </p:txBody>
      </p:sp>
      <p:sp>
        <p:nvSpPr>
          <p:cNvPr id="45" name="矩形 87"/>
          <p:cNvSpPr>
            <a:spLocks noChangeArrowheads="1"/>
          </p:cNvSpPr>
          <p:nvPr/>
        </p:nvSpPr>
        <p:spPr bwMode="auto">
          <a:xfrm>
            <a:off x="5638800" y="3016250"/>
            <a:ext cx="719138" cy="274320"/>
          </a:xfrm>
          <a:prstGeom prst="rect">
            <a:avLst/>
          </a:prstGeom>
          <a:solidFill>
            <a:schemeClr val="tx1">
              <a:lumMod val="75000"/>
              <a:lumOff val="25000"/>
            </a:schemeClr>
          </a:solidFill>
          <a:ln>
            <a:noFill/>
          </a:ln>
          <a:extLst/>
        </p:spPr>
        <p:txBody>
          <a:bodyPr>
            <a:spAutoFit/>
          </a:bodyPr>
          <a:lstStyle/>
          <a:p>
            <a:pPr fontAlgn="ctr">
              <a:spcBef>
                <a:spcPct val="0"/>
              </a:spcBef>
              <a:spcAft>
                <a:spcPct val="0"/>
              </a:spcAft>
              <a:buClr>
                <a:srgbClr val="FF0000"/>
              </a:buClr>
              <a:buSzPct val="70000"/>
              <a:defRPr/>
            </a:pPr>
            <a:r>
              <a:rPr altLang="en-US" kern="0" lang="zh-CN" sz="1200">
                <a:solidFill>
                  <a:srgbClr val="FFFFFF"/>
                </a:solidFill>
                <a:latin charset="-122" panose="020b0503020204020204" pitchFamily="34" typeface="微软雅黑"/>
                <a:ea charset="-122" panose="020b0503020204020204" pitchFamily="34" typeface="微软雅黑"/>
              </a:rPr>
              <a:t>文本02</a:t>
            </a:r>
          </a:p>
        </p:txBody>
      </p:sp>
      <p:sp>
        <p:nvSpPr>
          <p:cNvPr id="46" name="菱形 45"/>
          <p:cNvSpPr/>
          <p:nvPr/>
        </p:nvSpPr>
        <p:spPr bwMode="auto">
          <a:xfrm>
            <a:off x="7150100" y="2578100"/>
            <a:ext cx="1152525" cy="1152525"/>
          </a:xfrm>
          <a:prstGeom prst="diamond">
            <a:avLst/>
          </a:prstGeom>
          <a:solidFill>
            <a:schemeClr val="tx1">
              <a:lumMod val="75000"/>
              <a:lumOff val="25000"/>
            </a:schemeClr>
          </a:solidFill>
          <a:ln>
            <a:noFill/>
            <a:headEnd len="med" type="none" w="med"/>
            <a:tailEnd len="med" type="none" w="med"/>
          </a:ln>
          <a:effectLst/>
        </p:spPr>
        <p:style>
          <a:lnRef idx="1">
            <a:schemeClr val="accent3"/>
          </a:lnRef>
          <a:fillRef idx="3">
            <a:schemeClr val="accent3"/>
          </a:fillRef>
          <a:effectRef idx="2">
            <a:schemeClr val="accent3"/>
          </a:effectRef>
          <a:fontRef idx="minor">
            <a:schemeClr val="lt1"/>
          </a:fontRef>
        </p:style>
        <p:txBody>
          <a:bodyPr/>
          <a:lstStyle/>
          <a:p>
            <a:pPr defTabSz="914400" eaLnBrk="1" hangingPunct="1">
              <a:defRPr/>
            </a:pPr>
            <a:endParaRPr altLang="en-US" b="1" lang="zh-CN">
              <a:solidFill>
                <a:schemeClr val="tx1"/>
              </a:solidFill>
              <a:latin charset="0" panose="020b0604020202020204" pitchFamily="34" typeface="Arial"/>
              <a:ea charset="-122" panose="020b0503020204020204" pitchFamily="34" typeface="微软雅黑"/>
            </a:endParaRPr>
          </a:p>
        </p:txBody>
      </p:sp>
      <p:sp>
        <p:nvSpPr>
          <p:cNvPr id="47" name="矩形 87"/>
          <p:cNvSpPr>
            <a:spLocks noChangeArrowheads="1"/>
          </p:cNvSpPr>
          <p:nvPr/>
        </p:nvSpPr>
        <p:spPr bwMode="auto">
          <a:xfrm>
            <a:off x="7365999" y="3016250"/>
            <a:ext cx="720725" cy="274320"/>
          </a:xfrm>
          <a:prstGeom prst="rect">
            <a:avLst/>
          </a:prstGeom>
          <a:solidFill>
            <a:schemeClr val="tx1">
              <a:lumMod val="75000"/>
              <a:lumOff val="25000"/>
            </a:schemeClr>
          </a:solidFill>
          <a:ln>
            <a:noFill/>
          </a:ln>
          <a:extLst/>
        </p:spPr>
        <p:txBody>
          <a:bodyPr>
            <a:spAutoFit/>
          </a:bodyPr>
          <a:lstStyle/>
          <a:p>
            <a:pPr fontAlgn="ctr">
              <a:spcBef>
                <a:spcPct val="0"/>
              </a:spcBef>
              <a:spcAft>
                <a:spcPct val="0"/>
              </a:spcAft>
              <a:buClr>
                <a:srgbClr val="FF0000"/>
              </a:buClr>
              <a:buSzPct val="70000"/>
              <a:defRPr/>
            </a:pPr>
            <a:r>
              <a:rPr altLang="en-US" kern="0" lang="zh-CN" sz="1200">
                <a:solidFill>
                  <a:srgbClr val="FFFFFF"/>
                </a:solidFill>
                <a:latin charset="-122" panose="020b0503020204020204" pitchFamily="34" typeface="微软雅黑"/>
                <a:ea charset="-122" panose="020b0503020204020204" pitchFamily="34" typeface="微软雅黑"/>
              </a:rPr>
              <a:t>文本03</a:t>
            </a:r>
          </a:p>
        </p:txBody>
      </p:sp>
      <p:sp>
        <p:nvSpPr>
          <p:cNvPr id="48" name="菱形 47"/>
          <p:cNvSpPr/>
          <p:nvPr/>
        </p:nvSpPr>
        <p:spPr bwMode="auto">
          <a:xfrm>
            <a:off x="8905875" y="2578100"/>
            <a:ext cx="1152525" cy="1152525"/>
          </a:xfrm>
          <a:prstGeom prst="diamond">
            <a:avLst/>
          </a:prstGeom>
          <a:solidFill>
            <a:schemeClr val="tx1">
              <a:lumMod val="75000"/>
              <a:lumOff val="25000"/>
            </a:schemeClr>
          </a:solidFill>
          <a:ln>
            <a:noFill/>
            <a:headEnd len="med" type="none" w="med"/>
            <a:tailEnd len="med" type="none" w="med"/>
          </a:ln>
          <a:effectLst/>
        </p:spPr>
        <p:style>
          <a:lnRef idx="1">
            <a:schemeClr val="accent4"/>
          </a:lnRef>
          <a:fillRef idx="3">
            <a:schemeClr val="accent4"/>
          </a:fillRef>
          <a:effectRef idx="2">
            <a:schemeClr val="accent4"/>
          </a:effectRef>
          <a:fontRef idx="minor">
            <a:schemeClr val="lt1"/>
          </a:fontRef>
        </p:style>
        <p:txBody>
          <a:bodyPr/>
          <a:lstStyle/>
          <a:p>
            <a:pPr defTabSz="914400" eaLnBrk="1" hangingPunct="1">
              <a:defRPr/>
            </a:pPr>
            <a:endParaRPr altLang="en-US" b="1" lang="zh-CN">
              <a:solidFill>
                <a:schemeClr val="tx1"/>
              </a:solidFill>
              <a:latin charset="0" panose="020b0604020202020204" pitchFamily="34" typeface="Arial"/>
              <a:ea charset="-122" panose="020b0503020204020204" pitchFamily="34" typeface="微软雅黑"/>
            </a:endParaRPr>
          </a:p>
        </p:txBody>
      </p:sp>
      <p:sp>
        <p:nvSpPr>
          <p:cNvPr id="49" name="矩形 87"/>
          <p:cNvSpPr>
            <a:spLocks noChangeArrowheads="1"/>
          </p:cNvSpPr>
          <p:nvPr/>
        </p:nvSpPr>
        <p:spPr bwMode="auto">
          <a:xfrm>
            <a:off x="9121774" y="3016250"/>
            <a:ext cx="720725" cy="274320"/>
          </a:xfrm>
          <a:prstGeom prst="rect">
            <a:avLst/>
          </a:prstGeom>
          <a:solidFill>
            <a:schemeClr val="tx1">
              <a:lumMod val="75000"/>
              <a:lumOff val="25000"/>
            </a:schemeClr>
          </a:solidFill>
          <a:ln>
            <a:noFill/>
          </a:ln>
          <a:extLst/>
        </p:spPr>
        <p:txBody>
          <a:bodyPr>
            <a:spAutoFit/>
          </a:bodyPr>
          <a:lstStyle/>
          <a:p>
            <a:pPr fontAlgn="ctr">
              <a:spcBef>
                <a:spcPct val="0"/>
              </a:spcBef>
              <a:spcAft>
                <a:spcPct val="0"/>
              </a:spcAft>
              <a:buClr>
                <a:srgbClr val="FF0000"/>
              </a:buClr>
              <a:buSzPct val="70000"/>
              <a:defRPr/>
            </a:pPr>
            <a:r>
              <a:rPr altLang="en-US" kern="0" lang="zh-CN" sz="1200">
                <a:solidFill>
                  <a:srgbClr val="FFFFFF"/>
                </a:solidFill>
                <a:latin charset="-122" panose="020b0503020204020204" pitchFamily="34" typeface="微软雅黑"/>
                <a:ea charset="-122" panose="020b0503020204020204" pitchFamily="34" typeface="微软雅黑"/>
              </a:rPr>
              <a:t>文本04</a:t>
            </a:r>
          </a:p>
        </p:txBody>
      </p:sp>
      <p:cxnSp>
        <p:nvCxnSpPr>
          <p:cNvPr id="50" name="直接连接符 49"/>
          <p:cNvCxnSpPr/>
          <p:nvPr/>
        </p:nvCxnSpPr>
        <p:spPr bwMode="auto">
          <a:xfrm>
            <a:off x="6546850" y="3154363"/>
            <a:ext cx="603250" cy="0"/>
          </a:xfrm>
          <a:prstGeom prst="line">
            <a:avLst/>
          </a:prstGeom>
          <a:ln w="19050">
            <a:solidFill>
              <a:schemeClr val="tx1">
                <a:lumMod val="75000"/>
                <a:lumOff val="25000"/>
              </a:schemeClr>
            </a:solidFill>
            <a:headEnd len="med" type="none" w="med"/>
            <a:tailEnd len="med" type="none" w="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bwMode="auto">
          <a:xfrm>
            <a:off x="8302625" y="3154363"/>
            <a:ext cx="603250" cy="0"/>
          </a:xfrm>
          <a:prstGeom prst="line">
            <a:avLst/>
          </a:prstGeom>
          <a:ln w="19050">
            <a:solidFill>
              <a:schemeClr val="tx1">
                <a:lumMod val="75000"/>
                <a:lumOff val="25000"/>
              </a:schemeClr>
            </a:solidFill>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3667125" y="2070100"/>
            <a:ext cx="3313113" cy="310896"/>
          </a:xfrm>
          <a:prstGeom prst="rect">
            <a:avLst/>
          </a:prstGeom>
          <a:noFill/>
        </p:spPr>
        <p:txBody>
          <a:bodyPr>
            <a:spAutoFit/>
          </a:bodyPr>
          <a:lstStyle/>
          <a:p>
            <a:pPr>
              <a:lnSpc>
                <a:spcPct val="120000"/>
              </a:lnSpc>
              <a:buClr>
                <a:schemeClr val="accent2"/>
              </a:buClr>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单击添加段落文字单击添加段落文字</a:t>
            </a:r>
          </a:p>
        </p:txBody>
      </p:sp>
      <p:sp>
        <p:nvSpPr>
          <p:cNvPr id="53" name="TextBox 14"/>
          <p:cNvSpPr txBox="1"/>
          <p:nvPr/>
        </p:nvSpPr>
        <p:spPr>
          <a:xfrm>
            <a:off x="3997325" y="3937000"/>
            <a:ext cx="6365875" cy="845820"/>
          </a:xfrm>
          <a:prstGeom prst="rect">
            <a:avLst/>
          </a:prstGeom>
          <a:noFill/>
        </p:spPr>
        <p:txBody>
          <a:bodyPr>
            <a:spAutoFit/>
          </a:bodyPr>
          <a:lstStyle/>
          <a:p>
            <a:pPr>
              <a:lnSpc>
                <a:spcPct val="150000"/>
              </a:lnSpc>
              <a:defRPr/>
            </a:pPr>
            <a:r>
              <a:rPr altLang="en-US" lang="zh-CN" sz="1100">
                <a:solidFill>
                  <a:schemeClr val="tx1">
                    <a:lumMod val="75000"/>
                    <a:lumOff val="25000"/>
                  </a:schemeClr>
                </a:solidFill>
                <a:latin charset="-122" panose="020b0503020204020204" pitchFamily="34" typeface="微软雅黑"/>
                <a:ea charset="-122" panose="020b0503020204020204" pitchFamily="34" typeface="微软雅黑"/>
              </a:rPr>
              <a:t>添加你的文字添加你的文字添加你的文字添加你的文字添加你的文字添加你的文字</a:t>
            </a:r>
          </a:p>
          <a:p>
            <a:pPr>
              <a:lnSpc>
                <a:spcPct val="150000"/>
              </a:lnSpc>
              <a:defRPr/>
            </a:pPr>
            <a:r>
              <a:rPr altLang="en-US" lang="zh-CN" sz="1100">
                <a:solidFill>
                  <a:schemeClr val="tx1">
                    <a:lumMod val="75000"/>
                    <a:lumOff val="25000"/>
                  </a:schemeClr>
                </a:solidFill>
                <a:latin charset="-122" panose="020b0503020204020204" pitchFamily="34" typeface="微软雅黑"/>
                <a:ea charset="-122" panose="020b0503020204020204" pitchFamily="34" typeface="微软雅黑"/>
              </a:rPr>
              <a:t>添加你的文字添加你的文字添加你的文字添加你的文字添加你的文字添加你的文字</a:t>
            </a:r>
          </a:p>
          <a:p>
            <a:pPr>
              <a:lnSpc>
                <a:spcPct val="150000"/>
              </a:lnSpc>
              <a:defRPr/>
            </a:pPr>
            <a:r>
              <a:rPr altLang="en-US" lang="zh-CN" sz="1100">
                <a:solidFill>
                  <a:schemeClr val="tx1">
                    <a:lumMod val="75000"/>
                    <a:lumOff val="25000"/>
                  </a:schemeClr>
                </a:solidFill>
                <a:latin charset="-122" panose="020b0503020204020204" pitchFamily="34" typeface="微软雅黑"/>
                <a:ea charset="-122" panose="020b0503020204020204" pitchFamily="34" typeface="微软雅黑"/>
              </a:rPr>
              <a:t>添加你的文字添加你的文字添加你的文字添加你的文字添加你的文字添加你的文字</a:t>
            </a:r>
          </a:p>
        </p:txBody>
      </p:sp>
      <p:sp>
        <p:nvSpPr>
          <p:cNvPr id="54" name="燕尾形 68"/>
          <p:cNvSpPr/>
          <p:nvPr/>
        </p:nvSpPr>
        <p:spPr bwMode="auto">
          <a:xfrm>
            <a:off x="3730625" y="4049713"/>
            <a:ext cx="225425" cy="203200"/>
          </a:xfrm>
          <a:prstGeom prst="chevron">
            <a:avLst/>
          </a:prstGeom>
          <a:solidFill>
            <a:schemeClr val="tx1">
              <a:lumMod val="75000"/>
              <a:lumOff val="25000"/>
            </a:schemeClr>
          </a:solidFill>
          <a:ln>
            <a:solidFill>
              <a:schemeClr val="tx1">
                <a:lumMod val="75000"/>
                <a:lumOff val="25000"/>
              </a:schemeClr>
            </a:solidFill>
            <a:headEnd len="med" type="none" w="med"/>
            <a:tailEnd len="med" type="none" w="med"/>
          </a:ln>
        </p:spPr>
        <p:style>
          <a:lnRef idx="2">
            <a:schemeClr val="accent1">
              <a:shade val="50000"/>
            </a:schemeClr>
          </a:lnRef>
          <a:fillRef idx="1">
            <a:schemeClr val="accent1"/>
          </a:fillRef>
          <a:effectRef idx="0">
            <a:schemeClr val="accent1"/>
          </a:effectRef>
          <a:fontRef idx="minor">
            <a:schemeClr val="lt1"/>
          </a:fontRef>
        </p:style>
        <p:txBody>
          <a:bodyPr/>
          <a:lstStyle/>
          <a:p>
            <a:pPr defTabSz="914400" eaLnBrk="1" hangingPunct="1">
              <a:defRPr/>
            </a:pPr>
            <a:endParaRPr altLang="en-US" b="1" lang="zh-CN">
              <a:solidFill>
                <a:schemeClr val="tx1"/>
              </a:solidFill>
              <a:latin charset="0" panose="020b0604020202020204" pitchFamily="34" typeface="Arial"/>
              <a:ea charset="-122" panose="020b0503020204020204" pitchFamily="34" typeface="微软雅黑"/>
            </a:endParaRP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2"/>
                                        </p:tgtEl>
                                        <p:attrNameLst>
                                          <p:attrName>style.visibility</p:attrName>
                                        </p:attrNameLst>
                                      </p:cBhvr>
                                      <p:to>
                                        <p:strVal val="visible"/>
                                      </p:to>
                                    </p:set>
                                    <p:anim calcmode="lin" valueType="num">
                                      <p:cBhvr additive="base">
                                        <p:cTn dur="500" fill="hold" id="7"/>
                                        <p:tgtEl>
                                          <p:spTgt spid="52"/>
                                        </p:tgtEl>
                                        <p:attrNameLst>
                                          <p:attrName>ppt_x</p:attrName>
                                        </p:attrNameLst>
                                      </p:cBhvr>
                                      <p:tavLst>
                                        <p:tav tm="0">
                                          <p:val>
                                            <p:strVal val="0-#ppt_w/2"/>
                                          </p:val>
                                        </p:tav>
                                        <p:tav tm="100000">
                                          <p:val>
                                            <p:strVal val="#ppt_x"/>
                                          </p:val>
                                        </p:tav>
                                      </p:tavLst>
                                    </p:anim>
                                    <p:anim calcmode="lin" valueType="num">
                                      <p:cBhvr additive="base">
                                        <p:cTn dur="500" fill="hold" id="8"/>
                                        <p:tgtEl>
                                          <p:spTgt spid="5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41"/>
                                        </p:tgtEl>
                                        <p:attrNameLst>
                                          <p:attrName>style.visibility</p:attrName>
                                        </p:attrNameLst>
                                      </p:cBhvr>
                                      <p:to>
                                        <p:strVal val="visible"/>
                                      </p:to>
                                    </p:set>
                                    <p:anim calcmode="lin" valueType="num">
                                      <p:cBhvr additive="base">
                                        <p:cTn dur="500" fill="hold" id="12"/>
                                        <p:tgtEl>
                                          <p:spTgt spid="41"/>
                                        </p:tgtEl>
                                        <p:attrNameLst>
                                          <p:attrName>ppt_x</p:attrName>
                                        </p:attrNameLst>
                                      </p:cBhvr>
                                      <p:tavLst>
                                        <p:tav tm="0">
                                          <p:val>
                                            <p:strVal val="0-#ppt_w/2"/>
                                          </p:val>
                                        </p:tav>
                                        <p:tav tm="100000">
                                          <p:val>
                                            <p:strVal val="#ppt_x"/>
                                          </p:val>
                                        </p:tav>
                                      </p:tavLst>
                                    </p:anim>
                                    <p:anim calcmode="lin" valueType="num">
                                      <p:cBhvr additive="base">
                                        <p:cTn dur="500" fill="hold" id="13"/>
                                        <p:tgtEl>
                                          <p:spTgt spid="4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42"/>
                                        </p:tgtEl>
                                        <p:attrNameLst>
                                          <p:attrName>style.visibility</p:attrName>
                                        </p:attrNameLst>
                                      </p:cBhvr>
                                      <p:to>
                                        <p:strVal val="visible"/>
                                      </p:to>
                                    </p:set>
                                    <p:animEffect filter="fade" transition="in">
                                      <p:cBhvr>
                                        <p:cTn dur="1000" id="17"/>
                                        <p:tgtEl>
                                          <p:spTgt spid="42"/>
                                        </p:tgtEl>
                                      </p:cBhvr>
                                    </p:animEffect>
                                    <p:anim calcmode="lin" valueType="num">
                                      <p:cBhvr>
                                        <p:cTn dur="1000" fill="hold" id="18"/>
                                        <p:tgtEl>
                                          <p:spTgt spid="42"/>
                                        </p:tgtEl>
                                        <p:attrNameLst>
                                          <p:attrName>ppt_x</p:attrName>
                                        </p:attrNameLst>
                                      </p:cBhvr>
                                      <p:tavLst>
                                        <p:tav tm="0">
                                          <p:val>
                                            <p:strVal val="#ppt_x"/>
                                          </p:val>
                                        </p:tav>
                                        <p:tav tm="100000">
                                          <p:val>
                                            <p:strVal val="#ppt_x"/>
                                          </p:val>
                                        </p:tav>
                                      </p:tavLst>
                                    </p:anim>
                                    <p:anim calcmode="lin" valueType="num">
                                      <p:cBhvr>
                                        <p:cTn dur="1000" fill="hold" id="19"/>
                                        <p:tgtEl>
                                          <p:spTgt spid="42"/>
                                        </p:tgtEl>
                                        <p:attrNameLst>
                                          <p:attrName>ppt_y</p:attrName>
                                        </p:attrNameLst>
                                      </p:cBhvr>
                                      <p:tavLst>
                                        <p:tav tm="0">
                                          <p:val>
                                            <p:strVal val="#ppt_y+.1"/>
                                          </p:val>
                                        </p:tav>
                                        <p:tav tm="100000">
                                          <p:val>
                                            <p:strVal val="#ppt_y"/>
                                          </p:val>
                                        </p:tav>
                                      </p:tavLst>
                                    </p:anim>
                                  </p:childTnLst>
                                </p:cTn>
                              </p:par>
                              <p:par>
                                <p:cTn fill="hold" grpId="0" id="20" nodeType="withEffect" presetClass="entr" presetID="21" presetSubtype="1">
                                  <p:stCondLst>
                                    <p:cond delay="0"/>
                                  </p:stCondLst>
                                  <p:childTnLst>
                                    <p:set>
                                      <p:cBhvr>
                                        <p:cTn dur="1" fill="hold" id="21">
                                          <p:stCondLst>
                                            <p:cond delay="0"/>
                                          </p:stCondLst>
                                        </p:cTn>
                                        <p:tgtEl>
                                          <p:spTgt spid="43"/>
                                        </p:tgtEl>
                                        <p:attrNameLst>
                                          <p:attrName>style.visibility</p:attrName>
                                        </p:attrNameLst>
                                      </p:cBhvr>
                                      <p:to>
                                        <p:strVal val="visible"/>
                                      </p:to>
                                    </p:set>
                                    <p:animEffect filter="wheel(1)" transition="in">
                                      <p:cBhvr>
                                        <p:cTn dur="250" id="22"/>
                                        <p:tgtEl>
                                          <p:spTgt spid="43"/>
                                        </p:tgtEl>
                                      </p:cBhvr>
                                    </p:animEffect>
                                  </p:childTnLst>
                                </p:cTn>
                              </p:par>
                            </p:childTnLst>
                          </p:cTn>
                        </p:par>
                        <p:par>
                          <p:cTn fill="hold" id="23" nodeType="afterGroup">
                            <p:stCondLst>
                              <p:cond delay="2000"/>
                            </p:stCondLst>
                            <p:childTnLst>
                              <p:par>
                                <p:cTn fill="hold" id="24" nodeType="afterEffect" presetClass="entr" presetID="2" presetSubtype="8">
                                  <p:stCondLst>
                                    <p:cond delay="0"/>
                                  </p:stCondLst>
                                  <p:childTnLst>
                                    <p:set>
                                      <p:cBhvr>
                                        <p:cTn dur="1" fill="hold" id="25">
                                          <p:stCondLst>
                                            <p:cond delay="0"/>
                                          </p:stCondLst>
                                        </p:cTn>
                                        <p:tgtEl>
                                          <p:spTgt spid="50"/>
                                        </p:tgtEl>
                                        <p:attrNameLst>
                                          <p:attrName>style.visibility</p:attrName>
                                        </p:attrNameLst>
                                      </p:cBhvr>
                                      <p:to>
                                        <p:strVal val="visible"/>
                                      </p:to>
                                    </p:set>
                                    <p:anim calcmode="lin" valueType="num">
                                      <p:cBhvr additive="base">
                                        <p:cTn dur="500" fill="hold" id="26"/>
                                        <p:tgtEl>
                                          <p:spTgt spid="50"/>
                                        </p:tgtEl>
                                        <p:attrNameLst>
                                          <p:attrName>ppt_x</p:attrName>
                                        </p:attrNameLst>
                                      </p:cBhvr>
                                      <p:tavLst>
                                        <p:tav tm="0">
                                          <p:val>
                                            <p:strVal val="0-#ppt_w/2"/>
                                          </p:val>
                                        </p:tav>
                                        <p:tav tm="100000">
                                          <p:val>
                                            <p:strVal val="#ppt_x"/>
                                          </p:val>
                                        </p:tav>
                                      </p:tavLst>
                                    </p:anim>
                                    <p:anim calcmode="lin" valueType="num">
                                      <p:cBhvr additive="base">
                                        <p:cTn dur="500" fill="hold" id="27"/>
                                        <p:tgtEl>
                                          <p:spTgt spid="50"/>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42" presetSubtype="0">
                                  <p:stCondLst>
                                    <p:cond delay="0"/>
                                  </p:stCondLst>
                                  <p:childTnLst>
                                    <p:set>
                                      <p:cBhvr>
                                        <p:cTn dur="1" fill="hold" id="30">
                                          <p:stCondLst>
                                            <p:cond delay="0"/>
                                          </p:stCondLst>
                                        </p:cTn>
                                        <p:tgtEl>
                                          <p:spTgt spid="44"/>
                                        </p:tgtEl>
                                        <p:attrNameLst>
                                          <p:attrName>style.visibility</p:attrName>
                                        </p:attrNameLst>
                                      </p:cBhvr>
                                      <p:to>
                                        <p:strVal val="visible"/>
                                      </p:to>
                                    </p:set>
                                    <p:animEffect filter="fade" transition="in">
                                      <p:cBhvr>
                                        <p:cTn dur="1000" id="31"/>
                                        <p:tgtEl>
                                          <p:spTgt spid="44"/>
                                        </p:tgtEl>
                                      </p:cBhvr>
                                    </p:animEffect>
                                    <p:anim calcmode="lin" valueType="num">
                                      <p:cBhvr>
                                        <p:cTn dur="1000" fill="hold" id="32"/>
                                        <p:tgtEl>
                                          <p:spTgt spid="44"/>
                                        </p:tgtEl>
                                        <p:attrNameLst>
                                          <p:attrName>ppt_x</p:attrName>
                                        </p:attrNameLst>
                                      </p:cBhvr>
                                      <p:tavLst>
                                        <p:tav tm="0">
                                          <p:val>
                                            <p:strVal val="#ppt_x"/>
                                          </p:val>
                                        </p:tav>
                                        <p:tav tm="100000">
                                          <p:val>
                                            <p:strVal val="#ppt_x"/>
                                          </p:val>
                                        </p:tav>
                                      </p:tavLst>
                                    </p:anim>
                                    <p:anim calcmode="lin" valueType="num">
                                      <p:cBhvr>
                                        <p:cTn dur="1000" fill="hold" id="33"/>
                                        <p:tgtEl>
                                          <p:spTgt spid="44"/>
                                        </p:tgtEl>
                                        <p:attrNameLst>
                                          <p:attrName>ppt_y</p:attrName>
                                        </p:attrNameLst>
                                      </p:cBhvr>
                                      <p:tavLst>
                                        <p:tav tm="0">
                                          <p:val>
                                            <p:strVal val="#ppt_y+.1"/>
                                          </p:val>
                                        </p:tav>
                                        <p:tav tm="100000">
                                          <p:val>
                                            <p:strVal val="#ppt_y"/>
                                          </p:val>
                                        </p:tav>
                                      </p:tavLst>
                                    </p:anim>
                                  </p:childTnLst>
                                </p:cTn>
                              </p:par>
                              <p:par>
                                <p:cTn fill="hold" grpId="0" id="34" nodeType="withEffect" presetClass="entr" presetID="21" presetSubtype="1">
                                  <p:stCondLst>
                                    <p:cond delay="0"/>
                                  </p:stCondLst>
                                  <p:childTnLst>
                                    <p:set>
                                      <p:cBhvr>
                                        <p:cTn dur="1" fill="hold" id="35">
                                          <p:stCondLst>
                                            <p:cond delay="0"/>
                                          </p:stCondLst>
                                        </p:cTn>
                                        <p:tgtEl>
                                          <p:spTgt spid="45"/>
                                        </p:tgtEl>
                                        <p:attrNameLst>
                                          <p:attrName>style.visibility</p:attrName>
                                        </p:attrNameLst>
                                      </p:cBhvr>
                                      <p:to>
                                        <p:strVal val="visible"/>
                                      </p:to>
                                    </p:set>
                                    <p:animEffect filter="wheel(1)" transition="in">
                                      <p:cBhvr>
                                        <p:cTn dur="250" id="36"/>
                                        <p:tgtEl>
                                          <p:spTgt spid="45"/>
                                        </p:tgtEl>
                                      </p:cBhvr>
                                    </p:animEffect>
                                  </p:childTnLst>
                                </p:cTn>
                              </p:par>
                            </p:childTnLst>
                          </p:cTn>
                        </p:par>
                        <p:par>
                          <p:cTn fill="hold" id="37" nodeType="afterGroup">
                            <p:stCondLst>
                              <p:cond delay="3500"/>
                            </p:stCondLst>
                            <p:childTnLst>
                              <p:par>
                                <p:cTn fill="hold" grpId="0" id="38" nodeType="afterEffect" presetClass="entr" presetID="42" presetSubtype="0">
                                  <p:stCondLst>
                                    <p:cond delay="0"/>
                                  </p:stCondLst>
                                  <p:childTnLst>
                                    <p:set>
                                      <p:cBhvr>
                                        <p:cTn dur="1" fill="hold" id="39">
                                          <p:stCondLst>
                                            <p:cond delay="0"/>
                                          </p:stCondLst>
                                        </p:cTn>
                                        <p:tgtEl>
                                          <p:spTgt spid="46"/>
                                        </p:tgtEl>
                                        <p:attrNameLst>
                                          <p:attrName>style.visibility</p:attrName>
                                        </p:attrNameLst>
                                      </p:cBhvr>
                                      <p:to>
                                        <p:strVal val="visible"/>
                                      </p:to>
                                    </p:set>
                                    <p:animEffect filter="fade" transition="in">
                                      <p:cBhvr>
                                        <p:cTn dur="1000" id="40"/>
                                        <p:tgtEl>
                                          <p:spTgt spid="46"/>
                                        </p:tgtEl>
                                      </p:cBhvr>
                                    </p:animEffect>
                                    <p:anim calcmode="lin" valueType="num">
                                      <p:cBhvr>
                                        <p:cTn dur="1000" fill="hold" id="41"/>
                                        <p:tgtEl>
                                          <p:spTgt spid="46"/>
                                        </p:tgtEl>
                                        <p:attrNameLst>
                                          <p:attrName>ppt_x</p:attrName>
                                        </p:attrNameLst>
                                      </p:cBhvr>
                                      <p:tavLst>
                                        <p:tav tm="0">
                                          <p:val>
                                            <p:strVal val="#ppt_x"/>
                                          </p:val>
                                        </p:tav>
                                        <p:tav tm="100000">
                                          <p:val>
                                            <p:strVal val="#ppt_x"/>
                                          </p:val>
                                        </p:tav>
                                      </p:tavLst>
                                    </p:anim>
                                    <p:anim calcmode="lin" valueType="num">
                                      <p:cBhvr>
                                        <p:cTn dur="1000" fill="hold" id="42"/>
                                        <p:tgtEl>
                                          <p:spTgt spid="46"/>
                                        </p:tgtEl>
                                        <p:attrNameLst>
                                          <p:attrName>ppt_y</p:attrName>
                                        </p:attrNameLst>
                                      </p:cBhvr>
                                      <p:tavLst>
                                        <p:tav tm="0">
                                          <p:val>
                                            <p:strVal val="#ppt_y+.1"/>
                                          </p:val>
                                        </p:tav>
                                        <p:tav tm="100000">
                                          <p:val>
                                            <p:strVal val="#ppt_y"/>
                                          </p:val>
                                        </p:tav>
                                      </p:tavLst>
                                    </p:anim>
                                  </p:childTnLst>
                                </p:cTn>
                              </p:par>
                              <p:par>
                                <p:cTn fill="hold" grpId="0" id="43" nodeType="withEffect" presetClass="entr" presetID="21" presetSubtype="1">
                                  <p:stCondLst>
                                    <p:cond delay="0"/>
                                  </p:stCondLst>
                                  <p:childTnLst>
                                    <p:set>
                                      <p:cBhvr>
                                        <p:cTn dur="1" fill="hold" id="44">
                                          <p:stCondLst>
                                            <p:cond delay="0"/>
                                          </p:stCondLst>
                                        </p:cTn>
                                        <p:tgtEl>
                                          <p:spTgt spid="47"/>
                                        </p:tgtEl>
                                        <p:attrNameLst>
                                          <p:attrName>style.visibility</p:attrName>
                                        </p:attrNameLst>
                                      </p:cBhvr>
                                      <p:to>
                                        <p:strVal val="visible"/>
                                      </p:to>
                                    </p:set>
                                    <p:animEffect filter="wheel(1)" transition="in">
                                      <p:cBhvr>
                                        <p:cTn dur="250" id="45"/>
                                        <p:tgtEl>
                                          <p:spTgt spid="47"/>
                                        </p:tgtEl>
                                      </p:cBhvr>
                                    </p:animEffect>
                                  </p:childTnLst>
                                </p:cTn>
                              </p:par>
                            </p:childTnLst>
                          </p:cTn>
                        </p:par>
                        <p:par>
                          <p:cTn fill="hold" id="46" nodeType="afterGroup">
                            <p:stCondLst>
                              <p:cond delay="4500"/>
                            </p:stCondLst>
                            <p:childTnLst>
                              <p:par>
                                <p:cTn fill="hold" id="47" nodeType="afterEffect" presetClass="entr" presetID="2" presetSubtype="8">
                                  <p:stCondLst>
                                    <p:cond delay="0"/>
                                  </p:stCondLst>
                                  <p:childTnLst>
                                    <p:set>
                                      <p:cBhvr>
                                        <p:cTn dur="1" fill="hold" id="48">
                                          <p:stCondLst>
                                            <p:cond delay="0"/>
                                          </p:stCondLst>
                                        </p:cTn>
                                        <p:tgtEl>
                                          <p:spTgt spid="51"/>
                                        </p:tgtEl>
                                        <p:attrNameLst>
                                          <p:attrName>style.visibility</p:attrName>
                                        </p:attrNameLst>
                                      </p:cBhvr>
                                      <p:to>
                                        <p:strVal val="visible"/>
                                      </p:to>
                                    </p:set>
                                    <p:anim calcmode="lin" valueType="num">
                                      <p:cBhvr additive="base">
                                        <p:cTn dur="500" fill="hold" id="49"/>
                                        <p:tgtEl>
                                          <p:spTgt spid="51"/>
                                        </p:tgtEl>
                                        <p:attrNameLst>
                                          <p:attrName>ppt_x</p:attrName>
                                        </p:attrNameLst>
                                      </p:cBhvr>
                                      <p:tavLst>
                                        <p:tav tm="0">
                                          <p:val>
                                            <p:strVal val="0-#ppt_w/2"/>
                                          </p:val>
                                        </p:tav>
                                        <p:tav tm="100000">
                                          <p:val>
                                            <p:strVal val="#ppt_x"/>
                                          </p:val>
                                        </p:tav>
                                      </p:tavLst>
                                    </p:anim>
                                    <p:anim calcmode="lin" valueType="num">
                                      <p:cBhvr additive="base">
                                        <p:cTn dur="500" fill="hold" id="50"/>
                                        <p:tgtEl>
                                          <p:spTgt spid="51"/>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5000"/>
                            </p:stCondLst>
                            <p:childTnLst>
                              <p:par>
                                <p:cTn fill="hold" grpId="0" id="52" nodeType="afterEffect" presetClass="entr" presetID="42" presetSubtype="0">
                                  <p:stCondLst>
                                    <p:cond delay="0"/>
                                  </p:stCondLst>
                                  <p:childTnLst>
                                    <p:set>
                                      <p:cBhvr>
                                        <p:cTn dur="1" fill="hold" id="53">
                                          <p:stCondLst>
                                            <p:cond delay="0"/>
                                          </p:stCondLst>
                                        </p:cTn>
                                        <p:tgtEl>
                                          <p:spTgt spid="48"/>
                                        </p:tgtEl>
                                        <p:attrNameLst>
                                          <p:attrName>style.visibility</p:attrName>
                                        </p:attrNameLst>
                                      </p:cBhvr>
                                      <p:to>
                                        <p:strVal val="visible"/>
                                      </p:to>
                                    </p:set>
                                    <p:animEffect filter="fade" transition="in">
                                      <p:cBhvr>
                                        <p:cTn dur="1000" id="54"/>
                                        <p:tgtEl>
                                          <p:spTgt spid="48"/>
                                        </p:tgtEl>
                                      </p:cBhvr>
                                    </p:animEffect>
                                    <p:anim calcmode="lin" valueType="num">
                                      <p:cBhvr>
                                        <p:cTn dur="1000" fill="hold" id="55"/>
                                        <p:tgtEl>
                                          <p:spTgt spid="48"/>
                                        </p:tgtEl>
                                        <p:attrNameLst>
                                          <p:attrName>ppt_x</p:attrName>
                                        </p:attrNameLst>
                                      </p:cBhvr>
                                      <p:tavLst>
                                        <p:tav tm="0">
                                          <p:val>
                                            <p:strVal val="#ppt_x"/>
                                          </p:val>
                                        </p:tav>
                                        <p:tav tm="100000">
                                          <p:val>
                                            <p:strVal val="#ppt_x"/>
                                          </p:val>
                                        </p:tav>
                                      </p:tavLst>
                                    </p:anim>
                                    <p:anim calcmode="lin" valueType="num">
                                      <p:cBhvr>
                                        <p:cTn dur="1000" fill="hold" id="56"/>
                                        <p:tgtEl>
                                          <p:spTgt spid="48"/>
                                        </p:tgtEl>
                                        <p:attrNameLst>
                                          <p:attrName>ppt_y</p:attrName>
                                        </p:attrNameLst>
                                      </p:cBhvr>
                                      <p:tavLst>
                                        <p:tav tm="0">
                                          <p:val>
                                            <p:strVal val="#ppt_y+.1"/>
                                          </p:val>
                                        </p:tav>
                                        <p:tav tm="100000">
                                          <p:val>
                                            <p:strVal val="#ppt_y"/>
                                          </p:val>
                                        </p:tav>
                                      </p:tavLst>
                                    </p:anim>
                                  </p:childTnLst>
                                </p:cTn>
                              </p:par>
                              <p:par>
                                <p:cTn fill="hold" grpId="0" id="57" nodeType="withEffect" presetClass="entr" presetID="21" presetSubtype="1">
                                  <p:stCondLst>
                                    <p:cond delay="0"/>
                                  </p:stCondLst>
                                  <p:childTnLst>
                                    <p:set>
                                      <p:cBhvr>
                                        <p:cTn dur="1" fill="hold" id="58">
                                          <p:stCondLst>
                                            <p:cond delay="0"/>
                                          </p:stCondLst>
                                        </p:cTn>
                                        <p:tgtEl>
                                          <p:spTgt spid="49"/>
                                        </p:tgtEl>
                                        <p:attrNameLst>
                                          <p:attrName>style.visibility</p:attrName>
                                        </p:attrNameLst>
                                      </p:cBhvr>
                                      <p:to>
                                        <p:strVal val="visible"/>
                                      </p:to>
                                    </p:set>
                                    <p:animEffect filter="wheel(1)" transition="in">
                                      <p:cBhvr>
                                        <p:cTn dur="250" id="59"/>
                                        <p:tgtEl>
                                          <p:spTgt spid="49"/>
                                        </p:tgtEl>
                                      </p:cBhvr>
                                    </p:animEffect>
                                  </p:childTnLst>
                                </p:cTn>
                              </p:par>
                            </p:childTnLst>
                          </p:cTn>
                        </p:par>
                        <p:par>
                          <p:cTn fill="hold" id="60" nodeType="afterGroup">
                            <p:stCondLst>
                              <p:cond delay="6000"/>
                            </p:stCondLst>
                            <p:childTnLst>
                              <p:par>
                                <p:cTn fill="hold" grpId="0" id="61" nodeType="afterEffect" presetClass="entr" presetID="2" presetSubtype="8">
                                  <p:stCondLst>
                                    <p:cond delay="0"/>
                                  </p:stCondLst>
                                  <p:childTnLst>
                                    <p:set>
                                      <p:cBhvr>
                                        <p:cTn dur="1" fill="hold" id="62">
                                          <p:stCondLst>
                                            <p:cond delay="0"/>
                                          </p:stCondLst>
                                        </p:cTn>
                                        <p:tgtEl>
                                          <p:spTgt spid="54"/>
                                        </p:tgtEl>
                                        <p:attrNameLst>
                                          <p:attrName>style.visibility</p:attrName>
                                        </p:attrNameLst>
                                      </p:cBhvr>
                                      <p:to>
                                        <p:strVal val="visible"/>
                                      </p:to>
                                    </p:set>
                                    <p:anim calcmode="lin" valueType="num">
                                      <p:cBhvr additive="base">
                                        <p:cTn dur="500" fill="hold" id="63"/>
                                        <p:tgtEl>
                                          <p:spTgt spid="54"/>
                                        </p:tgtEl>
                                        <p:attrNameLst>
                                          <p:attrName>ppt_x</p:attrName>
                                        </p:attrNameLst>
                                      </p:cBhvr>
                                      <p:tavLst>
                                        <p:tav tm="0">
                                          <p:val>
                                            <p:strVal val="0-#ppt_w/2"/>
                                          </p:val>
                                        </p:tav>
                                        <p:tav tm="100000">
                                          <p:val>
                                            <p:strVal val="#ppt_x"/>
                                          </p:val>
                                        </p:tav>
                                      </p:tavLst>
                                    </p:anim>
                                    <p:anim calcmode="lin" valueType="num">
                                      <p:cBhvr additive="base">
                                        <p:cTn dur="500" fill="hold" id="64"/>
                                        <p:tgtEl>
                                          <p:spTgt spid="54"/>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2">
                                  <p:stCondLst>
                                    <p:cond delay="0"/>
                                  </p:stCondLst>
                                  <p:childTnLst>
                                    <p:set>
                                      <p:cBhvr>
                                        <p:cTn dur="1" fill="hold" id="66">
                                          <p:stCondLst>
                                            <p:cond delay="0"/>
                                          </p:stCondLst>
                                        </p:cTn>
                                        <p:tgtEl>
                                          <p:spTgt spid="53"/>
                                        </p:tgtEl>
                                        <p:attrNameLst>
                                          <p:attrName>style.visibility</p:attrName>
                                        </p:attrNameLst>
                                      </p:cBhvr>
                                      <p:to>
                                        <p:strVal val="visible"/>
                                      </p:to>
                                    </p:set>
                                    <p:anim calcmode="lin" valueType="num">
                                      <p:cBhvr additive="base">
                                        <p:cTn dur="500" fill="hold" id="67"/>
                                        <p:tgtEl>
                                          <p:spTgt spid="53"/>
                                        </p:tgtEl>
                                        <p:attrNameLst>
                                          <p:attrName>ppt_x</p:attrName>
                                        </p:attrNameLst>
                                      </p:cBhvr>
                                      <p:tavLst>
                                        <p:tav tm="0">
                                          <p:val>
                                            <p:strVal val="1+#ppt_w/2"/>
                                          </p:val>
                                        </p:tav>
                                        <p:tav tm="100000">
                                          <p:val>
                                            <p:strVal val="#ppt_x"/>
                                          </p:val>
                                        </p:tav>
                                      </p:tavLst>
                                    </p:anim>
                                    <p:anim calcmode="lin" valueType="num">
                                      <p:cBhvr additive="base">
                                        <p:cTn dur="500" fill="hold" id="68"/>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3"/>
      <p:bldP grpId="0" spid="44"/>
      <p:bldP grpId="0" spid="45"/>
      <p:bldP grpId="0" spid="46"/>
      <p:bldP grpId="0" spid="47"/>
      <p:bldP grpId="0" spid="48"/>
      <p:bldP grpId="0" spid="49"/>
      <p:bldP grpId="0" spid="52"/>
      <p:bldP grpId="0" spid="53"/>
      <p:bldP grpId="0" spid="5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5234" name="组合 13"/>
          <p:cNvGrpSpPr/>
          <p:nvPr/>
        </p:nvGrpSpPr>
        <p:grpSpPr>
          <a:xfrm>
            <a:off x="2144713" y="0"/>
            <a:ext cx="80962" cy="6858000"/>
            <a:chOff x="2144315" y="0"/>
            <a:chExt cx="81439" cy="6858000"/>
          </a:xfrm>
        </p:grpSpPr>
        <p:sp>
          <p:nvSpPr>
            <p:cNvPr id="9" name="椭圆 8"/>
            <p:cNvSpPr/>
            <p:nvPr/>
          </p:nvSpPr>
          <p:spPr bwMode="auto">
            <a:xfrm>
              <a:off x="2144315" y="1419225"/>
              <a:ext cx="81439" cy="80963"/>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cxnSp>
          <p:nvCxnSpPr>
            <p:cNvPr id="11" name="直接连接符 10"/>
            <p:cNvCxnSpPr/>
            <p:nvPr/>
          </p:nvCxnSpPr>
          <p:spPr bwMode="auto">
            <a:xfrm flipH="1">
              <a:off x="2184236" y="0"/>
              <a:ext cx="0" cy="14192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cxnSp>
          <p:nvCxnSpPr>
            <p:cNvPr id="13" name="直接连接符 12"/>
            <p:cNvCxnSpPr/>
            <p:nvPr/>
          </p:nvCxnSpPr>
          <p:spPr bwMode="auto">
            <a:xfrm flipH="1">
              <a:off x="2184236" y="3000375"/>
              <a:ext cx="0" cy="38576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sp>
          <p:nvSpPr>
            <p:cNvPr id="18" name="椭圆 17"/>
            <p:cNvSpPr/>
            <p:nvPr/>
          </p:nvSpPr>
          <p:spPr bwMode="auto">
            <a:xfrm>
              <a:off x="2144315" y="2919413"/>
              <a:ext cx="81439" cy="82550"/>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grpSp>
      <p:sp>
        <p:nvSpPr>
          <p:cNvPr id="20" name="文本框 6"/>
          <p:cNvSpPr txBox="1">
            <a:spLocks noChangeArrowheads="1"/>
          </p:cNvSpPr>
          <p:nvPr/>
        </p:nvSpPr>
        <p:spPr bwMode="auto">
          <a:xfrm>
            <a:off x="1865313" y="1538288"/>
            <a:ext cx="65881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buFont charset="0" panose="020b0604020202020204" pitchFamily="34" typeface="Arial"/>
              <a:buNone/>
              <a:defRPr/>
            </a:pPr>
            <a:r>
              <a:rPr altLang="en-US" lang="zh-CN" sz="3600">
                <a:solidFill>
                  <a:schemeClr val="tx1">
                    <a:lumMod val="65000"/>
                    <a:lumOff val="35000"/>
                  </a:schemeClr>
                </a:solidFill>
                <a:latin charset="-122" panose="02010509060101010101" pitchFamily="49" typeface="幼圆"/>
                <a:ea charset="-122" panose="02010509060101010101" pitchFamily="49" typeface="幼圆"/>
              </a:rPr>
              <a:t>目录</a:t>
            </a:r>
          </a:p>
        </p:txBody>
      </p:sp>
      <p:pic>
        <p:nvPicPr>
          <p:cNvPr id="95236" name="图片 20"/>
          <p:cNvPicPr>
            <a:picLocks noChangeAspect="1"/>
          </p:cNvPicPr>
          <p:nvPr/>
        </p:nvPicPr>
        <p:blipFill>
          <a:blip r:embed="rId3">
            <a:extLst>
              <a:ext uri="{28A0092B-C50C-407E-A947-70E740481C1C}">
                <a14:useLocalDpi val="0"/>
              </a:ext>
            </a:extLst>
          </a:blip>
          <a:srcRect b="7591" l="25368"/>
          <a:stretch>
            <a:fillRect/>
          </a:stretch>
        </p:blipFill>
        <p:spPr bwMode="auto">
          <a:xfrm>
            <a:off x="0" y="709613"/>
            <a:ext cx="4965700" cy="6148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2" name="组合 21"/>
          <p:cNvGrpSpPr/>
          <p:nvPr/>
        </p:nvGrpSpPr>
        <p:grpSpPr>
          <a:xfrm>
            <a:off x="2871788" y="1819275"/>
            <a:ext cx="4811712" cy="398463"/>
            <a:chOff x="1629" y="2412"/>
            <a:chExt cx="7576" cy="626"/>
          </a:xfrm>
        </p:grpSpPr>
        <p:sp>
          <p:nvSpPr>
            <p:cNvPr id="95254" name="文本框 20"/>
            <p:cNvSpPr txBox="1">
              <a:spLocks noChangeArrowheads="1"/>
            </p:cNvSpPr>
            <p:nvPr/>
          </p:nvSpPr>
          <p:spPr bwMode="auto">
            <a:xfrm>
              <a:off x="1629" y="2412"/>
              <a:ext cx="1584" cy="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latin charset="-122" panose="02010509060101010101" pitchFamily="49" typeface="幼圆"/>
                  <a:ea charset="-122" panose="02010509060101010101" pitchFamily="49" typeface="幼圆"/>
                </a:rPr>
                <a:t>输入标题</a:t>
              </a:r>
            </a:p>
          </p:txBody>
        </p:sp>
        <p:sp>
          <p:nvSpPr>
            <p:cNvPr id="24" name="文本框 23"/>
            <p:cNvSpPr txBox="1"/>
            <p:nvPr/>
          </p:nvSpPr>
          <p:spPr>
            <a:xfrm>
              <a:off x="4001" y="2447"/>
              <a:ext cx="5204" cy="584"/>
            </a:xfrm>
            <a:prstGeom prst="rect">
              <a:avLst/>
            </a:prstGeom>
            <a:noFill/>
            <a:ln>
              <a:noFill/>
            </a:ln>
          </p:spPr>
          <p:txBody>
            <a:bodyPr>
              <a:spAutoFit/>
            </a:bodyPr>
            <a:lstStyle/>
            <a:p>
              <a:pPr>
                <a:defRPr/>
              </a:pPr>
              <a:r>
                <a:rPr altLang="en-US" lang="zh-CN" noProof="1" sz="920">
                  <a:solidFill>
                    <a:schemeClr val="tx1">
                      <a:lumMod val="75000"/>
                      <a:lumOff val="25000"/>
                    </a:schemeClr>
                  </a:solidFill>
                  <a:latin charset="0" panose="020b0604020202020204" pitchFamily="34" typeface="Arial"/>
                </a:rPr>
                <a:t>根据分类输入内容根据分类输入内容根据分类输入内容根据分类输入内容</a:t>
              </a:r>
            </a:p>
          </p:txBody>
        </p:sp>
        <p:sp>
          <p:nvSpPr>
            <p:cNvPr id="25" name="椭圆 24"/>
            <p:cNvSpPr/>
            <p:nvPr/>
          </p:nvSpPr>
          <p:spPr>
            <a:xfrm>
              <a:off x="3346" y="2494"/>
              <a:ext cx="485" cy="48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p>
          </p:txBody>
        </p:sp>
        <p:sp>
          <p:nvSpPr>
            <p:cNvPr id="95257" name="文本框 23"/>
            <p:cNvSpPr txBox="1">
              <a:spLocks noChangeArrowheads="1"/>
            </p:cNvSpPr>
            <p:nvPr/>
          </p:nvSpPr>
          <p:spPr bwMode="auto">
            <a:xfrm>
              <a:off x="3349" y="2433"/>
              <a:ext cx="410" cy="5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a:solidFill>
                    <a:schemeClr val="bg1"/>
                  </a:solidFill>
                </a:rPr>
                <a:t>1</a:t>
              </a:r>
            </a:p>
          </p:txBody>
        </p:sp>
      </p:grpSp>
      <p:grpSp>
        <p:nvGrpSpPr>
          <p:cNvPr id="27" name="组合 26"/>
          <p:cNvGrpSpPr/>
          <p:nvPr/>
        </p:nvGrpSpPr>
        <p:grpSpPr>
          <a:xfrm>
            <a:off x="2879725" y="2609850"/>
            <a:ext cx="4805363" cy="420688"/>
            <a:chOff x="1641" y="2424"/>
            <a:chExt cx="7565" cy="665"/>
          </a:xfrm>
        </p:grpSpPr>
        <p:sp>
          <p:nvSpPr>
            <p:cNvPr id="95250" name="文本框 26"/>
            <p:cNvSpPr txBox="1">
              <a:spLocks noChangeArrowheads="1"/>
            </p:cNvSpPr>
            <p:nvPr/>
          </p:nvSpPr>
          <p:spPr bwMode="auto">
            <a:xfrm>
              <a:off x="1641" y="2424"/>
              <a:ext cx="2011" cy="5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latin charset="-122" panose="02010509060101010101" pitchFamily="49" typeface="幼圆"/>
                  <a:ea charset="-122" panose="02010509060101010101" pitchFamily="49" typeface="幼圆"/>
                </a:rPr>
                <a:t>输入标题</a:t>
              </a:r>
            </a:p>
          </p:txBody>
        </p:sp>
        <p:sp>
          <p:nvSpPr>
            <p:cNvPr id="29" name="文本框 28"/>
            <p:cNvSpPr txBox="1"/>
            <p:nvPr/>
          </p:nvSpPr>
          <p:spPr>
            <a:xfrm>
              <a:off x="4003" y="2497"/>
              <a:ext cx="5203" cy="588"/>
            </a:xfrm>
            <a:prstGeom prst="rect">
              <a:avLst/>
            </a:prstGeom>
            <a:noFill/>
            <a:ln>
              <a:noFill/>
            </a:ln>
          </p:spPr>
          <p:txBody>
            <a:bodyPr>
              <a:spAutoFit/>
            </a:bodyPr>
            <a:lstStyle/>
            <a:p>
              <a:pPr>
                <a:defRPr/>
              </a:pPr>
              <a:r>
                <a:rPr altLang="en-US" lang="zh-CN" noProof="1" sz="920">
                  <a:solidFill>
                    <a:schemeClr val="tx1">
                      <a:lumMod val="75000"/>
                      <a:lumOff val="25000"/>
                    </a:schemeClr>
                  </a:solidFill>
                  <a:latin charset="0" panose="020b0604020202020204" pitchFamily="34" typeface="Arial"/>
                </a:rPr>
                <a:t>根据分类输入内容根据分类输入内容根据分类输入内容根据分类输入内容</a:t>
              </a:r>
            </a:p>
          </p:txBody>
        </p:sp>
        <p:sp>
          <p:nvSpPr>
            <p:cNvPr id="30" name="椭圆 29"/>
            <p:cNvSpPr/>
            <p:nvPr/>
          </p:nvSpPr>
          <p:spPr>
            <a:xfrm>
              <a:off x="3345" y="2497"/>
              <a:ext cx="485" cy="48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p>
          </p:txBody>
        </p:sp>
        <p:sp>
          <p:nvSpPr>
            <p:cNvPr id="95253" name="文本框 29"/>
            <p:cNvSpPr txBox="1">
              <a:spLocks noChangeArrowheads="1"/>
            </p:cNvSpPr>
            <p:nvPr/>
          </p:nvSpPr>
          <p:spPr bwMode="auto">
            <a:xfrm>
              <a:off x="3349" y="2433"/>
              <a:ext cx="410" cy="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a:solidFill>
                    <a:schemeClr val="bg1"/>
                  </a:solidFill>
                </a:rPr>
                <a:t>2</a:t>
              </a:r>
            </a:p>
          </p:txBody>
        </p:sp>
      </p:grpSp>
      <p:grpSp>
        <p:nvGrpSpPr>
          <p:cNvPr id="32" name="组合 31"/>
          <p:cNvGrpSpPr/>
          <p:nvPr/>
        </p:nvGrpSpPr>
        <p:grpSpPr>
          <a:xfrm>
            <a:off x="2879725" y="3376613"/>
            <a:ext cx="4805363" cy="420687"/>
            <a:chOff x="1641" y="2424"/>
            <a:chExt cx="7565" cy="662"/>
          </a:xfrm>
        </p:grpSpPr>
        <p:sp>
          <p:nvSpPr>
            <p:cNvPr id="95246" name="文本框 31"/>
            <p:cNvSpPr txBox="1">
              <a:spLocks noChangeArrowheads="1"/>
            </p:cNvSpPr>
            <p:nvPr/>
          </p:nvSpPr>
          <p:spPr bwMode="auto">
            <a:xfrm>
              <a:off x="1641" y="2424"/>
              <a:ext cx="1787" cy="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latin charset="-122" panose="02010509060101010101" pitchFamily="49" typeface="幼圆"/>
                  <a:ea charset="-122" panose="02010509060101010101" pitchFamily="49" typeface="幼圆"/>
                </a:rPr>
                <a:t>输入标题</a:t>
              </a:r>
            </a:p>
          </p:txBody>
        </p:sp>
        <p:sp>
          <p:nvSpPr>
            <p:cNvPr id="34" name="文本框 33"/>
            <p:cNvSpPr txBox="1"/>
            <p:nvPr/>
          </p:nvSpPr>
          <p:spPr>
            <a:xfrm>
              <a:off x="4003" y="2494"/>
              <a:ext cx="5203" cy="585"/>
            </a:xfrm>
            <a:prstGeom prst="rect">
              <a:avLst/>
            </a:prstGeom>
            <a:noFill/>
            <a:ln>
              <a:noFill/>
            </a:ln>
          </p:spPr>
          <p:txBody>
            <a:bodyPr>
              <a:spAutoFit/>
            </a:bodyPr>
            <a:lstStyle/>
            <a:p>
              <a:pPr>
                <a:defRPr/>
              </a:pPr>
              <a:r>
                <a:rPr altLang="en-US" lang="zh-CN" noProof="1" sz="920">
                  <a:solidFill>
                    <a:schemeClr val="tx1">
                      <a:lumMod val="75000"/>
                      <a:lumOff val="25000"/>
                    </a:schemeClr>
                  </a:solidFill>
                  <a:latin charset="0" panose="020b0604020202020204" pitchFamily="34" typeface="Arial"/>
                </a:rPr>
                <a:t>根据分类输入内容根据分类输入内容根据分类输入内容根据分类输入内容</a:t>
              </a:r>
            </a:p>
          </p:txBody>
        </p:sp>
        <p:sp>
          <p:nvSpPr>
            <p:cNvPr id="35" name="椭圆 34"/>
            <p:cNvSpPr/>
            <p:nvPr/>
          </p:nvSpPr>
          <p:spPr>
            <a:xfrm>
              <a:off x="3345" y="2494"/>
              <a:ext cx="485" cy="48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p>
          </p:txBody>
        </p:sp>
        <p:sp>
          <p:nvSpPr>
            <p:cNvPr id="95249" name="文本框 34"/>
            <p:cNvSpPr txBox="1">
              <a:spLocks noChangeArrowheads="1"/>
            </p:cNvSpPr>
            <p:nvPr/>
          </p:nvSpPr>
          <p:spPr bwMode="auto">
            <a:xfrm>
              <a:off x="3349" y="2433"/>
              <a:ext cx="410" cy="5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a:solidFill>
                    <a:schemeClr val="bg1"/>
                  </a:solidFill>
                </a:rPr>
                <a:t>3</a:t>
              </a:r>
            </a:p>
          </p:txBody>
        </p:sp>
      </p:grpSp>
      <p:grpSp>
        <p:nvGrpSpPr>
          <p:cNvPr id="37" name="组合 36"/>
          <p:cNvGrpSpPr/>
          <p:nvPr/>
        </p:nvGrpSpPr>
        <p:grpSpPr>
          <a:xfrm>
            <a:off x="2900363" y="4154488"/>
            <a:ext cx="4783137" cy="419100"/>
            <a:chOff x="1674" y="2425"/>
            <a:chExt cx="7532" cy="661"/>
          </a:xfrm>
        </p:grpSpPr>
        <p:sp>
          <p:nvSpPr>
            <p:cNvPr id="95242" name="文本框 36"/>
            <p:cNvSpPr txBox="1">
              <a:spLocks noChangeArrowheads="1"/>
            </p:cNvSpPr>
            <p:nvPr/>
          </p:nvSpPr>
          <p:spPr bwMode="auto">
            <a:xfrm>
              <a:off x="1674" y="2425"/>
              <a:ext cx="2154" cy="5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latin charset="-122" panose="02010509060101010101" pitchFamily="49" typeface="幼圆"/>
                  <a:ea charset="-122" panose="02010509060101010101" pitchFamily="49" typeface="幼圆"/>
                </a:rPr>
                <a:t>输入标题</a:t>
              </a:r>
            </a:p>
          </p:txBody>
        </p:sp>
        <p:sp>
          <p:nvSpPr>
            <p:cNvPr id="39" name="文本框 38"/>
            <p:cNvSpPr txBox="1"/>
            <p:nvPr/>
          </p:nvSpPr>
          <p:spPr>
            <a:xfrm>
              <a:off x="4001" y="2495"/>
              <a:ext cx="5205" cy="586"/>
            </a:xfrm>
            <a:prstGeom prst="rect">
              <a:avLst/>
            </a:prstGeom>
            <a:noFill/>
            <a:ln>
              <a:noFill/>
            </a:ln>
          </p:spPr>
          <p:txBody>
            <a:bodyPr>
              <a:spAutoFit/>
            </a:bodyPr>
            <a:lstStyle/>
            <a:p>
              <a:pPr>
                <a:defRPr/>
              </a:pPr>
              <a:r>
                <a:rPr altLang="en-US" lang="zh-CN" noProof="1" sz="920">
                  <a:solidFill>
                    <a:schemeClr val="tx1">
                      <a:lumMod val="75000"/>
                      <a:lumOff val="25000"/>
                    </a:schemeClr>
                  </a:solidFill>
                  <a:latin charset="0" panose="020b0604020202020204" pitchFamily="34" typeface="Arial"/>
                </a:rPr>
                <a:t>根据分类输入内容根据分类输入内容根据分类输入内容根据分类输入内容</a:t>
              </a:r>
            </a:p>
          </p:txBody>
        </p:sp>
        <p:sp>
          <p:nvSpPr>
            <p:cNvPr id="40" name="椭圆 39"/>
            <p:cNvSpPr/>
            <p:nvPr/>
          </p:nvSpPr>
          <p:spPr>
            <a:xfrm>
              <a:off x="3344" y="2495"/>
              <a:ext cx="485" cy="48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p>
          </p:txBody>
        </p:sp>
        <p:sp>
          <p:nvSpPr>
            <p:cNvPr id="95245" name="文本框 39"/>
            <p:cNvSpPr txBox="1">
              <a:spLocks noChangeArrowheads="1"/>
            </p:cNvSpPr>
            <p:nvPr/>
          </p:nvSpPr>
          <p:spPr bwMode="auto">
            <a:xfrm>
              <a:off x="3349" y="2433"/>
              <a:ext cx="410" cy="5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a:solidFill>
                    <a:schemeClr val="bg1"/>
                  </a:solidFill>
                </a:rPr>
                <a:t>4</a:t>
              </a:r>
            </a:p>
          </p:txBody>
        </p:sp>
      </p:grpSp>
      <p:pic>
        <p:nvPicPr>
          <p:cNvPr id="95241" name="图片 93183"/>
          <p:cNvPicPr>
            <a:picLocks noChangeAspect="1"/>
          </p:cNvPicPr>
          <p:nvPr/>
        </p:nvPicPr>
        <p:blipFill>
          <a:blip r:embed="rId4">
            <a:extLst>
              <a:ext uri="{28A0092B-C50C-407E-A947-70E740481C1C}">
                <a14:useLocalDpi val="0"/>
              </a:ext>
            </a:extLst>
          </a:blip>
          <a:stretch>
            <a:fillRect/>
          </a:stretch>
        </p:blipFill>
        <p:spPr bwMode="auto">
          <a:xfrm>
            <a:off x="7791450" y="1833563"/>
            <a:ext cx="3935413" cy="26590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p:cTn dur="500" fill="hold" id="7"/>
                                        <p:tgtEl>
                                          <p:spTgt spid="22"/>
                                        </p:tgtEl>
                                        <p:attrNameLst>
                                          <p:attrName>ppt_x</p:attrName>
                                        </p:attrNameLst>
                                      </p:cBhvr>
                                      <p:tavLst>
                                        <p:tav tm="0">
                                          <p:val>
                                            <p:strVal val="0-#ppt_w/2"/>
                                          </p:val>
                                        </p:tav>
                                        <p:tav tm="100000">
                                          <p:val>
                                            <p:strVal val="#ppt_x"/>
                                          </p:val>
                                        </p:tav>
                                      </p:tavLst>
                                    </p:anim>
                                    <p:anim calcmode="lin" valueType="num">
                                      <p:cBhvr>
                                        <p:cTn dur="500" fill="hold" id="8"/>
                                        <p:tgtEl>
                                          <p:spTgt spid="22"/>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7"/>
                                        </p:tgtEl>
                                        <p:attrNameLst>
                                          <p:attrName>style.visibility</p:attrName>
                                        </p:attrNameLst>
                                      </p:cBhvr>
                                      <p:to>
                                        <p:strVal val="visible"/>
                                      </p:to>
                                    </p:set>
                                    <p:anim calcmode="lin" valueType="num">
                                      <p:cBhvr>
                                        <p:cTn dur="500" fill="hold" id="11"/>
                                        <p:tgtEl>
                                          <p:spTgt spid="27"/>
                                        </p:tgtEl>
                                        <p:attrNameLst>
                                          <p:attrName>ppt_x</p:attrName>
                                        </p:attrNameLst>
                                      </p:cBhvr>
                                      <p:tavLst>
                                        <p:tav tm="0">
                                          <p:val>
                                            <p:strVal val="1+#ppt_w/2"/>
                                          </p:val>
                                        </p:tav>
                                        <p:tav tm="100000">
                                          <p:val>
                                            <p:strVal val="#ppt_x"/>
                                          </p:val>
                                        </p:tav>
                                      </p:tavLst>
                                    </p:anim>
                                    <p:anim calcmode="lin" valueType="num">
                                      <p:cBhvr>
                                        <p:cTn dur="500" fill="hold" id="12"/>
                                        <p:tgtEl>
                                          <p:spTgt spid="27"/>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32"/>
                                        </p:tgtEl>
                                        <p:attrNameLst>
                                          <p:attrName>style.visibility</p:attrName>
                                        </p:attrNameLst>
                                      </p:cBhvr>
                                      <p:to>
                                        <p:strVal val="visible"/>
                                      </p:to>
                                    </p:set>
                                    <p:anim calcmode="lin" valueType="num">
                                      <p:cBhvr>
                                        <p:cTn dur="500" fill="hold" id="15"/>
                                        <p:tgtEl>
                                          <p:spTgt spid="32"/>
                                        </p:tgtEl>
                                        <p:attrNameLst>
                                          <p:attrName>ppt_x</p:attrName>
                                        </p:attrNameLst>
                                      </p:cBhvr>
                                      <p:tavLst>
                                        <p:tav tm="0">
                                          <p:val>
                                            <p:strVal val="0-#ppt_w/2"/>
                                          </p:val>
                                        </p:tav>
                                        <p:tav tm="100000">
                                          <p:val>
                                            <p:strVal val="#ppt_x"/>
                                          </p:val>
                                        </p:tav>
                                      </p:tavLst>
                                    </p:anim>
                                    <p:anim calcmode="lin" valueType="num">
                                      <p:cBhvr>
                                        <p:cTn dur="500" fill="hold" id="16"/>
                                        <p:tgtEl>
                                          <p:spTgt spid="32"/>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37"/>
                                        </p:tgtEl>
                                        <p:attrNameLst>
                                          <p:attrName>style.visibility</p:attrName>
                                        </p:attrNameLst>
                                      </p:cBhvr>
                                      <p:to>
                                        <p:strVal val="visible"/>
                                      </p:to>
                                    </p:set>
                                    <p:anim calcmode="lin" valueType="num">
                                      <p:cBhvr>
                                        <p:cTn dur="500" fill="hold" id="19"/>
                                        <p:tgtEl>
                                          <p:spTgt spid="37"/>
                                        </p:tgtEl>
                                        <p:attrNameLst>
                                          <p:attrName>ppt_x</p:attrName>
                                        </p:attrNameLst>
                                      </p:cBhvr>
                                      <p:tavLst>
                                        <p:tav tm="0">
                                          <p:val>
                                            <p:strVal val="1+#ppt_w/2"/>
                                          </p:val>
                                        </p:tav>
                                        <p:tav tm="100000">
                                          <p:val>
                                            <p:strVal val="#ppt_x"/>
                                          </p:val>
                                        </p:tav>
                                      </p:tavLst>
                                    </p:anim>
                                    <p:anim calcmode="lin" valueType="num">
                                      <p:cBhvr>
                                        <p:cTn dur="500" fill="hold" id="20"/>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6738" name="组合 8"/>
          <p:cNvGrpSpPr/>
          <p:nvPr/>
        </p:nvGrpSpPr>
        <p:grpSpPr>
          <a:xfrm>
            <a:off x="0" y="0"/>
            <a:ext cx="4965700" cy="6858000"/>
            <a:chExt cx="4965700" cy="6858000"/>
          </a:xfrm>
        </p:grpSpPr>
        <p:pic>
          <p:nvPicPr>
            <p:cNvPr id="116769" name="图片 7"/>
            <p:cNvPicPr>
              <a:picLocks noChangeAspect="1"/>
            </p:cNvPicPr>
            <p:nvPr/>
          </p:nvPicPr>
          <p:blipFill>
            <a:blip r:embed="rId2">
              <a:extLst>
                <a:ext uri="{28A0092B-C50C-407E-A947-70E740481C1C}">
                  <a14:useLocalDpi val="0"/>
                </a:ext>
              </a:extLst>
            </a:blip>
            <a:srcRect b="7591" l="25368"/>
            <a:stretch>
              <a:fillRect/>
            </a:stretch>
          </p:blipFill>
          <p:spPr bwMode="auto">
            <a:xfrm>
              <a:off x="0" y="709612"/>
              <a:ext cx="4965700" cy="6148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16770" name="组合 1"/>
            <p:cNvGrpSpPr/>
            <p:nvPr/>
          </p:nvGrpSpPr>
          <p:grpSpPr>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cxnSp>
            <p:nvCxnSpPr>
              <p:cNvPr id="4" name="直接连接符 3"/>
              <p:cNvCxnSpPr/>
              <p:nvPr/>
            </p:nvCxnSpPr>
            <p:spPr bwMode="auto">
              <a:xfrm flipH="1">
                <a:off x="2184400" y="0"/>
                <a:ext cx="0" cy="14192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cxnSp>
            <p:nvCxnSpPr>
              <p:cNvPr id="5" name="直接连接符 4"/>
              <p:cNvCxnSpPr/>
              <p:nvPr/>
            </p:nvCxnSpPr>
            <p:spPr bwMode="auto">
              <a:xfrm flipH="1">
                <a:off x="2184400" y="3000375"/>
                <a:ext cx="0" cy="38576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grpSp>
        <p:sp>
          <p:nvSpPr>
            <p:cNvPr id="7" name="文本框 6"/>
            <p:cNvSpPr txBox="1">
              <a:spLocks noChangeArrowheads="1"/>
            </p:cNvSpPr>
            <p:nvPr/>
          </p:nvSpPr>
          <p:spPr bwMode="auto">
            <a:xfrm>
              <a:off x="1865313" y="1557338"/>
              <a:ext cx="65881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buFont charset="0" panose="020b0604020202020204" pitchFamily="34" typeface="Arial"/>
                <a:buNone/>
                <a:defRPr/>
              </a:pPr>
              <a:r>
                <a:rPr altLang="en-US" lang="zh-CN" sz="3600">
                  <a:solidFill>
                    <a:schemeClr val="tx1">
                      <a:lumMod val="65000"/>
                      <a:lumOff val="35000"/>
                    </a:schemeClr>
                  </a:solidFill>
                  <a:latin charset="-122" panose="02010509060101010101" pitchFamily="49" typeface="幼圆"/>
                  <a:ea charset="-122" panose="02010509060101010101" pitchFamily="49" typeface="幼圆"/>
                </a:rPr>
                <a:t>标题</a:t>
              </a:r>
            </a:p>
          </p:txBody>
        </p:sp>
      </p:grpSp>
      <p:grpSp>
        <p:nvGrpSpPr>
          <p:cNvPr id="24" name="Group 66"/>
          <p:cNvGrpSpPr/>
          <p:nvPr/>
        </p:nvGrpSpPr>
        <p:grpSpPr>
          <a:xfrm>
            <a:off x="8072438" y="3117850"/>
            <a:ext cx="1947862" cy="404813"/>
            <a:chOff x="5603652" y="1601323"/>
            <a:chExt cx="1947726" cy="405510"/>
          </a:xfrm>
        </p:grpSpPr>
        <p:sp>
          <p:nvSpPr>
            <p:cNvPr id="25" name="Text Placeholder 3"/>
            <p:cNvSpPr txBox="1"/>
            <p:nvPr/>
          </p:nvSpPr>
          <p:spPr>
            <a:xfrm>
              <a:off x="5603652" y="1601959"/>
              <a:ext cx="1219115" cy="183195"/>
            </a:xfrm>
            <a:prstGeom prst="rect">
              <a:avLst/>
            </a:prstGeom>
          </p:spPr>
          <p:txBody>
            <a:bodyPr anchor="ctr"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fontAlgn="auto">
                <a:spcBef>
                  <a:spcPct val="20000"/>
                </a:spcBef>
                <a:spcAft>
                  <a:spcPct val="0"/>
                </a:spcAft>
                <a:defRPr/>
              </a:pPr>
              <a:r>
                <a:rPr altLang="en-US" lang="zh-CN" sz="1200">
                  <a:solidFill>
                    <a:schemeClr val="tx1">
                      <a:lumMod val="75000"/>
                      <a:lumOff val="25000"/>
                    </a:schemeClr>
                  </a:solidFill>
                </a:rPr>
                <a:t>文字添加你的文字</a:t>
              </a:r>
            </a:p>
          </p:txBody>
        </p:sp>
        <p:sp>
          <p:nvSpPr>
            <p:cNvPr id="26" name="Text Placeholder 3"/>
            <p:cNvSpPr txBox="1"/>
            <p:nvPr/>
          </p:nvSpPr>
          <p:spPr>
            <a:xfrm>
              <a:off x="5603652" y="1853376"/>
              <a:ext cx="1947726" cy="152662"/>
            </a:xfrm>
            <a:prstGeom prst="rect">
              <a:avLst/>
            </a:prstGeom>
          </p:spPr>
          <p:txBody>
            <a:bodyPr anchor="ctr" bIns="0" lIns="0" rIns="0" tIns="0">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914400">
                <a:spcBef>
                  <a:spcPct val="20000"/>
                </a:spcBef>
                <a:defRPr/>
              </a:pPr>
              <a:r>
                <a:rPr altLang="en-US" lang="zh-CN" sz="1000">
                  <a:solidFill>
                    <a:schemeClr val="tx1">
                      <a:lumMod val="75000"/>
                      <a:lumOff val="25000"/>
                    </a:schemeClr>
                  </a:solidFill>
                </a:rPr>
                <a:t>文字添加你的文字</a:t>
              </a:r>
            </a:p>
          </p:txBody>
        </p:sp>
      </p:grpSp>
      <p:grpSp>
        <p:nvGrpSpPr>
          <p:cNvPr id="27" name="Group 72"/>
          <p:cNvGrpSpPr/>
          <p:nvPr/>
        </p:nvGrpSpPr>
        <p:grpSpPr>
          <a:xfrm>
            <a:off x="3089275" y="4452938"/>
            <a:ext cx="1947863" cy="446087"/>
            <a:chOff x="5603652" y="1625377"/>
            <a:chExt cx="1947726" cy="446113"/>
          </a:xfrm>
        </p:grpSpPr>
        <p:sp>
          <p:nvSpPr>
            <p:cNvPr id="28" name="Text Placeholder 3"/>
            <p:cNvSpPr txBox="1"/>
            <p:nvPr/>
          </p:nvSpPr>
          <p:spPr>
            <a:xfrm>
              <a:off x="6332264" y="1626012"/>
              <a:ext cx="1219114" cy="182891"/>
            </a:xfrm>
            <a:prstGeom prst="rect">
              <a:avLst/>
            </a:prstGeom>
          </p:spPr>
          <p:txBody>
            <a:bodyPr anchor="ctr"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fontAlgn="auto">
                <a:spcBef>
                  <a:spcPct val="20000"/>
                </a:spcBef>
                <a:spcAft>
                  <a:spcPct val="0"/>
                </a:spcAft>
                <a:defRPr/>
              </a:pPr>
              <a:r>
                <a:rPr altLang="en-US" lang="zh-CN" sz="1200">
                  <a:solidFill>
                    <a:schemeClr val="tx1">
                      <a:lumMod val="75000"/>
                      <a:lumOff val="25000"/>
                    </a:schemeClr>
                  </a:solidFill>
                </a:rPr>
                <a:t>文字添加你的文字</a:t>
              </a:r>
            </a:p>
          </p:txBody>
        </p:sp>
        <p:sp>
          <p:nvSpPr>
            <p:cNvPr id="29" name="Text Placeholder 3"/>
            <p:cNvSpPr txBox="1"/>
            <p:nvPr/>
          </p:nvSpPr>
          <p:spPr>
            <a:xfrm>
              <a:off x="5603652" y="1918288"/>
              <a:ext cx="1947726" cy="152409"/>
            </a:xfrm>
            <a:prstGeom prst="rect">
              <a:avLst/>
            </a:prstGeom>
          </p:spPr>
          <p:txBody>
            <a:bodyPr anchor="ctr" bIns="0" lIns="0" rIns="0" tIns="0">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defTabSz="914400">
                <a:spcBef>
                  <a:spcPct val="20000"/>
                </a:spcBef>
                <a:defRPr/>
              </a:pPr>
              <a:r>
                <a:rPr altLang="en-US" lang="zh-CN" sz="1000">
                  <a:solidFill>
                    <a:schemeClr val="tx1">
                      <a:lumMod val="75000"/>
                      <a:lumOff val="25000"/>
                    </a:schemeClr>
                  </a:solidFill>
                </a:rPr>
                <a:t>文字添加你的文字</a:t>
              </a:r>
            </a:p>
          </p:txBody>
        </p:sp>
      </p:grpSp>
      <p:grpSp>
        <p:nvGrpSpPr>
          <p:cNvPr id="30" name="Group 75"/>
          <p:cNvGrpSpPr/>
          <p:nvPr/>
        </p:nvGrpSpPr>
        <p:grpSpPr>
          <a:xfrm>
            <a:off x="2667000" y="3100388"/>
            <a:ext cx="1947863" cy="411162"/>
            <a:chOff x="5603652" y="1679341"/>
            <a:chExt cx="1947726" cy="410621"/>
          </a:xfrm>
        </p:grpSpPr>
        <p:sp>
          <p:nvSpPr>
            <p:cNvPr id="31" name="Text Placeholder 3"/>
            <p:cNvSpPr txBox="1"/>
            <p:nvPr/>
          </p:nvSpPr>
          <p:spPr>
            <a:xfrm>
              <a:off x="6332264" y="1679975"/>
              <a:ext cx="1219114" cy="182639"/>
            </a:xfrm>
            <a:prstGeom prst="rect">
              <a:avLst/>
            </a:prstGeom>
          </p:spPr>
          <p:txBody>
            <a:bodyPr anchor="ctr"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fontAlgn="auto">
                <a:spcBef>
                  <a:spcPct val="20000"/>
                </a:spcBef>
                <a:spcAft>
                  <a:spcPct val="0"/>
                </a:spcAft>
                <a:defRPr/>
              </a:pPr>
              <a:r>
                <a:rPr altLang="en-US" lang="zh-CN" sz="1200">
                  <a:solidFill>
                    <a:schemeClr val="tx1">
                      <a:lumMod val="75000"/>
                      <a:lumOff val="25000"/>
                    </a:schemeClr>
                  </a:solidFill>
                </a:rPr>
                <a:t>文字添加你的文字</a:t>
              </a:r>
            </a:p>
          </p:txBody>
        </p:sp>
        <p:sp>
          <p:nvSpPr>
            <p:cNvPr id="32" name="Text Placeholder 3"/>
            <p:cNvSpPr txBox="1"/>
            <p:nvPr/>
          </p:nvSpPr>
          <p:spPr>
            <a:xfrm>
              <a:off x="5603652" y="1936970"/>
              <a:ext cx="1947726" cy="152199"/>
            </a:xfrm>
            <a:prstGeom prst="rect">
              <a:avLst/>
            </a:prstGeom>
          </p:spPr>
          <p:txBody>
            <a:bodyPr anchor="ctr" bIns="0" lIns="0" rIns="0" tIns="0">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defTabSz="914400">
                <a:spcBef>
                  <a:spcPct val="20000"/>
                </a:spcBef>
                <a:defRPr/>
              </a:pPr>
              <a:r>
                <a:rPr altLang="en-US" lang="zh-CN" sz="1000">
                  <a:solidFill>
                    <a:schemeClr val="tx1">
                      <a:lumMod val="75000"/>
                      <a:lumOff val="25000"/>
                    </a:schemeClr>
                  </a:solidFill>
                </a:rPr>
                <a:t>文字添加你的文字</a:t>
              </a:r>
            </a:p>
          </p:txBody>
        </p:sp>
      </p:grpSp>
      <p:grpSp>
        <p:nvGrpSpPr>
          <p:cNvPr id="33" name="Group 72"/>
          <p:cNvGrpSpPr/>
          <p:nvPr/>
        </p:nvGrpSpPr>
        <p:grpSpPr>
          <a:xfrm>
            <a:off x="3827463" y="2076450"/>
            <a:ext cx="1947862" cy="401638"/>
            <a:chOff x="5603652" y="1624994"/>
            <a:chExt cx="1947726" cy="400312"/>
          </a:xfrm>
        </p:grpSpPr>
        <p:sp>
          <p:nvSpPr>
            <p:cNvPr id="34" name="Text Placeholder 3"/>
            <p:cNvSpPr txBox="1"/>
            <p:nvPr/>
          </p:nvSpPr>
          <p:spPr>
            <a:xfrm>
              <a:off x="6332264" y="1626418"/>
              <a:ext cx="1219115" cy="182276"/>
            </a:xfrm>
            <a:prstGeom prst="rect">
              <a:avLst/>
            </a:prstGeom>
          </p:spPr>
          <p:txBody>
            <a:bodyPr anchor="ctr"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fontAlgn="auto">
                <a:spcBef>
                  <a:spcPct val="20000"/>
                </a:spcBef>
                <a:spcAft>
                  <a:spcPct val="0"/>
                </a:spcAft>
                <a:defRPr/>
              </a:pPr>
              <a:r>
                <a:rPr altLang="en-US" lang="zh-CN" sz="1200">
                  <a:solidFill>
                    <a:schemeClr val="tx1">
                      <a:lumMod val="75000"/>
                      <a:lumOff val="25000"/>
                    </a:schemeClr>
                  </a:solidFill>
                </a:rPr>
                <a:t>文字添加你的文字</a:t>
              </a:r>
            </a:p>
          </p:txBody>
        </p:sp>
        <p:sp>
          <p:nvSpPr>
            <p:cNvPr id="35" name="Text Placeholder 3"/>
            <p:cNvSpPr txBox="1"/>
            <p:nvPr/>
          </p:nvSpPr>
          <p:spPr>
            <a:xfrm>
              <a:off x="5603651" y="1872618"/>
              <a:ext cx="1947726" cy="151897"/>
            </a:xfrm>
            <a:prstGeom prst="rect">
              <a:avLst/>
            </a:prstGeom>
          </p:spPr>
          <p:txBody>
            <a:bodyPr anchor="ctr" bIns="0" lIns="0" rIns="0" tIns="0">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defTabSz="914400">
                <a:spcBef>
                  <a:spcPct val="20000"/>
                </a:spcBef>
                <a:defRPr/>
              </a:pPr>
              <a:r>
                <a:rPr altLang="en-US" lang="zh-CN" sz="1000">
                  <a:solidFill>
                    <a:schemeClr val="tx1">
                      <a:lumMod val="75000"/>
                      <a:lumOff val="25000"/>
                    </a:schemeClr>
                  </a:solidFill>
                </a:rPr>
                <a:t>文字添加你的文字</a:t>
              </a:r>
            </a:p>
          </p:txBody>
        </p:sp>
      </p:grpSp>
      <p:grpSp>
        <p:nvGrpSpPr>
          <p:cNvPr id="36" name="Group 69"/>
          <p:cNvGrpSpPr/>
          <p:nvPr/>
        </p:nvGrpSpPr>
        <p:grpSpPr>
          <a:xfrm>
            <a:off x="7688263" y="4413250"/>
            <a:ext cx="1946275" cy="431800"/>
            <a:chOff x="5603652" y="1593765"/>
            <a:chExt cx="1947726" cy="431542"/>
          </a:xfrm>
        </p:grpSpPr>
        <p:sp>
          <p:nvSpPr>
            <p:cNvPr id="37" name="Text Placeholder 3"/>
            <p:cNvSpPr txBox="1"/>
            <p:nvPr/>
          </p:nvSpPr>
          <p:spPr>
            <a:xfrm>
              <a:off x="5603652" y="1594399"/>
              <a:ext cx="1220109" cy="182771"/>
            </a:xfrm>
            <a:prstGeom prst="rect">
              <a:avLst/>
            </a:prstGeom>
          </p:spPr>
          <p:txBody>
            <a:bodyPr anchor="ctr"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fontAlgn="auto">
                <a:spcBef>
                  <a:spcPct val="20000"/>
                </a:spcBef>
                <a:spcAft>
                  <a:spcPct val="0"/>
                </a:spcAft>
                <a:defRPr/>
              </a:pPr>
              <a:r>
                <a:rPr altLang="en-US" lang="zh-CN" sz="1200">
                  <a:solidFill>
                    <a:schemeClr val="tx1">
                      <a:lumMod val="75000"/>
                      <a:lumOff val="25000"/>
                    </a:schemeClr>
                  </a:solidFill>
                </a:rPr>
                <a:t>文字添加你的文字</a:t>
              </a:r>
            </a:p>
          </p:txBody>
        </p:sp>
        <p:sp>
          <p:nvSpPr>
            <p:cNvPr id="38" name="Text Placeholder 3"/>
            <p:cNvSpPr txBox="1"/>
            <p:nvPr/>
          </p:nvSpPr>
          <p:spPr>
            <a:xfrm>
              <a:off x="5603652" y="1872204"/>
              <a:ext cx="1947726" cy="152309"/>
            </a:xfrm>
            <a:prstGeom prst="rect">
              <a:avLst/>
            </a:prstGeom>
          </p:spPr>
          <p:txBody>
            <a:bodyPr anchor="ctr" bIns="0" lIns="0" rIns="0" tIns="0">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914400">
                <a:spcBef>
                  <a:spcPct val="20000"/>
                </a:spcBef>
                <a:defRPr/>
              </a:pPr>
              <a:r>
                <a:rPr altLang="en-US" lang="zh-CN" sz="1000">
                  <a:solidFill>
                    <a:schemeClr val="tx1">
                      <a:lumMod val="75000"/>
                      <a:lumOff val="25000"/>
                    </a:schemeClr>
                  </a:solidFill>
                </a:rPr>
                <a:t>文字添加你的文字</a:t>
              </a:r>
            </a:p>
          </p:txBody>
        </p:sp>
      </p:grpSp>
      <p:sp>
        <p:nvSpPr>
          <p:cNvPr id="39" name="Freeform 56"/>
          <p:cNvSpPr/>
          <p:nvPr/>
        </p:nvSpPr>
        <p:spPr>
          <a:xfrm>
            <a:off x="5892800" y="2178050"/>
            <a:ext cx="939800" cy="939800"/>
          </a:xfrm>
          <a:custGeom>
            <a:gdLst>
              <a:gd fmla="*/ 0 w 938701" name="connsiteX0"/>
              <a:gd fmla="*/ 469351 h 938701" name="connsiteY0"/>
              <a:gd fmla="*/ 137470 w 938701" name="connsiteX1"/>
              <a:gd fmla="*/ 137470 h 938701" name="connsiteY1"/>
              <a:gd fmla="*/ 469352 w 938701" name="connsiteX2"/>
              <a:gd fmla="*/ 1 h 938701" name="connsiteY2"/>
              <a:gd fmla="*/ 801233 w 938701" name="connsiteX3"/>
              <a:gd fmla="*/ 137471 h 938701" name="connsiteY3"/>
              <a:gd fmla="*/ 938702 w 938701" name="connsiteX4"/>
              <a:gd fmla="*/ 469353 h 938701" name="connsiteY4"/>
              <a:gd fmla="*/ 801232 w 938701" name="connsiteX5"/>
              <a:gd fmla="*/ 801234 h 938701" name="connsiteY5"/>
              <a:gd fmla="*/ 469351 w 938701" name="connsiteX6"/>
              <a:gd fmla="*/ 938704 h 938701" name="connsiteY6"/>
              <a:gd fmla="*/ 137470 w 938701" name="connsiteX7"/>
              <a:gd fmla="*/ 801234 h 938701" name="connsiteY7"/>
              <a:gd fmla="*/ 1 w 938701" name="connsiteX8"/>
              <a:gd fmla="*/ 469352 h 938701" name="connsiteY8"/>
              <a:gd fmla="*/ 0 w 938701" name="connsiteX9"/>
              <a:gd fmla="*/ 469351 h 93870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938701" w="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bIns="162869" lIns="162870" rIns="162870" tIns="162869"/>
          <a:lstStyle/>
          <a:p>
            <a:pPr algn="ctr" defTabSz="889000">
              <a:lnSpc>
                <a:spcPct val="90000"/>
              </a:lnSpc>
              <a:spcAft>
                <a:spcPct val="35000"/>
              </a:spcAft>
              <a:defRPr/>
            </a:pPr>
            <a:endParaRPr lang="en-US" sz="2000"/>
          </a:p>
        </p:txBody>
      </p:sp>
      <p:sp>
        <p:nvSpPr>
          <p:cNvPr id="40" name="Freeform 57"/>
          <p:cNvSpPr/>
          <p:nvPr/>
        </p:nvSpPr>
        <p:spPr>
          <a:xfrm rot="2160000">
            <a:off x="6802438" y="2900363"/>
            <a:ext cx="250825" cy="315912"/>
          </a:xfrm>
          <a:custGeom>
            <a:gdLst>
              <a:gd fmla="*/ 0 w 250372" name="connsiteX0"/>
              <a:gd fmla="*/ 63362 h 316811" name="connsiteY0"/>
              <a:gd fmla="*/ 125186 w 250372" name="connsiteX1"/>
              <a:gd fmla="*/ 63362 h 316811" name="connsiteY1"/>
              <a:gd fmla="*/ 125186 w 250372" name="connsiteX2"/>
              <a:gd fmla="*/ 0 h 316811" name="connsiteY2"/>
              <a:gd fmla="*/ 250372 w 250372" name="connsiteX3"/>
              <a:gd fmla="*/ 158406 h 316811" name="connsiteY3"/>
              <a:gd fmla="*/ 125186 w 250372" name="connsiteX4"/>
              <a:gd fmla="*/ 316811 h 316811" name="connsiteY4"/>
              <a:gd fmla="*/ 125186 w 250372" name="connsiteX5"/>
              <a:gd fmla="*/ 253449 h 316811" name="connsiteY5"/>
              <a:gd fmla="*/ 0 w 250372" name="connsiteX6"/>
              <a:gd fmla="*/ 253449 h 316811" name="connsiteY6"/>
              <a:gd fmla="*/ 0 w 250372" name="connsiteX7"/>
              <a:gd fmla="*/ 63362 h 31681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16811" w="250372">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chemeClr val="tx1">
              <a:lumMod val="75000"/>
              <a:lumOff val="2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bIns="63362" lIns="0" rIns="75111" tIns="63361"/>
          <a:lstStyle/>
          <a:p>
            <a:pPr algn="ctr" defTabSz="622300">
              <a:lnSpc>
                <a:spcPct val="90000"/>
              </a:lnSpc>
              <a:spcAft>
                <a:spcPct val="35000"/>
              </a:spcAft>
              <a:defRPr/>
            </a:pPr>
            <a:endParaRPr lang="en-US" sz="1400"/>
          </a:p>
        </p:txBody>
      </p:sp>
      <p:sp>
        <p:nvSpPr>
          <p:cNvPr id="55" name="Freeform 58"/>
          <p:cNvSpPr/>
          <p:nvPr/>
        </p:nvSpPr>
        <p:spPr>
          <a:xfrm>
            <a:off x="7034213" y="3008313"/>
            <a:ext cx="939800" cy="938212"/>
          </a:xfrm>
          <a:custGeom>
            <a:gdLst>
              <a:gd fmla="*/ 0 w 938701" name="connsiteX0"/>
              <a:gd fmla="*/ 469351 h 938701" name="connsiteY0"/>
              <a:gd fmla="*/ 137470 w 938701" name="connsiteX1"/>
              <a:gd fmla="*/ 137470 h 938701" name="connsiteY1"/>
              <a:gd fmla="*/ 469352 w 938701" name="connsiteX2"/>
              <a:gd fmla="*/ 1 h 938701" name="connsiteY2"/>
              <a:gd fmla="*/ 801233 w 938701" name="connsiteX3"/>
              <a:gd fmla="*/ 137471 h 938701" name="connsiteY3"/>
              <a:gd fmla="*/ 938702 w 938701" name="connsiteX4"/>
              <a:gd fmla="*/ 469353 h 938701" name="connsiteY4"/>
              <a:gd fmla="*/ 801232 w 938701" name="connsiteX5"/>
              <a:gd fmla="*/ 801234 h 938701" name="connsiteY5"/>
              <a:gd fmla="*/ 469351 w 938701" name="connsiteX6"/>
              <a:gd fmla="*/ 938704 h 938701" name="connsiteY6"/>
              <a:gd fmla="*/ 137470 w 938701" name="connsiteX7"/>
              <a:gd fmla="*/ 801234 h 938701" name="connsiteY7"/>
              <a:gd fmla="*/ 1 w 938701" name="connsiteX8"/>
              <a:gd fmla="*/ 469352 h 938701" name="connsiteY8"/>
              <a:gd fmla="*/ 0 w 938701" name="connsiteX9"/>
              <a:gd fmla="*/ 469351 h 93870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938701" w="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bIns="162869" lIns="162870" rIns="162870" tIns="162869"/>
          <a:lstStyle/>
          <a:p>
            <a:pPr algn="ctr" defTabSz="889000">
              <a:lnSpc>
                <a:spcPct val="90000"/>
              </a:lnSpc>
              <a:spcAft>
                <a:spcPct val="35000"/>
              </a:spcAft>
              <a:defRPr/>
            </a:pPr>
            <a:endParaRPr lang="en-US" sz="2000"/>
          </a:p>
        </p:txBody>
      </p:sp>
      <p:sp>
        <p:nvSpPr>
          <p:cNvPr id="56" name="Freeform 59"/>
          <p:cNvSpPr/>
          <p:nvPr/>
        </p:nvSpPr>
        <p:spPr>
          <a:xfrm rot="17280000">
            <a:off x="7162800" y="3983038"/>
            <a:ext cx="250825" cy="317500"/>
          </a:xfrm>
          <a:custGeom>
            <a:gdLst>
              <a:gd fmla="*/ 0 w 250372" name="connsiteX0"/>
              <a:gd fmla="*/ 63362 h 316811" name="connsiteY0"/>
              <a:gd fmla="*/ 125186 w 250372" name="connsiteX1"/>
              <a:gd fmla="*/ 63362 h 316811" name="connsiteY1"/>
              <a:gd fmla="*/ 125186 w 250372" name="connsiteX2"/>
              <a:gd fmla="*/ 0 h 316811" name="connsiteY2"/>
              <a:gd fmla="*/ 250372 w 250372" name="connsiteX3"/>
              <a:gd fmla="*/ 158406 h 316811" name="connsiteY3"/>
              <a:gd fmla="*/ 125186 w 250372" name="connsiteX4"/>
              <a:gd fmla="*/ 316811 h 316811" name="connsiteY4"/>
              <a:gd fmla="*/ 125186 w 250372" name="connsiteX5"/>
              <a:gd fmla="*/ 253449 h 316811" name="connsiteY5"/>
              <a:gd fmla="*/ 0 w 250372" name="connsiteX6"/>
              <a:gd fmla="*/ 253449 h 316811" name="connsiteY6"/>
              <a:gd fmla="*/ 0 w 250372" name="connsiteX7"/>
              <a:gd fmla="*/ 63362 h 31681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16811" w="250372">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chemeClr val="tx1">
              <a:lumMod val="75000"/>
              <a:lumOff val="2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bIns="63362" lIns="75111" rIns="1" tIns="63361"/>
          <a:lstStyle/>
          <a:p>
            <a:pPr algn="ctr" defTabSz="622300">
              <a:lnSpc>
                <a:spcPct val="90000"/>
              </a:lnSpc>
              <a:spcAft>
                <a:spcPct val="35000"/>
              </a:spcAft>
              <a:defRPr/>
            </a:pPr>
            <a:endParaRPr lang="en-US" sz="1400"/>
          </a:p>
        </p:txBody>
      </p:sp>
      <p:sp>
        <p:nvSpPr>
          <p:cNvPr id="57" name="Freeform 60"/>
          <p:cNvSpPr/>
          <p:nvPr/>
        </p:nvSpPr>
        <p:spPr>
          <a:xfrm>
            <a:off x="6599238" y="4349750"/>
            <a:ext cx="938212" cy="939800"/>
          </a:xfrm>
          <a:custGeom>
            <a:gdLst>
              <a:gd fmla="*/ 0 w 938701" name="connsiteX0"/>
              <a:gd fmla="*/ 469351 h 938701" name="connsiteY0"/>
              <a:gd fmla="*/ 137470 w 938701" name="connsiteX1"/>
              <a:gd fmla="*/ 137470 h 938701" name="connsiteY1"/>
              <a:gd fmla="*/ 469352 w 938701" name="connsiteX2"/>
              <a:gd fmla="*/ 1 h 938701" name="connsiteY2"/>
              <a:gd fmla="*/ 801233 w 938701" name="connsiteX3"/>
              <a:gd fmla="*/ 137471 h 938701" name="connsiteY3"/>
              <a:gd fmla="*/ 938702 w 938701" name="connsiteX4"/>
              <a:gd fmla="*/ 469353 h 938701" name="connsiteY4"/>
              <a:gd fmla="*/ 801232 w 938701" name="connsiteX5"/>
              <a:gd fmla="*/ 801234 h 938701" name="connsiteY5"/>
              <a:gd fmla="*/ 469351 w 938701" name="connsiteX6"/>
              <a:gd fmla="*/ 938704 h 938701" name="connsiteY6"/>
              <a:gd fmla="*/ 137470 w 938701" name="connsiteX7"/>
              <a:gd fmla="*/ 801234 h 938701" name="connsiteY7"/>
              <a:gd fmla="*/ 1 w 938701" name="connsiteX8"/>
              <a:gd fmla="*/ 469352 h 938701" name="connsiteY8"/>
              <a:gd fmla="*/ 0 w 938701" name="connsiteX9"/>
              <a:gd fmla="*/ 469351 h 93870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938701" w="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bIns="162869" lIns="162870" rIns="162870" tIns="162869"/>
          <a:lstStyle/>
          <a:p>
            <a:pPr algn="ctr" defTabSz="889000">
              <a:lnSpc>
                <a:spcPct val="90000"/>
              </a:lnSpc>
              <a:spcAft>
                <a:spcPct val="35000"/>
              </a:spcAft>
              <a:defRPr/>
            </a:pPr>
            <a:endParaRPr lang="en-US" sz="2000"/>
          </a:p>
        </p:txBody>
      </p:sp>
      <p:sp>
        <p:nvSpPr>
          <p:cNvPr id="58" name="Freeform 61"/>
          <p:cNvSpPr/>
          <p:nvPr/>
        </p:nvSpPr>
        <p:spPr>
          <a:xfrm>
            <a:off x="6245225" y="4660900"/>
            <a:ext cx="249238" cy="317500"/>
          </a:xfrm>
          <a:custGeom>
            <a:gdLst>
              <a:gd fmla="*/ 0 w 250372" name="connsiteX0"/>
              <a:gd fmla="*/ 63362 h 316811" name="connsiteY0"/>
              <a:gd fmla="*/ 125186 w 250372" name="connsiteX1"/>
              <a:gd fmla="*/ 63362 h 316811" name="connsiteY1"/>
              <a:gd fmla="*/ 125186 w 250372" name="connsiteX2"/>
              <a:gd fmla="*/ 0 h 316811" name="connsiteY2"/>
              <a:gd fmla="*/ 250372 w 250372" name="connsiteX3"/>
              <a:gd fmla="*/ 158406 h 316811" name="connsiteY3"/>
              <a:gd fmla="*/ 125186 w 250372" name="connsiteX4"/>
              <a:gd fmla="*/ 316811 h 316811" name="connsiteY4"/>
              <a:gd fmla="*/ 125186 w 250372" name="connsiteX5"/>
              <a:gd fmla="*/ 253449 h 316811" name="connsiteY5"/>
              <a:gd fmla="*/ 0 w 250372" name="connsiteX6"/>
              <a:gd fmla="*/ 253449 h 316811" name="connsiteY6"/>
              <a:gd fmla="*/ 0 w 250372" name="connsiteX7"/>
              <a:gd fmla="*/ 63362 h 31681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16811" w="250372">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chemeClr val="tx1">
              <a:lumMod val="75000"/>
              <a:lumOff val="2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bIns="63362" lIns="75112" rIns="1" tIns="63363"/>
          <a:lstStyle/>
          <a:p>
            <a:pPr algn="ctr" defTabSz="622300">
              <a:lnSpc>
                <a:spcPct val="90000"/>
              </a:lnSpc>
              <a:spcAft>
                <a:spcPct val="35000"/>
              </a:spcAft>
              <a:defRPr/>
            </a:pPr>
            <a:endParaRPr lang="en-US" sz="1400"/>
          </a:p>
        </p:txBody>
      </p:sp>
      <p:sp>
        <p:nvSpPr>
          <p:cNvPr id="59" name="Freeform 62"/>
          <p:cNvSpPr/>
          <p:nvPr/>
        </p:nvSpPr>
        <p:spPr>
          <a:xfrm>
            <a:off x="5187950" y="4349750"/>
            <a:ext cx="938213" cy="939800"/>
          </a:xfrm>
          <a:custGeom>
            <a:gdLst>
              <a:gd fmla="*/ 0 w 938701" name="connsiteX0"/>
              <a:gd fmla="*/ 469351 h 938701" name="connsiteY0"/>
              <a:gd fmla="*/ 137470 w 938701" name="connsiteX1"/>
              <a:gd fmla="*/ 137470 h 938701" name="connsiteY1"/>
              <a:gd fmla="*/ 469352 w 938701" name="connsiteX2"/>
              <a:gd fmla="*/ 1 h 938701" name="connsiteY2"/>
              <a:gd fmla="*/ 801233 w 938701" name="connsiteX3"/>
              <a:gd fmla="*/ 137471 h 938701" name="connsiteY3"/>
              <a:gd fmla="*/ 938702 w 938701" name="connsiteX4"/>
              <a:gd fmla="*/ 469353 h 938701" name="connsiteY4"/>
              <a:gd fmla="*/ 801232 w 938701" name="connsiteX5"/>
              <a:gd fmla="*/ 801234 h 938701" name="connsiteY5"/>
              <a:gd fmla="*/ 469351 w 938701" name="connsiteX6"/>
              <a:gd fmla="*/ 938704 h 938701" name="connsiteY6"/>
              <a:gd fmla="*/ 137470 w 938701" name="connsiteX7"/>
              <a:gd fmla="*/ 801234 h 938701" name="connsiteY7"/>
              <a:gd fmla="*/ 1 w 938701" name="connsiteX8"/>
              <a:gd fmla="*/ 469352 h 938701" name="connsiteY8"/>
              <a:gd fmla="*/ 0 w 938701" name="connsiteX9"/>
              <a:gd fmla="*/ 469351 h 93870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938701" w="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bIns="162869" lIns="162870" rIns="162870" tIns="162869"/>
          <a:lstStyle/>
          <a:p>
            <a:pPr algn="ctr" defTabSz="889000">
              <a:lnSpc>
                <a:spcPct val="90000"/>
              </a:lnSpc>
              <a:spcAft>
                <a:spcPct val="35000"/>
              </a:spcAft>
              <a:defRPr/>
            </a:pPr>
            <a:endParaRPr lang="en-US" sz="2000"/>
          </a:p>
        </p:txBody>
      </p:sp>
      <p:sp>
        <p:nvSpPr>
          <p:cNvPr id="60" name="Freeform 63"/>
          <p:cNvSpPr/>
          <p:nvPr/>
        </p:nvSpPr>
        <p:spPr>
          <a:xfrm rot="4320000">
            <a:off x="5316538" y="3997325"/>
            <a:ext cx="249237" cy="315913"/>
          </a:xfrm>
          <a:custGeom>
            <a:gdLst>
              <a:gd fmla="*/ 0 w 250372" name="connsiteX0"/>
              <a:gd fmla="*/ 63362 h 316811" name="connsiteY0"/>
              <a:gd fmla="*/ 125186 w 250372" name="connsiteX1"/>
              <a:gd fmla="*/ 63362 h 316811" name="connsiteY1"/>
              <a:gd fmla="*/ 125186 w 250372" name="connsiteX2"/>
              <a:gd fmla="*/ 0 h 316811" name="connsiteY2"/>
              <a:gd fmla="*/ 250372 w 250372" name="connsiteX3"/>
              <a:gd fmla="*/ 158406 h 316811" name="connsiteY3"/>
              <a:gd fmla="*/ 125186 w 250372" name="connsiteX4"/>
              <a:gd fmla="*/ 316811 h 316811" name="connsiteY4"/>
              <a:gd fmla="*/ 125186 w 250372" name="connsiteX5"/>
              <a:gd fmla="*/ 253449 h 316811" name="connsiteY5"/>
              <a:gd fmla="*/ 0 w 250372" name="connsiteX6"/>
              <a:gd fmla="*/ 253449 h 316811" name="connsiteY6"/>
              <a:gd fmla="*/ 0 w 250372" name="connsiteX7"/>
              <a:gd fmla="*/ 63362 h 31681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16811" w="250372">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chemeClr val="tx1">
              <a:lumMod val="75000"/>
              <a:lumOff val="2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bIns="63361" lIns="75112" rIns="0" tIns="63362"/>
          <a:lstStyle/>
          <a:p>
            <a:pPr algn="ctr" defTabSz="622300">
              <a:lnSpc>
                <a:spcPct val="90000"/>
              </a:lnSpc>
              <a:spcAft>
                <a:spcPct val="35000"/>
              </a:spcAft>
              <a:defRPr/>
            </a:pPr>
            <a:endParaRPr lang="en-US" sz="1400"/>
          </a:p>
        </p:txBody>
      </p:sp>
      <p:sp>
        <p:nvSpPr>
          <p:cNvPr id="61" name="Freeform 64"/>
          <p:cNvSpPr/>
          <p:nvPr/>
        </p:nvSpPr>
        <p:spPr>
          <a:xfrm>
            <a:off x="4751388" y="3008313"/>
            <a:ext cx="938212" cy="938212"/>
          </a:xfrm>
          <a:custGeom>
            <a:gdLst>
              <a:gd fmla="*/ 0 w 938701" name="connsiteX0"/>
              <a:gd fmla="*/ 469351 h 938701" name="connsiteY0"/>
              <a:gd fmla="*/ 137470 w 938701" name="connsiteX1"/>
              <a:gd fmla="*/ 137470 h 938701" name="connsiteY1"/>
              <a:gd fmla="*/ 469352 w 938701" name="connsiteX2"/>
              <a:gd fmla="*/ 1 h 938701" name="connsiteY2"/>
              <a:gd fmla="*/ 801233 w 938701" name="connsiteX3"/>
              <a:gd fmla="*/ 137471 h 938701" name="connsiteY3"/>
              <a:gd fmla="*/ 938702 w 938701" name="connsiteX4"/>
              <a:gd fmla="*/ 469353 h 938701" name="connsiteY4"/>
              <a:gd fmla="*/ 801232 w 938701" name="connsiteX5"/>
              <a:gd fmla="*/ 801234 h 938701" name="connsiteY5"/>
              <a:gd fmla="*/ 469351 w 938701" name="connsiteX6"/>
              <a:gd fmla="*/ 938704 h 938701" name="connsiteY6"/>
              <a:gd fmla="*/ 137470 w 938701" name="connsiteX7"/>
              <a:gd fmla="*/ 801234 h 938701" name="connsiteY7"/>
              <a:gd fmla="*/ 1 w 938701" name="connsiteX8"/>
              <a:gd fmla="*/ 469352 h 938701" name="connsiteY8"/>
              <a:gd fmla="*/ 0 w 938701" name="connsiteX9"/>
              <a:gd fmla="*/ 469351 h 93870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938701" w="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bIns="162869" lIns="162870" rIns="162870" tIns="162869"/>
          <a:lstStyle/>
          <a:p>
            <a:pPr algn="ctr" defTabSz="889000">
              <a:lnSpc>
                <a:spcPct val="90000"/>
              </a:lnSpc>
              <a:spcAft>
                <a:spcPct val="35000"/>
              </a:spcAft>
              <a:defRPr/>
            </a:pPr>
            <a:endParaRPr lang="en-US" sz="2000"/>
          </a:p>
        </p:txBody>
      </p:sp>
      <p:sp>
        <p:nvSpPr>
          <p:cNvPr id="62" name="Freeform 65"/>
          <p:cNvSpPr/>
          <p:nvPr/>
        </p:nvSpPr>
        <p:spPr>
          <a:xfrm rot="19440000">
            <a:off x="5661025" y="2908300"/>
            <a:ext cx="250825" cy="317500"/>
          </a:xfrm>
          <a:custGeom>
            <a:gdLst>
              <a:gd fmla="*/ 0 w 250372" name="connsiteX0"/>
              <a:gd fmla="*/ 63362 h 316811" name="connsiteY0"/>
              <a:gd fmla="*/ 125186 w 250372" name="connsiteX1"/>
              <a:gd fmla="*/ 63362 h 316811" name="connsiteY1"/>
              <a:gd fmla="*/ 125186 w 250372" name="connsiteX2"/>
              <a:gd fmla="*/ 0 h 316811" name="connsiteY2"/>
              <a:gd fmla="*/ 250372 w 250372" name="connsiteX3"/>
              <a:gd fmla="*/ 158406 h 316811" name="connsiteY3"/>
              <a:gd fmla="*/ 125186 w 250372" name="connsiteX4"/>
              <a:gd fmla="*/ 316811 h 316811" name="connsiteY4"/>
              <a:gd fmla="*/ 125186 w 250372" name="connsiteX5"/>
              <a:gd fmla="*/ 253449 h 316811" name="connsiteY5"/>
              <a:gd fmla="*/ 0 w 250372" name="connsiteX6"/>
              <a:gd fmla="*/ 253449 h 316811" name="connsiteY6"/>
              <a:gd fmla="*/ 0 w 250372" name="connsiteX7"/>
              <a:gd fmla="*/ 63362 h 31681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16811" w="250372">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chemeClr val="tx1">
              <a:lumMod val="75000"/>
              <a:lumOff val="2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bIns="63361" lIns="-1" rIns="75112" tIns="63362"/>
          <a:lstStyle/>
          <a:p>
            <a:pPr algn="ctr" defTabSz="622300">
              <a:lnSpc>
                <a:spcPct val="90000"/>
              </a:lnSpc>
              <a:spcAft>
                <a:spcPct val="35000"/>
              </a:spcAft>
              <a:defRPr/>
            </a:pPr>
            <a:endParaRPr lang="en-US" sz="1400"/>
          </a:p>
        </p:txBody>
      </p:sp>
      <p:sp>
        <p:nvSpPr>
          <p:cNvPr id="63" name="Freeform 62"/>
          <p:cNvSpPr>
            <a:spLocks noEditPoints="1"/>
          </p:cNvSpPr>
          <p:nvPr/>
        </p:nvSpPr>
        <p:spPr bwMode="auto">
          <a:xfrm>
            <a:off x="6197600" y="2481263"/>
            <a:ext cx="330200" cy="333375"/>
          </a:xfrm>
          <a:custGeom>
            <a:gdLst>
              <a:gd fmla="*/ 58 w 58" name="T0"/>
              <a:gd fmla="*/ 33 h 58" name="T1"/>
              <a:gd fmla="*/ 57 w 58" name="T2"/>
              <a:gd fmla="*/ 34 h 58" name="T3"/>
              <a:gd fmla="*/ 50 w 58" name="T4"/>
              <a:gd fmla="*/ 35 h 58" name="T5"/>
              <a:gd fmla="*/ 49 w 58" name="T6"/>
              <a:gd fmla="*/ 39 h 58" name="T7"/>
              <a:gd fmla="*/ 53 w 58" name="T8"/>
              <a:gd fmla="*/ 44 h 58" name="T9"/>
              <a:gd fmla="*/ 53 w 58" name="T10"/>
              <a:gd fmla="*/ 45 h 58" name="T11"/>
              <a:gd fmla="*/ 53 w 58" name="T12"/>
              <a:gd fmla="*/ 46 h 58" name="T13"/>
              <a:gd fmla="*/ 45 w 58" name="T14"/>
              <a:gd fmla="*/ 53 h 58" name="T15"/>
              <a:gd fmla="*/ 44 w 58" name="T16"/>
              <a:gd fmla="*/ 52 h 58" name="T17"/>
              <a:gd fmla="*/ 39 w 58" name="T18"/>
              <a:gd fmla="*/ 48 h 58" name="T19"/>
              <a:gd fmla="*/ 36 w 58" name="T20"/>
              <a:gd fmla="*/ 50 h 58" name="T21"/>
              <a:gd fmla="*/ 34 w 58" name="T22"/>
              <a:gd fmla="*/ 57 h 58" name="T23"/>
              <a:gd fmla="*/ 33 w 58" name="T24"/>
              <a:gd fmla="*/ 58 h 58" name="T25"/>
              <a:gd fmla="*/ 25 w 58" name="T26"/>
              <a:gd fmla="*/ 58 h 58" name="T27"/>
              <a:gd fmla="*/ 23 w 58" name="T28"/>
              <a:gd fmla="*/ 57 h 58" name="T29"/>
              <a:gd fmla="*/ 22 w 58" name="T30"/>
              <a:gd fmla="*/ 50 h 58" name="T31"/>
              <a:gd fmla="*/ 19 w 58" name="T32"/>
              <a:gd fmla="*/ 48 h 58" name="T33"/>
              <a:gd fmla="*/ 14 w 58" name="T34"/>
              <a:gd fmla="*/ 52 h 58" name="T35"/>
              <a:gd fmla="*/ 13 w 58" name="T36"/>
              <a:gd fmla="*/ 53 h 58" name="T37"/>
              <a:gd fmla="*/ 12 w 58" name="T38"/>
              <a:gd fmla="*/ 52 h 58" name="T39"/>
              <a:gd fmla="*/ 5 w 58" name="T40"/>
              <a:gd fmla="*/ 46 h 58" name="T41"/>
              <a:gd fmla="*/ 5 w 58" name="T42"/>
              <a:gd fmla="*/ 45 h 58" name="T43"/>
              <a:gd fmla="*/ 5 w 58" name="T44"/>
              <a:gd fmla="*/ 44 h 58" name="T45"/>
              <a:gd fmla="*/ 9 w 58" name="T46"/>
              <a:gd fmla="*/ 39 h 58" name="T47"/>
              <a:gd fmla="*/ 8 w 58" name="T48"/>
              <a:gd fmla="*/ 35 h 58" name="T49"/>
              <a:gd fmla="*/ 1 w 58" name="T50"/>
              <a:gd fmla="*/ 34 h 58" name="T51"/>
              <a:gd fmla="*/ 0 w 58" name="T52"/>
              <a:gd fmla="*/ 33 h 58" name="T53"/>
              <a:gd fmla="*/ 0 w 58" name="T54"/>
              <a:gd fmla="*/ 24 h 58" name="T55"/>
              <a:gd fmla="*/ 1 w 58" name="T56"/>
              <a:gd fmla="*/ 23 h 58" name="T57"/>
              <a:gd fmla="*/ 8 w 58" name="T58"/>
              <a:gd fmla="*/ 22 h 58" name="T59"/>
              <a:gd fmla="*/ 9 w 58" name="T60"/>
              <a:gd fmla="*/ 18 h 58" name="T61"/>
              <a:gd fmla="*/ 5 w 58" name="T62"/>
              <a:gd fmla="*/ 13 h 58" name="T63"/>
              <a:gd fmla="*/ 5 w 58" name="T64"/>
              <a:gd fmla="*/ 12 h 58" name="T65"/>
              <a:gd fmla="*/ 5 w 58" name="T66"/>
              <a:gd fmla="*/ 11 h 58" name="T67"/>
              <a:gd fmla="*/ 13 w 58" name="T68"/>
              <a:gd fmla="*/ 5 h 58" name="T69"/>
              <a:gd fmla="*/ 14 w 58" name="T70"/>
              <a:gd fmla="*/ 5 h 58" name="T71"/>
              <a:gd fmla="*/ 19 w 58" name="T72"/>
              <a:gd fmla="*/ 9 h 58" name="T73"/>
              <a:gd fmla="*/ 22 w 58" name="T74"/>
              <a:gd fmla="*/ 8 h 58" name="T75"/>
              <a:gd fmla="*/ 23 w 58" name="T76"/>
              <a:gd fmla="*/ 1 h 58" name="T77"/>
              <a:gd fmla="*/ 25 w 58" name="T78"/>
              <a:gd fmla="*/ 0 h 58" name="T79"/>
              <a:gd fmla="*/ 33 w 58" name="T80"/>
              <a:gd fmla="*/ 0 h 58" name="T81"/>
              <a:gd fmla="*/ 34 w 58" name="T82"/>
              <a:gd fmla="*/ 1 h 58" name="T83"/>
              <a:gd fmla="*/ 36 w 58" name="T84"/>
              <a:gd fmla="*/ 8 h 58" name="T85"/>
              <a:gd fmla="*/ 39 w 58" name="T86"/>
              <a:gd fmla="*/ 9 h 58" name="T87"/>
              <a:gd fmla="*/ 44 w 58" name="T88"/>
              <a:gd fmla="*/ 5 h 58" name="T89"/>
              <a:gd fmla="*/ 45 w 58" name="T90"/>
              <a:gd fmla="*/ 5 h 58" name="T91"/>
              <a:gd fmla="*/ 46 w 58" name="T92"/>
              <a:gd fmla="*/ 5 h 58" name="T93"/>
              <a:gd fmla="*/ 52 w 58" name="T94"/>
              <a:gd fmla="*/ 12 h 58" name="T95"/>
              <a:gd fmla="*/ 53 w 58" name="T96"/>
              <a:gd fmla="*/ 12 h 58" name="T97"/>
              <a:gd fmla="*/ 52 w 58" name="T98"/>
              <a:gd fmla="*/ 13 h 58" name="T99"/>
              <a:gd fmla="*/ 48 w 58" name="T100"/>
              <a:gd fmla="*/ 18 h 58" name="T101"/>
              <a:gd fmla="*/ 50 w 58" name="T102"/>
              <a:gd fmla="*/ 22 h 58" name="T103"/>
              <a:gd fmla="*/ 57 w 58" name="T104"/>
              <a:gd fmla="*/ 23 h 58" name="T105"/>
              <a:gd fmla="*/ 58 w 58" name="T106"/>
              <a:gd fmla="*/ 25 h 58" name="T107"/>
              <a:gd fmla="*/ 58 w 58" name="T108"/>
              <a:gd fmla="*/ 33 h 58" name="T109"/>
              <a:gd fmla="*/ 29 w 58" name="T110"/>
              <a:gd fmla="*/ 19 h 58" name="T111"/>
              <a:gd fmla="*/ 19 w 58" name="T112"/>
              <a:gd fmla="*/ 29 h 58" name="T113"/>
              <a:gd fmla="*/ 29 w 58" name="T114"/>
              <a:gd fmla="*/ 38 h 58" name="T115"/>
              <a:gd fmla="*/ 39 w 58" name="T116"/>
              <a:gd fmla="*/ 29 h 58" name="T117"/>
              <a:gd fmla="*/ 29 w 58" name="T118"/>
              <a:gd fmla="*/ 19 h 58"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57" w="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 name="Freeform 66"/>
          <p:cNvSpPr>
            <a:spLocks noEditPoints="1"/>
          </p:cNvSpPr>
          <p:nvPr/>
        </p:nvSpPr>
        <p:spPr bwMode="auto">
          <a:xfrm>
            <a:off x="5010150" y="3313113"/>
            <a:ext cx="422275" cy="328612"/>
          </a:xfrm>
          <a:custGeom>
            <a:gdLst>
              <a:gd fmla="*/ 29 w 72" name="T0"/>
              <a:gd fmla="*/ 41 h 56" name="T1"/>
              <a:gd fmla="*/ 22 w 72" name="T2"/>
              <a:gd fmla="*/ 40 h 56" name="T3"/>
              <a:gd fmla="*/ 11 w 72" name="T4"/>
              <a:gd fmla="*/ 45 h 56" name="T5"/>
              <a:gd fmla="*/ 7 w 72" name="T6"/>
              <a:gd fmla="*/ 46 h 56" name="T7"/>
              <a:gd fmla="*/ 7 w 72" name="T8"/>
              <a:gd fmla="*/ 46 h 56" name="T9"/>
              <a:gd fmla="*/ 6 w 72" name="T10"/>
              <a:gd fmla="*/ 45 h 56" name="T11"/>
              <a:gd fmla="*/ 6 w 72" name="T12"/>
              <a:gd fmla="*/ 43 h 56" name="T13"/>
              <a:gd fmla="*/ 11 w 72" name="T14"/>
              <a:gd fmla="*/ 36 h 56" name="T15"/>
              <a:gd fmla="*/ 0 w 72" name="T16"/>
              <a:gd fmla="*/ 20 h 56" name="T17"/>
              <a:gd fmla="*/ 29 w 72" name="T18"/>
              <a:gd fmla="*/ 0 h 56" name="T19"/>
              <a:gd fmla="*/ 57 w 72" name="T20"/>
              <a:gd fmla="*/ 20 h 56" name="T21"/>
              <a:gd fmla="*/ 29 w 72" name="T22"/>
              <a:gd fmla="*/ 41 h 56" name="T23"/>
              <a:gd fmla="*/ 62 w 72" name="T24"/>
              <a:gd fmla="*/ 47 h 56" name="T25"/>
              <a:gd fmla="*/ 66 w 72" name="T26"/>
              <a:gd fmla="*/ 53 h 56" name="T27"/>
              <a:gd fmla="*/ 67 w 72" name="T28"/>
              <a:gd fmla="*/ 55 h 56" name="T29"/>
              <a:gd fmla="*/ 66 w 72" name="T30"/>
              <a:gd fmla="*/ 56 h 56" name="T31"/>
              <a:gd fmla="*/ 62 w 72" name="T32"/>
              <a:gd fmla="*/ 55 h 56" name="T33"/>
              <a:gd fmla="*/ 51 w 72" name="T34"/>
              <a:gd fmla="*/ 50 h 56" name="T35"/>
              <a:gd fmla="*/ 44 w 72" name="T36"/>
              <a:gd fmla="*/ 51 h 56" name="T37"/>
              <a:gd fmla="*/ 25 w 72" name="T38"/>
              <a:gd fmla="*/ 46 h 56" name="T39"/>
              <a:gd fmla="*/ 29 w 72" name="T40"/>
              <a:gd fmla="*/ 46 h 56" name="T41"/>
              <a:gd fmla="*/ 52 w 72" name="T42"/>
              <a:gd fmla="*/ 39 h 56" name="T43"/>
              <a:gd fmla="*/ 62 w 72" name="T44"/>
              <a:gd fmla="*/ 20 h 56" name="T45"/>
              <a:gd fmla="*/ 61 w 72" name="T46"/>
              <a:gd fmla="*/ 14 h 56" name="T47"/>
              <a:gd fmla="*/ 72 w 72" name="T48"/>
              <a:gd fmla="*/ 30 h 56" name="T49"/>
              <a:gd fmla="*/ 62 w 72" name="T50"/>
              <a:gd fmla="*/ 47 h 5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56" w="72">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 name="Freeform 6"/>
          <p:cNvSpPr>
            <a:spLocks noEditPoints="1"/>
          </p:cNvSpPr>
          <p:nvPr/>
        </p:nvSpPr>
        <p:spPr bwMode="auto">
          <a:xfrm>
            <a:off x="5473700" y="4676775"/>
            <a:ext cx="366713" cy="285750"/>
          </a:xfrm>
          <a:custGeom>
            <a:gdLst>
              <a:gd fmla="*/ 64 w 64" name="T0"/>
              <a:gd fmla="*/ 48 h 50" name="T1"/>
              <a:gd fmla="*/ 61 w 64" name="T2"/>
              <a:gd fmla="*/ 50 h 50" name="T3"/>
              <a:gd fmla="*/ 2 w 64" name="T4"/>
              <a:gd fmla="*/ 50 h 50" name="T5"/>
              <a:gd fmla="*/ 0 w 64" name="T6"/>
              <a:gd fmla="*/ 48 h 50" name="T7"/>
              <a:gd fmla="*/ 0 w 64" name="T8"/>
              <a:gd fmla="*/ 43 h 50" name="T9"/>
              <a:gd fmla="*/ 2 w 64" name="T10"/>
              <a:gd fmla="*/ 41 h 50" name="T11"/>
              <a:gd fmla="*/ 61 w 64" name="T12"/>
              <a:gd fmla="*/ 41 h 50" name="T13"/>
              <a:gd fmla="*/ 64 w 64" name="T14"/>
              <a:gd fmla="*/ 43 h 50" name="T15"/>
              <a:gd fmla="*/ 64 w 64" name="T16"/>
              <a:gd fmla="*/ 48 h 50" name="T17"/>
              <a:gd fmla="*/ 59 w 64" name="T18"/>
              <a:gd fmla="*/ 20 h 50" name="T19"/>
              <a:gd fmla="*/ 57 w 64" name="T20"/>
              <a:gd fmla="*/ 23 h 50" name="T21"/>
              <a:gd fmla="*/ 7 w 64" name="T22"/>
              <a:gd fmla="*/ 23 h 50" name="T23"/>
              <a:gd fmla="*/ 4 w 64" name="T24"/>
              <a:gd fmla="*/ 20 h 50" name="T25"/>
              <a:gd fmla="*/ 4 w 64" name="T26"/>
              <a:gd fmla="*/ 16 h 50" name="T27"/>
              <a:gd fmla="*/ 7 w 64" name="T28"/>
              <a:gd fmla="*/ 13 h 50" name="T29"/>
              <a:gd fmla="*/ 57 w 64" name="T30"/>
              <a:gd fmla="*/ 13 h 50" name="T31"/>
              <a:gd fmla="*/ 59 w 64" name="T32"/>
              <a:gd fmla="*/ 16 h 50" name="T33"/>
              <a:gd fmla="*/ 59 w 64" name="T34"/>
              <a:gd fmla="*/ 20 h 50" name="T35"/>
              <a:gd fmla="*/ 50 w 64" name="T36"/>
              <a:gd fmla="*/ 34 h 50" name="T37"/>
              <a:gd fmla="*/ 48 w 64" name="T38"/>
              <a:gd fmla="*/ 36 h 50" name="T39"/>
              <a:gd fmla="*/ 16 w 64" name="T40"/>
              <a:gd fmla="*/ 36 h 50" name="T41"/>
              <a:gd fmla="*/ 13 w 64" name="T42"/>
              <a:gd fmla="*/ 34 h 50" name="T43"/>
              <a:gd fmla="*/ 13 w 64" name="T44"/>
              <a:gd fmla="*/ 29 h 50" name="T45"/>
              <a:gd fmla="*/ 16 w 64" name="T46"/>
              <a:gd fmla="*/ 27 h 50" name="T47"/>
              <a:gd fmla="*/ 48 w 64" name="T48"/>
              <a:gd fmla="*/ 27 h 50" name="T49"/>
              <a:gd fmla="*/ 50 w 64" name="T50"/>
              <a:gd fmla="*/ 29 h 50" name="T51"/>
              <a:gd fmla="*/ 50 w 64" name="T52"/>
              <a:gd fmla="*/ 34 h 50" name="T53"/>
              <a:gd fmla="*/ 45 w 64" name="T54"/>
              <a:gd fmla="*/ 7 h 50" name="T55"/>
              <a:gd fmla="*/ 43 w 64" name="T56"/>
              <a:gd fmla="*/ 9 h 50" name="T57"/>
              <a:gd fmla="*/ 20 w 64" name="T58"/>
              <a:gd fmla="*/ 9 h 50" name="T59"/>
              <a:gd fmla="*/ 18 w 64" name="T60"/>
              <a:gd fmla="*/ 7 h 50" name="T61"/>
              <a:gd fmla="*/ 18 w 64" name="T62"/>
              <a:gd fmla="*/ 2 h 50" name="T63"/>
              <a:gd fmla="*/ 20 w 64" name="T64"/>
              <a:gd fmla="*/ 0 h 50" name="T65"/>
              <a:gd fmla="*/ 43 w 64" name="T66"/>
              <a:gd fmla="*/ 0 h 50" name="T67"/>
              <a:gd fmla="*/ 45 w 64" name="T68"/>
              <a:gd fmla="*/ 2 h 50" name="T69"/>
              <a:gd fmla="*/ 45 w 64" name="T70"/>
              <a:gd fmla="*/ 7 h 5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50" w="64">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6" name="Freeform 57"/>
          <p:cNvSpPr>
            <a:spLocks noEditPoints="1"/>
          </p:cNvSpPr>
          <p:nvPr/>
        </p:nvSpPr>
        <p:spPr bwMode="auto">
          <a:xfrm>
            <a:off x="7362825" y="3351213"/>
            <a:ext cx="282575" cy="252412"/>
          </a:xfrm>
          <a:custGeom>
            <a:gdLst>
              <a:gd fmla="*/ 7 w 65" name="T0"/>
              <a:gd fmla="*/ 9 h 58" name="T1"/>
              <a:gd fmla="*/ 7 w 65" name="T2"/>
              <a:gd fmla="*/ 57 h 58" name="T3"/>
              <a:gd fmla="*/ 6 w 65" name="T4"/>
              <a:gd fmla="*/ 58 h 58" name="T5"/>
              <a:gd fmla="*/ 4 w 65" name="T6"/>
              <a:gd fmla="*/ 58 h 58" name="T7"/>
              <a:gd fmla="*/ 2 w 65" name="T8"/>
              <a:gd fmla="*/ 57 h 58" name="T9"/>
              <a:gd fmla="*/ 2 w 65" name="T10"/>
              <a:gd fmla="*/ 9 h 58" name="T11"/>
              <a:gd fmla="*/ 0 w 65" name="T12"/>
              <a:gd fmla="*/ 4 h 58" name="T13"/>
              <a:gd fmla="*/ 5 w 65" name="T14"/>
              <a:gd fmla="*/ 0 h 58" name="T15"/>
              <a:gd fmla="*/ 10 w 65" name="T16"/>
              <a:gd fmla="*/ 4 h 58" name="T17"/>
              <a:gd fmla="*/ 7 w 65" name="T18"/>
              <a:gd fmla="*/ 9 h 58" name="T19"/>
              <a:gd fmla="*/ 65 w 65" name="T20"/>
              <a:gd fmla="*/ 36 h 58" name="T21"/>
              <a:gd fmla="*/ 63 w 65" name="T22"/>
              <a:gd fmla="*/ 38 h 58" name="T23"/>
              <a:gd fmla="*/ 49 w 65" name="T24"/>
              <a:gd fmla="*/ 43 h 58" name="T25"/>
              <a:gd fmla="*/ 31 w 65" name="T26"/>
              <a:gd fmla="*/ 37 h 58" name="T27"/>
              <a:gd fmla="*/ 13 w 65" name="T28"/>
              <a:gd fmla="*/ 43 h 58" name="T29"/>
              <a:gd fmla="*/ 12 w 65" name="T30"/>
              <a:gd fmla="*/ 43 h 58" name="T31"/>
              <a:gd fmla="*/ 10 w 65" name="T32"/>
              <a:gd fmla="*/ 41 h 58" name="T33"/>
              <a:gd fmla="*/ 10 w 65" name="T34"/>
              <a:gd fmla="*/ 13 h 58" name="T35"/>
              <a:gd fmla="*/ 11 w 65" name="T36"/>
              <a:gd fmla="*/ 11 h 58" name="T37"/>
              <a:gd fmla="*/ 14 w 65" name="T38"/>
              <a:gd fmla="*/ 9 h 58" name="T39"/>
              <a:gd fmla="*/ 30 w 65" name="T40"/>
              <a:gd fmla="*/ 4 h 58" name="T41"/>
              <a:gd fmla="*/ 46 w 65" name="T42"/>
              <a:gd fmla="*/ 9 h 58" name="T43"/>
              <a:gd fmla="*/ 49 w 65" name="T44"/>
              <a:gd fmla="*/ 10 h 58" name="T45"/>
              <a:gd fmla="*/ 63 w 65" name="T46"/>
              <a:gd fmla="*/ 4 h 58" name="T47"/>
              <a:gd fmla="*/ 65 w 65" name="T48"/>
              <a:gd fmla="*/ 7 h 58" name="T49"/>
              <a:gd fmla="*/ 65 w 65" name="T50"/>
              <a:gd fmla="*/ 36 h 5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57" w="65">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7" name="Freeform 131"/>
          <p:cNvSpPr/>
          <p:nvPr/>
        </p:nvSpPr>
        <p:spPr bwMode="auto">
          <a:xfrm>
            <a:off x="6907213" y="4656138"/>
            <a:ext cx="322262" cy="327025"/>
          </a:xfrm>
          <a:custGeom>
            <a:gdLst>
              <a:gd fmla="*/ 61 w 61" name="T0"/>
              <a:gd fmla="*/ 49 h 62" name="T1"/>
              <a:gd fmla="*/ 49 w 61" name="T2"/>
              <a:gd fmla="*/ 62 h 62" name="T3"/>
              <a:gd fmla="*/ 36 w 61" name="T4"/>
              <a:gd fmla="*/ 49 h 62" name="T5"/>
              <a:gd fmla="*/ 36 w 61" name="T6"/>
              <a:gd fmla="*/ 48 h 62" name="T7"/>
              <a:gd fmla="*/ 21 w 61" name="T8"/>
              <a:gd fmla="*/ 41 h 62" name="T9"/>
              <a:gd fmla="*/ 13 w 61" name="T10"/>
              <a:gd fmla="*/ 44 h 62" name="T11"/>
              <a:gd fmla="*/ 0 w 61" name="T12"/>
              <a:gd fmla="*/ 31 h 62" name="T13"/>
              <a:gd fmla="*/ 13 w 61" name="T14"/>
              <a:gd fmla="*/ 18 h 62" name="T15"/>
              <a:gd fmla="*/ 21 w 61" name="T16"/>
              <a:gd fmla="*/ 22 h 62" name="T17"/>
              <a:gd fmla="*/ 36 w 61" name="T18"/>
              <a:gd fmla="*/ 15 h 62" name="T19"/>
              <a:gd fmla="*/ 36 w 61" name="T20"/>
              <a:gd fmla="*/ 13 h 62" name="T21"/>
              <a:gd fmla="*/ 49 w 61" name="T22"/>
              <a:gd fmla="*/ 0 h 62" name="T23"/>
              <a:gd fmla="*/ 61 w 61" name="T24"/>
              <a:gd fmla="*/ 13 h 62" name="T25"/>
              <a:gd fmla="*/ 49 w 61" name="T26"/>
              <a:gd fmla="*/ 26 h 62" name="T27"/>
              <a:gd fmla="*/ 40 w 61" name="T28"/>
              <a:gd fmla="*/ 23 h 62" name="T29"/>
              <a:gd fmla="*/ 25 w 61" name="T30"/>
              <a:gd fmla="*/ 30 h 62" name="T31"/>
              <a:gd fmla="*/ 25 w 61" name="T32"/>
              <a:gd fmla="*/ 31 h 62" name="T33"/>
              <a:gd fmla="*/ 25 w 61" name="T34"/>
              <a:gd fmla="*/ 33 h 62" name="T35"/>
              <a:gd fmla="*/ 40 w 61" name="T36"/>
              <a:gd fmla="*/ 40 h 62" name="T37"/>
              <a:gd fmla="*/ 49 w 61" name="T38"/>
              <a:gd fmla="*/ 36 h 62" name="T39"/>
              <a:gd fmla="*/ 61 w 61" name="T40"/>
              <a:gd fmla="*/ 49 h 62"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2" w="61">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61"/>
                                        </p:tgtEl>
                                        <p:attrNameLst>
                                          <p:attrName>style.visibility</p:attrName>
                                        </p:attrNameLst>
                                      </p:cBhvr>
                                      <p:to>
                                        <p:strVal val="visible"/>
                                      </p:to>
                                    </p:set>
                                    <p:anim calcmode="lin" valueType="num">
                                      <p:cBhvr>
                                        <p:cTn dur="500" fill="hold" id="7"/>
                                        <p:tgtEl>
                                          <p:spTgt spid="61"/>
                                        </p:tgtEl>
                                        <p:attrNameLst>
                                          <p:attrName>ppt_w</p:attrName>
                                        </p:attrNameLst>
                                      </p:cBhvr>
                                      <p:tavLst>
                                        <p:tav tm="0">
                                          <p:val>
                                            <p:fltVal val="0"/>
                                          </p:val>
                                        </p:tav>
                                        <p:tav tm="100000">
                                          <p:val>
                                            <p:strVal val="#ppt_w"/>
                                          </p:val>
                                        </p:tav>
                                      </p:tavLst>
                                    </p:anim>
                                    <p:anim calcmode="lin" valueType="num">
                                      <p:cBhvr>
                                        <p:cTn dur="500" fill="hold" id="8"/>
                                        <p:tgtEl>
                                          <p:spTgt spid="61"/>
                                        </p:tgtEl>
                                        <p:attrNameLst>
                                          <p:attrName>ppt_h</p:attrName>
                                        </p:attrNameLst>
                                      </p:cBhvr>
                                      <p:tavLst>
                                        <p:tav tm="0">
                                          <p:val>
                                            <p:fltVal val="0"/>
                                          </p:val>
                                        </p:tav>
                                        <p:tav tm="100000">
                                          <p:val>
                                            <p:strVal val="#ppt_h"/>
                                          </p:val>
                                        </p:tav>
                                      </p:tavLst>
                                    </p:anim>
                                    <p:animEffect filter="fade" transition="in">
                                      <p:cBhvr>
                                        <p:cTn dur="500" id="9"/>
                                        <p:tgtEl>
                                          <p:spTgt spid="61"/>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64"/>
                                        </p:tgtEl>
                                        <p:attrNameLst>
                                          <p:attrName>style.visibility</p:attrName>
                                        </p:attrNameLst>
                                      </p:cBhvr>
                                      <p:to>
                                        <p:strVal val="visible"/>
                                      </p:to>
                                    </p:set>
                                    <p:anim calcmode="lin" valueType="num">
                                      <p:cBhvr>
                                        <p:cTn dur="500" fill="hold" id="13"/>
                                        <p:tgtEl>
                                          <p:spTgt spid="64"/>
                                        </p:tgtEl>
                                        <p:attrNameLst>
                                          <p:attrName>ppt_w</p:attrName>
                                        </p:attrNameLst>
                                      </p:cBhvr>
                                      <p:tavLst>
                                        <p:tav tm="0">
                                          <p:val>
                                            <p:fltVal val="0"/>
                                          </p:val>
                                        </p:tav>
                                        <p:tav tm="100000">
                                          <p:val>
                                            <p:strVal val="#ppt_w"/>
                                          </p:val>
                                        </p:tav>
                                      </p:tavLst>
                                    </p:anim>
                                    <p:anim calcmode="lin" valueType="num">
                                      <p:cBhvr>
                                        <p:cTn dur="500" fill="hold" id="14"/>
                                        <p:tgtEl>
                                          <p:spTgt spid="64"/>
                                        </p:tgtEl>
                                        <p:attrNameLst>
                                          <p:attrName>ppt_h</p:attrName>
                                        </p:attrNameLst>
                                      </p:cBhvr>
                                      <p:tavLst>
                                        <p:tav tm="0">
                                          <p:val>
                                            <p:fltVal val="0"/>
                                          </p:val>
                                        </p:tav>
                                        <p:tav tm="100000">
                                          <p:val>
                                            <p:strVal val="#ppt_h"/>
                                          </p:val>
                                        </p:tav>
                                      </p:tavLst>
                                    </p:anim>
                                    <p:animEffect filter="fade" transition="in">
                                      <p:cBhvr>
                                        <p:cTn dur="500" id="15"/>
                                        <p:tgtEl>
                                          <p:spTgt spid="64"/>
                                        </p:tgtEl>
                                      </p:cBhvr>
                                    </p:animEffect>
                                  </p:childTnLst>
                                </p:cTn>
                              </p:par>
                              <p:par>
                                <p:cTn accel="50000" decel="50000" fill="hold" id="16" nodeType="withEffect" presetClass="entr" presetID="2" presetSubtype="8">
                                  <p:stCondLst>
                                    <p:cond delay="0"/>
                                  </p:stCondLst>
                                  <p:childTnLst>
                                    <p:set>
                                      <p:cBhvr>
                                        <p:cTn dur="1" fill="hold" id="17">
                                          <p:stCondLst>
                                            <p:cond delay="0"/>
                                          </p:stCondLst>
                                        </p:cTn>
                                        <p:tgtEl>
                                          <p:spTgt spid="30"/>
                                        </p:tgtEl>
                                        <p:attrNameLst>
                                          <p:attrName>style.visibility</p:attrName>
                                        </p:attrNameLst>
                                      </p:cBhvr>
                                      <p:to>
                                        <p:strVal val="visible"/>
                                      </p:to>
                                    </p:set>
                                    <p:anim calcmode="lin" valueType="num">
                                      <p:cBhvr additive="base">
                                        <p:cTn dur="500" fill="hold" id="18"/>
                                        <p:tgtEl>
                                          <p:spTgt spid="30"/>
                                        </p:tgtEl>
                                        <p:attrNameLst>
                                          <p:attrName>ppt_x</p:attrName>
                                        </p:attrNameLst>
                                      </p:cBhvr>
                                      <p:tavLst>
                                        <p:tav tm="0">
                                          <p:val>
                                            <p:strVal val="0-#ppt_w/2"/>
                                          </p:val>
                                        </p:tav>
                                        <p:tav tm="100000">
                                          <p:val>
                                            <p:strVal val="#ppt_x"/>
                                          </p:val>
                                        </p:tav>
                                      </p:tavLst>
                                    </p:anim>
                                    <p:anim calcmode="lin" valueType="num">
                                      <p:cBhvr additive="base">
                                        <p:cTn dur="500" fill="hold" id="19"/>
                                        <p:tgtEl>
                                          <p:spTgt spid="30"/>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000"/>
                            </p:stCondLst>
                            <p:childTnLst>
                              <p:par>
                                <p:cTn fill="hold" id="21" nodeType="afterEffect" presetClass="entr" presetID="53" presetSubtype="0">
                                  <p:stCondLst>
                                    <p:cond delay="0"/>
                                  </p:stCondLst>
                                  <p:childTnLst>
                                    <p:set>
                                      <p:cBhvr>
                                        <p:cTn dur="1" fill="hold" id="22">
                                          <p:stCondLst>
                                            <p:cond delay="0"/>
                                          </p:stCondLst>
                                        </p:cTn>
                                        <p:tgtEl>
                                          <p:spTgt spid="62"/>
                                        </p:tgtEl>
                                        <p:attrNameLst>
                                          <p:attrName>style.visibility</p:attrName>
                                        </p:attrNameLst>
                                      </p:cBhvr>
                                      <p:to>
                                        <p:strVal val="visible"/>
                                      </p:to>
                                    </p:set>
                                    <p:anim calcmode="lin" valueType="num">
                                      <p:cBhvr>
                                        <p:cTn dur="500" fill="hold" id="23"/>
                                        <p:tgtEl>
                                          <p:spTgt spid="62"/>
                                        </p:tgtEl>
                                        <p:attrNameLst>
                                          <p:attrName>ppt_w</p:attrName>
                                        </p:attrNameLst>
                                      </p:cBhvr>
                                      <p:tavLst>
                                        <p:tav tm="0">
                                          <p:val>
                                            <p:fltVal val="0"/>
                                          </p:val>
                                        </p:tav>
                                        <p:tav tm="100000">
                                          <p:val>
                                            <p:strVal val="#ppt_w"/>
                                          </p:val>
                                        </p:tav>
                                      </p:tavLst>
                                    </p:anim>
                                    <p:anim calcmode="lin" valueType="num">
                                      <p:cBhvr>
                                        <p:cTn dur="500" fill="hold" id="24"/>
                                        <p:tgtEl>
                                          <p:spTgt spid="62"/>
                                        </p:tgtEl>
                                        <p:attrNameLst>
                                          <p:attrName>ppt_h</p:attrName>
                                        </p:attrNameLst>
                                      </p:cBhvr>
                                      <p:tavLst>
                                        <p:tav tm="0">
                                          <p:val>
                                            <p:fltVal val="0"/>
                                          </p:val>
                                        </p:tav>
                                        <p:tav tm="100000">
                                          <p:val>
                                            <p:strVal val="#ppt_h"/>
                                          </p:val>
                                        </p:tav>
                                      </p:tavLst>
                                    </p:anim>
                                    <p:animEffect filter="fade" transition="in">
                                      <p:cBhvr>
                                        <p:cTn dur="500" id="25"/>
                                        <p:tgtEl>
                                          <p:spTgt spid="62"/>
                                        </p:tgtEl>
                                      </p:cBhvr>
                                    </p:animEffect>
                                  </p:childTnLst>
                                </p:cTn>
                              </p:par>
                            </p:childTnLst>
                          </p:cTn>
                        </p:par>
                        <p:par>
                          <p:cTn fill="hold" id="26" nodeType="afterGroup">
                            <p:stCondLst>
                              <p:cond delay="1500"/>
                            </p:stCondLst>
                            <p:childTnLst>
                              <p:par>
                                <p:cTn fill="hold" id="27" nodeType="afterEffect" presetClass="entr" presetID="53" presetSubtype="0">
                                  <p:stCondLst>
                                    <p:cond delay="0"/>
                                  </p:stCondLst>
                                  <p:childTnLst>
                                    <p:set>
                                      <p:cBhvr>
                                        <p:cTn dur="1" fill="hold" id="28">
                                          <p:stCondLst>
                                            <p:cond delay="0"/>
                                          </p:stCondLst>
                                        </p:cTn>
                                        <p:tgtEl>
                                          <p:spTgt spid="39"/>
                                        </p:tgtEl>
                                        <p:attrNameLst>
                                          <p:attrName>style.visibility</p:attrName>
                                        </p:attrNameLst>
                                      </p:cBhvr>
                                      <p:to>
                                        <p:strVal val="visible"/>
                                      </p:to>
                                    </p:set>
                                    <p:anim calcmode="lin" valueType="num">
                                      <p:cBhvr>
                                        <p:cTn dur="500" fill="hold" id="29"/>
                                        <p:tgtEl>
                                          <p:spTgt spid="39"/>
                                        </p:tgtEl>
                                        <p:attrNameLst>
                                          <p:attrName>ppt_w</p:attrName>
                                        </p:attrNameLst>
                                      </p:cBhvr>
                                      <p:tavLst>
                                        <p:tav tm="0">
                                          <p:val>
                                            <p:fltVal val="0"/>
                                          </p:val>
                                        </p:tav>
                                        <p:tav tm="100000">
                                          <p:val>
                                            <p:strVal val="#ppt_w"/>
                                          </p:val>
                                        </p:tav>
                                      </p:tavLst>
                                    </p:anim>
                                    <p:anim calcmode="lin" valueType="num">
                                      <p:cBhvr>
                                        <p:cTn dur="500" fill="hold" id="30"/>
                                        <p:tgtEl>
                                          <p:spTgt spid="39"/>
                                        </p:tgtEl>
                                        <p:attrNameLst>
                                          <p:attrName>ppt_h</p:attrName>
                                        </p:attrNameLst>
                                      </p:cBhvr>
                                      <p:tavLst>
                                        <p:tav tm="0">
                                          <p:val>
                                            <p:fltVal val="0"/>
                                          </p:val>
                                        </p:tav>
                                        <p:tav tm="100000">
                                          <p:val>
                                            <p:strVal val="#ppt_h"/>
                                          </p:val>
                                        </p:tav>
                                      </p:tavLst>
                                    </p:anim>
                                    <p:animEffect filter="fade" transition="in">
                                      <p:cBhvr>
                                        <p:cTn dur="500" id="31"/>
                                        <p:tgtEl>
                                          <p:spTgt spid="39"/>
                                        </p:tgtEl>
                                      </p:cBhvr>
                                    </p:animEffect>
                                  </p:childTnLst>
                                </p:cTn>
                              </p:par>
                            </p:childTnLst>
                          </p:cTn>
                        </p:par>
                        <p:par>
                          <p:cTn fill="hold" id="32" nodeType="afterGroup">
                            <p:stCondLst>
                              <p:cond delay="2000"/>
                            </p:stCondLst>
                            <p:childTnLst>
                              <p:par>
                                <p:cTn fill="hold" grpId="0" id="33" nodeType="afterEffect" presetClass="entr" presetID="53" presetSubtype="0">
                                  <p:stCondLst>
                                    <p:cond delay="0"/>
                                  </p:stCondLst>
                                  <p:childTnLst>
                                    <p:set>
                                      <p:cBhvr>
                                        <p:cTn dur="1" fill="hold" id="34">
                                          <p:stCondLst>
                                            <p:cond delay="0"/>
                                          </p:stCondLst>
                                        </p:cTn>
                                        <p:tgtEl>
                                          <p:spTgt spid="63"/>
                                        </p:tgtEl>
                                        <p:attrNameLst>
                                          <p:attrName>style.visibility</p:attrName>
                                        </p:attrNameLst>
                                      </p:cBhvr>
                                      <p:to>
                                        <p:strVal val="visible"/>
                                      </p:to>
                                    </p:set>
                                    <p:anim calcmode="lin" valueType="num">
                                      <p:cBhvr>
                                        <p:cTn dur="500" fill="hold" id="35"/>
                                        <p:tgtEl>
                                          <p:spTgt spid="63"/>
                                        </p:tgtEl>
                                        <p:attrNameLst>
                                          <p:attrName>ppt_w</p:attrName>
                                        </p:attrNameLst>
                                      </p:cBhvr>
                                      <p:tavLst>
                                        <p:tav tm="0">
                                          <p:val>
                                            <p:fltVal val="0"/>
                                          </p:val>
                                        </p:tav>
                                        <p:tav tm="100000">
                                          <p:val>
                                            <p:strVal val="#ppt_w"/>
                                          </p:val>
                                        </p:tav>
                                      </p:tavLst>
                                    </p:anim>
                                    <p:anim calcmode="lin" valueType="num">
                                      <p:cBhvr>
                                        <p:cTn dur="500" fill="hold" id="36"/>
                                        <p:tgtEl>
                                          <p:spTgt spid="63"/>
                                        </p:tgtEl>
                                        <p:attrNameLst>
                                          <p:attrName>ppt_h</p:attrName>
                                        </p:attrNameLst>
                                      </p:cBhvr>
                                      <p:tavLst>
                                        <p:tav tm="0">
                                          <p:val>
                                            <p:fltVal val="0"/>
                                          </p:val>
                                        </p:tav>
                                        <p:tav tm="100000">
                                          <p:val>
                                            <p:strVal val="#ppt_h"/>
                                          </p:val>
                                        </p:tav>
                                      </p:tavLst>
                                    </p:anim>
                                    <p:animEffect filter="fade" transition="in">
                                      <p:cBhvr>
                                        <p:cTn dur="500" id="37"/>
                                        <p:tgtEl>
                                          <p:spTgt spid="63"/>
                                        </p:tgtEl>
                                      </p:cBhvr>
                                    </p:animEffect>
                                  </p:childTnLst>
                                </p:cTn>
                              </p:par>
                              <p:par>
                                <p:cTn accel="50000" decel="50000" fill="hold" id="38" nodeType="withEffect" presetClass="entr" presetID="2" presetSubtype="8">
                                  <p:stCondLst>
                                    <p:cond delay="0"/>
                                  </p:stCondLst>
                                  <p:childTnLst>
                                    <p:set>
                                      <p:cBhvr>
                                        <p:cTn dur="1" fill="hold" id="39">
                                          <p:stCondLst>
                                            <p:cond delay="0"/>
                                          </p:stCondLst>
                                        </p:cTn>
                                        <p:tgtEl>
                                          <p:spTgt spid="33"/>
                                        </p:tgtEl>
                                        <p:attrNameLst>
                                          <p:attrName>style.visibility</p:attrName>
                                        </p:attrNameLst>
                                      </p:cBhvr>
                                      <p:to>
                                        <p:strVal val="visible"/>
                                      </p:to>
                                    </p:set>
                                    <p:anim calcmode="lin" valueType="num">
                                      <p:cBhvr additive="base">
                                        <p:cTn dur="500" fill="hold" id="40"/>
                                        <p:tgtEl>
                                          <p:spTgt spid="33"/>
                                        </p:tgtEl>
                                        <p:attrNameLst>
                                          <p:attrName>ppt_x</p:attrName>
                                        </p:attrNameLst>
                                      </p:cBhvr>
                                      <p:tavLst>
                                        <p:tav tm="0">
                                          <p:val>
                                            <p:strVal val="0-#ppt_w/2"/>
                                          </p:val>
                                        </p:tav>
                                        <p:tav tm="100000">
                                          <p:val>
                                            <p:strVal val="#ppt_x"/>
                                          </p:val>
                                        </p:tav>
                                      </p:tavLst>
                                    </p:anim>
                                    <p:anim calcmode="lin" valueType="num">
                                      <p:cBhvr additive="base">
                                        <p:cTn dur="500" fill="hold" id="41"/>
                                        <p:tgtEl>
                                          <p:spTgt spid="33"/>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2500"/>
                            </p:stCondLst>
                            <p:childTnLst>
                              <p:par>
                                <p:cTn fill="hold" id="43" nodeType="afterEffect" presetClass="entr" presetID="53" presetSubtype="0">
                                  <p:stCondLst>
                                    <p:cond delay="0"/>
                                  </p:stCondLst>
                                  <p:childTnLst>
                                    <p:set>
                                      <p:cBhvr>
                                        <p:cTn dur="1" fill="hold" id="44">
                                          <p:stCondLst>
                                            <p:cond delay="0"/>
                                          </p:stCondLst>
                                        </p:cTn>
                                        <p:tgtEl>
                                          <p:spTgt spid="40"/>
                                        </p:tgtEl>
                                        <p:attrNameLst>
                                          <p:attrName>style.visibility</p:attrName>
                                        </p:attrNameLst>
                                      </p:cBhvr>
                                      <p:to>
                                        <p:strVal val="visible"/>
                                      </p:to>
                                    </p:set>
                                    <p:anim calcmode="lin" valueType="num">
                                      <p:cBhvr>
                                        <p:cTn dur="500" fill="hold" id="45"/>
                                        <p:tgtEl>
                                          <p:spTgt spid="40"/>
                                        </p:tgtEl>
                                        <p:attrNameLst>
                                          <p:attrName>ppt_w</p:attrName>
                                        </p:attrNameLst>
                                      </p:cBhvr>
                                      <p:tavLst>
                                        <p:tav tm="0">
                                          <p:val>
                                            <p:fltVal val="0"/>
                                          </p:val>
                                        </p:tav>
                                        <p:tav tm="100000">
                                          <p:val>
                                            <p:strVal val="#ppt_w"/>
                                          </p:val>
                                        </p:tav>
                                      </p:tavLst>
                                    </p:anim>
                                    <p:anim calcmode="lin" valueType="num">
                                      <p:cBhvr>
                                        <p:cTn dur="500" fill="hold" id="46"/>
                                        <p:tgtEl>
                                          <p:spTgt spid="40"/>
                                        </p:tgtEl>
                                        <p:attrNameLst>
                                          <p:attrName>ppt_h</p:attrName>
                                        </p:attrNameLst>
                                      </p:cBhvr>
                                      <p:tavLst>
                                        <p:tav tm="0">
                                          <p:val>
                                            <p:fltVal val="0"/>
                                          </p:val>
                                        </p:tav>
                                        <p:tav tm="100000">
                                          <p:val>
                                            <p:strVal val="#ppt_h"/>
                                          </p:val>
                                        </p:tav>
                                      </p:tavLst>
                                    </p:anim>
                                    <p:animEffect filter="fade" transition="in">
                                      <p:cBhvr>
                                        <p:cTn dur="500" id="47"/>
                                        <p:tgtEl>
                                          <p:spTgt spid="40"/>
                                        </p:tgtEl>
                                      </p:cBhvr>
                                    </p:animEffect>
                                  </p:childTnLst>
                                </p:cTn>
                              </p:par>
                            </p:childTnLst>
                          </p:cTn>
                        </p:par>
                        <p:par>
                          <p:cTn fill="hold" id="48" nodeType="afterGroup">
                            <p:stCondLst>
                              <p:cond delay="3000"/>
                            </p:stCondLst>
                            <p:childTnLst>
                              <p:par>
                                <p:cTn fill="hold" id="49" nodeType="afterEffect" presetClass="entr" presetID="53" presetSubtype="0">
                                  <p:stCondLst>
                                    <p:cond delay="0"/>
                                  </p:stCondLst>
                                  <p:childTnLst>
                                    <p:set>
                                      <p:cBhvr>
                                        <p:cTn dur="1" fill="hold" id="50">
                                          <p:stCondLst>
                                            <p:cond delay="0"/>
                                          </p:stCondLst>
                                        </p:cTn>
                                        <p:tgtEl>
                                          <p:spTgt spid="55"/>
                                        </p:tgtEl>
                                        <p:attrNameLst>
                                          <p:attrName>style.visibility</p:attrName>
                                        </p:attrNameLst>
                                      </p:cBhvr>
                                      <p:to>
                                        <p:strVal val="visible"/>
                                      </p:to>
                                    </p:set>
                                    <p:anim calcmode="lin" valueType="num">
                                      <p:cBhvr>
                                        <p:cTn dur="500" fill="hold" id="51"/>
                                        <p:tgtEl>
                                          <p:spTgt spid="55"/>
                                        </p:tgtEl>
                                        <p:attrNameLst>
                                          <p:attrName>ppt_w</p:attrName>
                                        </p:attrNameLst>
                                      </p:cBhvr>
                                      <p:tavLst>
                                        <p:tav tm="0">
                                          <p:val>
                                            <p:fltVal val="0"/>
                                          </p:val>
                                        </p:tav>
                                        <p:tav tm="100000">
                                          <p:val>
                                            <p:strVal val="#ppt_w"/>
                                          </p:val>
                                        </p:tav>
                                      </p:tavLst>
                                    </p:anim>
                                    <p:anim calcmode="lin" valueType="num">
                                      <p:cBhvr>
                                        <p:cTn dur="500" fill="hold" id="52"/>
                                        <p:tgtEl>
                                          <p:spTgt spid="55"/>
                                        </p:tgtEl>
                                        <p:attrNameLst>
                                          <p:attrName>ppt_h</p:attrName>
                                        </p:attrNameLst>
                                      </p:cBhvr>
                                      <p:tavLst>
                                        <p:tav tm="0">
                                          <p:val>
                                            <p:fltVal val="0"/>
                                          </p:val>
                                        </p:tav>
                                        <p:tav tm="100000">
                                          <p:val>
                                            <p:strVal val="#ppt_h"/>
                                          </p:val>
                                        </p:tav>
                                      </p:tavLst>
                                    </p:anim>
                                    <p:animEffect filter="fade" transition="in">
                                      <p:cBhvr>
                                        <p:cTn dur="500" id="53"/>
                                        <p:tgtEl>
                                          <p:spTgt spid="55"/>
                                        </p:tgtEl>
                                      </p:cBhvr>
                                    </p:animEffect>
                                  </p:childTnLst>
                                </p:cTn>
                              </p:par>
                            </p:childTnLst>
                          </p:cTn>
                        </p:par>
                        <p:par>
                          <p:cTn fill="hold" id="54" nodeType="afterGroup">
                            <p:stCondLst>
                              <p:cond delay="3500"/>
                            </p:stCondLst>
                            <p:childTnLst>
                              <p:par>
                                <p:cTn fill="hold" grpId="0" id="55" nodeType="afterEffect" presetClass="entr" presetID="53" presetSubtype="0">
                                  <p:stCondLst>
                                    <p:cond delay="0"/>
                                  </p:stCondLst>
                                  <p:childTnLst>
                                    <p:set>
                                      <p:cBhvr>
                                        <p:cTn dur="1" fill="hold" id="56">
                                          <p:stCondLst>
                                            <p:cond delay="0"/>
                                          </p:stCondLst>
                                        </p:cTn>
                                        <p:tgtEl>
                                          <p:spTgt spid="66"/>
                                        </p:tgtEl>
                                        <p:attrNameLst>
                                          <p:attrName>style.visibility</p:attrName>
                                        </p:attrNameLst>
                                      </p:cBhvr>
                                      <p:to>
                                        <p:strVal val="visible"/>
                                      </p:to>
                                    </p:set>
                                    <p:anim calcmode="lin" valueType="num">
                                      <p:cBhvr>
                                        <p:cTn dur="500" fill="hold" id="57"/>
                                        <p:tgtEl>
                                          <p:spTgt spid="66"/>
                                        </p:tgtEl>
                                        <p:attrNameLst>
                                          <p:attrName>ppt_w</p:attrName>
                                        </p:attrNameLst>
                                      </p:cBhvr>
                                      <p:tavLst>
                                        <p:tav tm="0">
                                          <p:val>
                                            <p:fltVal val="0"/>
                                          </p:val>
                                        </p:tav>
                                        <p:tav tm="100000">
                                          <p:val>
                                            <p:strVal val="#ppt_w"/>
                                          </p:val>
                                        </p:tav>
                                      </p:tavLst>
                                    </p:anim>
                                    <p:anim calcmode="lin" valueType="num">
                                      <p:cBhvr>
                                        <p:cTn dur="500" fill="hold" id="58"/>
                                        <p:tgtEl>
                                          <p:spTgt spid="66"/>
                                        </p:tgtEl>
                                        <p:attrNameLst>
                                          <p:attrName>ppt_h</p:attrName>
                                        </p:attrNameLst>
                                      </p:cBhvr>
                                      <p:tavLst>
                                        <p:tav tm="0">
                                          <p:val>
                                            <p:fltVal val="0"/>
                                          </p:val>
                                        </p:tav>
                                        <p:tav tm="100000">
                                          <p:val>
                                            <p:strVal val="#ppt_h"/>
                                          </p:val>
                                        </p:tav>
                                      </p:tavLst>
                                    </p:anim>
                                    <p:animEffect filter="fade" transition="in">
                                      <p:cBhvr>
                                        <p:cTn dur="500" id="59"/>
                                        <p:tgtEl>
                                          <p:spTgt spid="66"/>
                                        </p:tgtEl>
                                      </p:cBhvr>
                                    </p:animEffect>
                                  </p:childTnLst>
                                </p:cTn>
                              </p:par>
                              <p:par>
                                <p:cTn accel="50000" decel="50000" fill="hold" id="60" nodeType="withEffect" presetClass="entr" presetID="2" presetSubtype="2">
                                  <p:stCondLst>
                                    <p:cond delay="0"/>
                                  </p:stCondLst>
                                  <p:childTnLst>
                                    <p:set>
                                      <p:cBhvr>
                                        <p:cTn dur="1" fill="hold" id="61">
                                          <p:stCondLst>
                                            <p:cond delay="0"/>
                                          </p:stCondLst>
                                        </p:cTn>
                                        <p:tgtEl>
                                          <p:spTgt spid="24"/>
                                        </p:tgtEl>
                                        <p:attrNameLst>
                                          <p:attrName>style.visibility</p:attrName>
                                        </p:attrNameLst>
                                      </p:cBhvr>
                                      <p:to>
                                        <p:strVal val="visible"/>
                                      </p:to>
                                    </p:set>
                                    <p:anim calcmode="lin" valueType="num">
                                      <p:cBhvr additive="base">
                                        <p:cTn dur="500" fill="hold" id="62"/>
                                        <p:tgtEl>
                                          <p:spTgt spid="24"/>
                                        </p:tgtEl>
                                        <p:attrNameLst>
                                          <p:attrName>ppt_x</p:attrName>
                                        </p:attrNameLst>
                                      </p:cBhvr>
                                      <p:tavLst>
                                        <p:tav tm="0">
                                          <p:val>
                                            <p:strVal val="1+#ppt_w/2"/>
                                          </p:val>
                                        </p:tav>
                                        <p:tav tm="100000">
                                          <p:val>
                                            <p:strVal val="#ppt_x"/>
                                          </p:val>
                                        </p:tav>
                                      </p:tavLst>
                                    </p:anim>
                                    <p:anim calcmode="lin" valueType="num">
                                      <p:cBhvr additive="base">
                                        <p:cTn dur="500" fill="hold" id="63"/>
                                        <p:tgtEl>
                                          <p:spTgt spid="24"/>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4000"/>
                            </p:stCondLst>
                            <p:childTnLst>
                              <p:par>
                                <p:cTn fill="hold" id="65" nodeType="afterEffect" presetClass="entr" presetID="53" presetSubtype="0">
                                  <p:stCondLst>
                                    <p:cond delay="0"/>
                                  </p:stCondLst>
                                  <p:childTnLst>
                                    <p:set>
                                      <p:cBhvr>
                                        <p:cTn dur="1" fill="hold" id="66">
                                          <p:stCondLst>
                                            <p:cond delay="0"/>
                                          </p:stCondLst>
                                        </p:cTn>
                                        <p:tgtEl>
                                          <p:spTgt spid="56"/>
                                        </p:tgtEl>
                                        <p:attrNameLst>
                                          <p:attrName>style.visibility</p:attrName>
                                        </p:attrNameLst>
                                      </p:cBhvr>
                                      <p:to>
                                        <p:strVal val="visible"/>
                                      </p:to>
                                    </p:set>
                                    <p:anim calcmode="lin" valueType="num">
                                      <p:cBhvr>
                                        <p:cTn dur="500" fill="hold" id="67"/>
                                        <p:tgtEl>
                                          <p:spTgt spid="56"/>
                                        </p:tgtEl>
                                        <p:attrNameLst>
                                          <p:attrName>ppt_w</p:attrName>
                                        </p:attrNameLst>
                                      </p:cBhvr>
                                      <p:tavLst>
                                        <p:tav tm="0">
                                          <p:val>
                                            <p:fltVal val="0"/>
                                          </p:val>
                                        </p:tav>
                                        <p:tav tm="100000">
                                          <p:val>
                                            <p:strVal val="#ppt_w"/>
                                          </p:val>
                                        </p:tav>
                                      </p:tavLst>
                                    </p:anim>
                                    <p:anim calcmode="lin" valueType="num">
                                      <p:cBhvr>
                                        <p:cTn dur="500" fill="hold" id="68"/>
                                        <p:tgtEl>
                                          <p:spTgt spid="56"/>
                                        </p:tgtEl>
                                        <p:attrNameLst>
                                          <p:attrName>ppt_h</p:attrName>
                                        </p:attrNameLst>
                                      </p:cBhvr>
                                      <p:tavLst>
                                        <p:tav tm="0">
                                          <p:val>
                                            <p:fltVal val="0"/>
                                          </p:val>
                                        </p:tav>
                                        <p:tav tm="100000">
                                          <p:val>
                                            <p:strVal val="#ppt_h"/>
                                          </p:val>
                                        </p:tav>
                                      </p:tavLst>
                                    </p:anim>
                                    <p:animEffect filter="fade" transition="in">
                                      <p:cBhvr>
                                        <p:cTn dur="500" id="69"/>
                                        <p:tgtEl>
                                          <p:spTgt spid="56"/>
                                        </p:tgtEl>
                                      </p:cBhvr>
                                    </p:animEffect>
                                  </p:childTnLst>
                                </p:cTn>
                              </p:par>
                            </p:childTnLst>
                          </p:cTn>
                        </p:par>
                        <p:par>
                          <p:cTn fill="hold" id="70" nodeType="afterGroup">
                            <p:stCondLst>
                              <p:cond delay="4500"/>
                            </p:stCondLst>
                            <p:childTnLst>
                              <p:par>
                                <p:cTn fill="hold" id="71" nodeType="afterEffect" presetClass="entr" presetID="53" presetSubtype="0">
                                  <p:stCondLst>
                                    <p:cond delay="0"/>
                                  </p:stCondLst>
                                  <p:childTnLst>
                                    <p:set>
                                      <p:cBhvr>
                                        <p:cTn dur="1" fill="hold" id="72">
                                          <p:stCondLst>
                                            <p:cond delay="0"/>
                                          </p:stCondLst>
                                        </p:cTn>
                                        <p:tgtEl>
                                          <p:spTgt spid="57"/>
                                        </p:tgtEl>
                                        <p:attrNameLst>
                                          <p:attrName>style.visibility</p:attrName>
                                        </p:attrNameLst>
                                      </p:cBhvr>
                                      <p:to>
                                        <p:strVal val="visible"/>
                                      </p:to>
                                    </p:set>
                                    <p:anim calcmode="lin" valueType="num">
                                      <p:cBhvr>
                                        <p:cTn dur="500" fill="hold" id="73"/>
                                        <p:tgtEl>
                                          <p:spTgt spid="57"/>
                                        </p:tgtEl>
                                        <p:attrNameLst>
                                          <p:attrName>ppt_w</p:attrName>
                                        </p:attrNameLst>
                                      </p:cBhvr>
                                      <p:tavLst>
                                        <p:tav tm="0">
                                          <p:val>
                                            <p:fltVal val="0"/>
                                          </p:val>
                                        </p:tav>
                                        <p:tav tm="100000">
                                          <p:val>
                                            <p:strVal val="#ppt_w"/>
                                          </p:val>
                                        </p:tav>
                                      </p:tavLst>
                                    </p:anim>
                                    <p:anim calcmode="lin" valueType="num">
                                      <p:cBhvr>
                                        <p:cTn dur="500" fill="hold" id="74"/>
                                        <p:tgtEl>
                                          <p:spTgt spid="57"/>
                                        </p:tgtEl>
                                        <p:attrNameLst>
                                          <p:attrName>ppt_h</p:attrName>
                                        </p:attrNameLst>
                                      </p:cBhvr>
                                      <p:tavLst>
                                        <p:tav tm="0">
                                          <p:val>
                                            <p:fltVal val="0"/>
                                          </p:val>
                                        </p:tav>
                                        <p:tav tm="100000">
                                          <p:val>
                                            <p:strVal val="#ppt_h"/>
                                          </p:val>
                                        </p:tav>
                                      </p:tavLst>
                                    </p:anim>
                                    <p:animEffect filter="fade" transition="in">
                                      <p:cBhvr>
                                        <p:cTn dur="500" id="75"/>
                                        <p:tgtEl>
                                          <p:spTgt spid="57"/>
                                        </p:tgtEl>
                                      </p:cBhvr>
                                    </p:animEffect>
                                  </p:childTnLst>
                                </p:cTn>
                              </p:par>
                            </p:childTnLst>
                          </p:cTn>
                        </p:par>
                        <p:par>
                          <p:cTn fill="hold" id="76" nodeType="afterGroup">
                            <p:stCondLst>
                              <p:cond delay="5000"/>
                            </p:stCondLst>
                            <p:childTnLst>
                              <p:par>
                                <p:cTn fill="hold" grpId="0" id="77" nodeType="afterEffect" presetClass="entr" presetID="53" presetSubtype="0">
                                  <p:stCondLst>
                                    <p:cond delay="0"/>
                                  </p:stCondLst>
                                  <p:childTnLst>
                                    <p:set>
                                      <p:cBhvr>
                                        <p:cTn dur="1" fill="hold" id="78">
                                          <p:stCondLst>
                                            <p:cond delay="0"/>
                                          </p:stCondLst>
                                        </p:cTn>
                                        <p:tgtEl>
                                          <p:spTgt spid="67"/>
                                        </p:tgtEl>
                                        <p:attrNameLst>
                                          <p:attrName>style.visibility</p:attrName>
                                        </p:attrNameLst>
                                      </p:cBhvr>
                                      <p:to>
                                        <p:strVal val="visible"/>
                                      </p:to>
                                    </p:set>
                                    <p:anim calcmode="lin" valueType="num">
                                      <p:cBhvr>
                                        <p:cTn dur="500" fill="hold" id="79"/>
                                        <p:tgtEl>
                                          <p:spTgt spid="67"/>
                                        </p:tgtEl>
                                        <p:attrNameLst>
                                          <p:attrName>ppt_w</p:attrName>
                                        </p:attrNameLst>
                                      </p:cBhvr>
                                      <p:tavLst>
                                        <p:tav tm="0">
                                          <p:val>
                                            <p:fltVal val="0"/>
                                          </p:val>
                                        </p:tav>
                                        <p:tav tm="100000">
                                          <p:val>
                                            <p:strVal val="#ppt_w"/>
                                          </p:val>
                                        </p:tav>
                                      </p:tavLst>
                                    </p:anim>
                                    <p:anim calcmode="lin" valueType="num">
                                      <p:cBhvr>
                                        <p:cTn dur="500" fill="hold" id="80"/>
                                        <p:tgtEl>
                                          <p:spTgt spid="67"/>
                                        </p:tgtEl>
                                        <p:attrNameLst>
                                          <p:attrName>ppt_h</p:attrName>
                                        </p:attrNameLst>
                                      </p:cBhvr>
                                      <p:tavLst>
                                        <p:tav tm="0">
                                          <p:val>
                                            <p:fltVal val="0"/>
                                          </p:val>
                                        </p:tav>
                                        <p:tav tm="100000">
                                          <p:val>
                                            <p:strVal val="#ppt_h"/>
                                          </p:val>
                                        </p:tav>
                                      </p:tavLst>
                                    </p:anim>
                                    <p:animEffect filter="fade" transition="in">
                                      <p:cBhvr>
                                        <p:cTn dur="500" id="81"/>
                                        <p:tgtEl>
                                          <p:spTgt spid="67"/>
                                        </p:tgtEl>
                                      </p:cBhvr>
                                    </p:animEffect>
                                  </p:childTnLst>
                                </p:cTn>
                              </p:par>
                              <p:par>
                                <p:cTn accel="50000" decel="50000" fill="hold" id="82" nodeType="withEffect" presetClass="entr" presetID="2" presetSubtype="2">
                                  <p:stCondLst>
                                    <p:cond delay="0"/>
                                  </p:stCondLst>
                                  <p:childTnLst>
                                    <p:set>
                                      <p:cBhvr>
                                        <p:cTn dur="1" fill="hold" id="83">
                                          <p:stCondLst>
                                            <p:cond delay="0"/>
                                          </p:stCondLst>
                                        </p:cTn>
                                        <p:tgtEl>
                                          <p:spTgt spid="36"/>
                                        </p:tgtEl>
                                        <p:attrNameLst>
                                          <p:attrName>style.visibility</p:attrName>
                                        </p:attrNameLst>
                                      </p:cBhvr>
                                      <p:to>
                                        <p:strVal val="visible"/>
                                      </p:to>
                                    </p:set>
                                    <p:anim calcmode="lin" valueType="num">
                                      <p:cBhvr additive="base">
                                        <p:cTn dur="500" fill="hold" id="84"/>
                                        <p:tgtEl>
                                          <p:spTgt spid="36"/>
                                        </p:tgtEl>
                                        <p:attrNameLst>
                                          <p:attrName>ppt_x</p:attrName>
                                        </p:attrNameLst>
                                      </p:cBhvr>
                                      <p:tavLst>
                                        <p:tav tm="0">
                                          <p:val>
                                            <p:strVal val="1+#ppt_w/2"/>
                                          </p:val>
                                        </p:tav>
                                        <p:tav tm="100000">
                                          <p:val>
                                            <p:strVal val="#ppt_x"/>
                                          </p:val>
                                        </p:tav>
                                      </p:tavLst>
                                    </p:anim>
                                    <p:anim calcmode="lin" valueType="num">
                                      <p:cBhvr additive="base">
                                        <p:cTn dur="500" fill="hold" id="85"/>
                                        <p:tgtEl>
                                          <p:spTgt spid="36"/>
                                        </p:tgtEl>
                                        <p:attrNameLst>
                                          <p:attrName>ppt_y</p:attrName>
                                        </p:attrNameLst>
                                      </p:cBhvr>
                                      <p:tavLst>
                                        <p:tav tm="0">
                                          <p:val>
                                            <p:strVal val="#ppt_y"/>
                                          </p:val>
                                        </p:tav>
                                        <p:tav tm="100000">
                                          <p:val>
                                            <p:strVal val="#ppt_y"/>
                                          </p:val>
                                        </p:tav>
                                      </p:tavLst>
                                    </p:anim>
                                  </p:childTnLst>
                                </p:cTn>
                              </p:par>
                            </p:childTnLst>
                          </p:cTn>
                        </p:par>
                        <p:par>
                          <p:cTn fill="hold" id="86" nodeType="afterGroup">
                            <p:stCondLst>
                              <p:cond delay="5500"/>
                            </p:stCondLst>
                            <p:childTnLst>
                              <p:par>
                                <p:cTn fill="hold" id="87" nodeType="afterEffect" presetClass="entr" presetID="53" presetSubtype="0">
                                  <p:stCondLst>
                                    <p:cond delay="0"/>
                                  </p:stCondLst>
                                  <p:childTnLst>
                                    <p:set>
                                      <p:cBhvr>
                                        <p:cTn dur="1" fill="hold" id="88">
                                          <p:stCondLst>
                                            <p:cond delay="0"/>
                                          </p:stCondLst>
                                        </p:cTn>
                                        <p:tgtEl>
                                          <p:spTgt spid="58"/>
                                        </p:tgtEl>
                                        <p:attrNameLst>
                                          <p:attrName>style.visibility</p:attrName>
                                        </p:attrNameLst>
                                      </p:cBhvr>
                                      <p:to>
                                        <p:strVal val="visible"/>
                                      </p:to>
                                    </p:set>
                                    <p:anim calcmode="lin" valueType="num">
                                      <p:cBhvr>
                                        <p:cTn dur="500" fill="hold" id="89"/>
                                        <p:tgtEl>
                                          <p:spTgt spid="58"/>
                                        </p:tgtEl>
                                        <p:attrNameLst>
                                          <p:attrName>ppt_w</p:attrName>
                                        </p:attrNameLst>
                                      </p:cBhvr>
                                      <p:tavLst>
                                        <p:tav tm="0">
                                          <p:val>
                                            <p:fltVal val="0"/>
                                          </p:val>
                                        </p:tav>
                                        <p:tav tm="100000">
                                          <p:val>
                                            <p:strVal val="#ppt_w"/>
                                          </p:val>
                                        </p:tav>
                                      </p:tavLst>
                                    </p:anim>
                                    <p:anim calcmode="lin" valueType="num">
                                      <p:cBhvr>
                                        <p:cTn dur="500" fill="hold" id="90"/>
                                        <p:tgtEl>
                                          <p:spTgt spid="58"/>
                                        </p:tgtEl>
                                        <p:attrNameLst>
                                          <p:attrName>ppt_h</p:attrName>
                                        </p:attrNameLst>
                                      </p:cBhvr>
                                      <p:tavLst>
                                        <p:tav tm="0">
                                          <p:val>
                                            <p:fltVal val="0"/>
                                          </p:val>
                                        </p:tav>
                                        <p:tav tm="100000">
                                          <p:val>
                                            <p:strVal val="#ppt_h"/>
                                          </p:val>
                                        </p:tav>
                                      </p:tavLst>
                                    </p:anim>
                                    <p:animEffect filter="fade" transition="in">
                                      <p:cBhvr>
                                        <p:cTn dur="500" id="91"/>
                                        <p:tgtEl>
                                          <p:spTgt spid="58"/>
                                        </p:tgtEl>
                                      </p:cBhvr>
                                    </p:animEffect>
                                  </p:childTnLst>
                                </p:cTn>
                              </p:par>
                            </p:childTnLst>
                          </p:cTn>
                        </p:par>
                        <p:par>
                          <p:cTn fill="hold" id="92" nodeType="afterGroup">
                            <p:stCondLst>
                              <p:cond delay="6000"/>
                            </p:stCondLst>
                            <p:childTnLst>
                              <p:par>
                                <p:cTn fill="hold" id="93" nodeType="afterEffect" presetClass="entr" presetID="53" presetSubtype="0">
                                  <p:stCondLst>
                                    <p:cond delay="0"/>
                                  </p:stCondLst>
                                  <p:childTnLst>
                                    <p:set>
                                      <p:cBhvr>
                                        <p:cTn dur="1" fill="hold" id="94">
                                          <p:stCondLst>
                                            <p:cond delay="0"/>
                                          </p:stCondLst>
                                        </p:cTn>
                                        <p:tgtEl>
                                          <p:spTgt spid="59"/>
                                        </p:tgtEl>
                                        <p:attrNameLst>
                                          <p:attrName>style.visibility</p:attrName>
                                        </p:attrNameLst>
                                      </p:cBhvr>
                                      <p:to>
                                        <p:strVal val="visible"/>
                                      </p:to>
                                    </p:set>
                                    <p:anim calcmode="lin" valueType="num">
                                      <p:cBhvr>
                                        <p:cTn dur="500" fill="hold" id="95"/>
                                        <p:tgtEl>
                                          <p:spTgt spid="59"/>
                                        </p:tgtEl>
                                        <p:attrNameLst>
                                          <p:attrName>ppt_w</p:attrName>
                                        </p:attrNameLst>
                                      </p:cBhvr>
                                      <p:tavLst>
                                        <p:tav tm="0">
                                          <p:val>
                                            <p:fltVal val="0"/>
                                          </p:val>
                                        </p:tav>
                                        <p:tav tm="100000">
                                          <p:val>
                                            <p:strVal val="#ppt_w"/>
                                          </p:val>
                                        </p:tav>
                                      </p:tavLst>
                                    </p:anim>
                                    <p:anim calcmode="lin" valueType="num">
                                      <p:cBhvr>
                                        <p:cTn dur="500" fill="hold" id="96"/>
                                        <p:tgtEl>
                                          <p:spTgt spid="59"/>
                                        </p:tgtEl>
                                        <p:attrNameLst>
                                          <p:attrName>ppt_h</p:attrName>
                                        </p:attrNameLst>
                                      </p:cBhvr>
                                      <p:tavLst>
                                        <p:tav tm="0">
                                          <p:val>
                                            <p:fltVal val="0"/>
                                          </p:val>
                                        </p:tav>
                                        <p:tav tm="100000">
                                          <p:val>
                                            <p:strVal val="#ppt_h"/>
                                          </p:val>
                                        </p:tav>
                                      </p:tavLst>
                                    </p:anim>
                                    <p:animEffect filter="fade" transition="in">
                                      <p:cBhvr>
                                        <p:cTn dur="500" id="97"/>
                                        <p:tgtEl>
                                          <p:spTgt spid="59"/>
                                        </p:tgtEl>
                                      </p:cBhvr>
                                    </p:animEffect>
                                  </p:childTnLst>
                                </p:cTn>
                              </p:par>
                            </p:childTnLst>
                          </p:cTn>
                        </p:par>
                        <p:par>
                          <p:cTn fill="hold" id="98" nodeType="afterGroup">
                            <p:stCondLst>
                              <p:cond delay="6500"/>
                            </p:stCondLst>
                            <p:childTnLst>
                              <p:par>
                                <p:cTn fill="hold" grpId="0" id="99" nodeType="afterEffect" presetClass="entr" presetID="53" presetSubtype="0">
                                  <p:stCondLst>
                                    <p:cond delay="0"/>
                                  </p:stCondLst>
                                  <p:childTnLst>
                                    <p:set>
                                      <p:cBhvr>
                                        <p:cTn dur="1" fill="hold" id="100">
                                          <p:stCondLst>
                                            <p:cond delay="0"/>
                                          </p:stCondLst>
                                        </p:cTn>
                                        <p:tgtEl>
                                          <p:spTgt spid="65"/>
                                        </p:tgtEl>
                                        <p:attrNameLst>
                                          <p:attrName>style.visibility</p:attrName>
                                        </p:attrNameLst>
                                      </p:cBhvr>
                                      <p:to>
                                        <p:strVal val="visible"/>
                                      </p:to>
                                    </p:set>
                                    <p:anim calcmode="lin" valueType="num">
                                      <p:cBhvr>
                                        <p:cTn dur="500" fill="hold" id="101"/>
                                        <p:tgtEl>
                                          <p:spTgt spid="65"/>
                                        </p:tgtEl>
                                        <p:attrNameLst>
                                          <p:attrName>ppt_w</p:attrName>
                                        </p:attrNameLst>
                                      </p:cBhvr>
                                      <p:tavLst>
                                        <p:tav tm="0">
                                          <p:val>
                                            <p:fltVal val="0"/>
                                          </p:val>
                                        </p:tav>
                                        <p:tav tm="100000">
                                          <p:val>
                                            <p:strVal val="#ppt_w"/>
                                          </p:val>
                                        </p:tav>
                                      </p:tavLst>
                                    </p:anim>
                                    <p:anim calcmode="lin" valueType="num">
                                      <p:cBhvr>
                                        <p:cTn dur="500" fill="hold" id="102"/>
                                        <p:tgtEl>
                                          <p:spTgt spid="65"/>
                                        </p:tgtEl>
                                        <p:attrNameLst>
                                          <p:attrName>ppt_h</p:attrName>
                                        </p:attrNameLst>
                                      </p:cBhvr>
                                      <p:tavLst>
                                        <p:tav tm="0">
                                          <p:val>
                                            <p:fltVal val="0"/>
                                          </p:val>
                                        </p:tav>
                                        <p:tav tm="100000">
                                          <p:val>
                                            <p:strVal val="#ppt_h"/>
                                          </p:val>
                                        </p:tav>
                                      </p:tavLst>
                                    </p:anim>
                                    <p:animEffect filter="fade" transition="in">
                                      <p:cBhvr>
                                        <p:cTn dur="500" id="103"/>
                                        <p:tgtEl>
                                          <p:spTgt spid="65"/>
                                        </p:tgtEl>
                                      </p:cBhvr>
                                    </p:animEffect>
                                  </p:childTnLst>
                                </p:cTn>
                              </p:par>
                              <p:par>
                                <p:cTn accel="50000" decel="50000" fill="hold" id="104" nodeType="withEffect" presetClass="entr" presetID="2" presetSubtype="8">
                                  <p:stCondLst>
                                    <p:cond delay="0"/>
                                  </p:stCondLst>
                                  <p:childTnLst>
                                    <p:set>
                                      <p:cBhvr>
                                        <p:cTn dur="1" fill="hold" id="105">
                                          <p:stCondLst>
                                            <p:cond delay="0"/>
                                          </p:stCondLst>
                                        </p:cTn>
                                        <p:tgtEl>
                                          <p:spTgt spid="27"/>
                                        </p:tgtEl>
                                        <p:attrNameLst>
                                          <p:attrName>style.visibility</p:attrName>
                                        </p:attrNameLst>
                                      </p:cBhvr>
                                      <p:to>
                                        <p:strVal val="visible"/>
                                      </p:to>
                                    </p:set>
                                    <p:anim calcmode="lin" valueType="num">
                                      <p:cBhvr additive="base">
                                        <p:cTn dur="500" fill="hold" id="106"/>
                                        <p:tgtEl>
                                          <p:spTgt spid="27"/>
                                        </p:tgtEl>
                                        <p:attrNameLst>
                                          <p:attrName>ppt_x</p:attrName>
                                        </p:attrNameLst>
                                      </p:cBhvr>
                                      <p:tavLst>
                                        <p:tav tm="0">
                                          <p:val>
                                            <p:strVal val="0-#ppt_w/2"/>
                                          </p:val>
                                        </p:tav>
                                        <p:tav tm="100000">
                                          <p:val>
                                            <p:strVal val="#ppt_x"/>
                                          </p:val>
                                        </p:tav>
                                      </p:tavLst>
                                    </p:anim>
                                    <p:anim calcmode="lin" valueType="num">
                                      <p:cBhvr additive="base">
                                        <p:cTn dur="500" fill="hold" id="107"/>
                                        <p:tgtEl>
                                          <p:spTgt spid="27"/>
                                        </p:tgtEl>
                                        <p:attrNameLst>
                                          <p:attrName>ppt_y</p:attrName>
                                        </p:attrNameLst>
                                      </p:cBhvr>
                                      <p:tavLst>
                                        <p:tav tm="0">
                                          <p:val>
                                            <p:strVal val="#ppt_y"/>
                                          </p:val>
                                        </p:tav>
                                        <p:tav tm="100000">
                                          <p:val>
                                            <p:strVal val="#ppt_y"/>
                                          </p:val>
                                        </p:tav>
                                      </p:tavLst>
                                    </p:anim>
                                  </p:childTnLst>
                                </p:cTn>
                              </p:par>
                            </p:childTnLst>
                          </p:cTn>
                        </p:par>
                        <p:par>
                          <p:cTn fill="hold" id="108" nodeType="afterGroup">
                            <p:stCondLst>
                              <p:cond delay="7000"/>
                            </p:stCondLst>
                            <p:childTnLst>
                              <p:par>
                                <p:cTn fill="hold" id="109" nodeType="afterEffect" presetClass="entr" presetID="53" presetSubtype="0">
                                  <p:stCondLst>
                                    <p:cond delay="0"/>
                                  </p:stCondLst>
                                  <p:childTnLst>
                                    <p:set>
                                      <p:cBhvr>
                                        <p:cTn dur="1" fill="hold" id="110">
                                          <p:stCondLst>
                                            <p:cond delay="0"/>
                                          </p:stCondLst>
                                        </p:cTn>
                                        <p:tgtEl>
                                          <p:spTgt spid="60"/>
                                        </p:tgtEl>
                                        <p:attrNameLst>
                                          <p:attrName>style.visibility</p:attrName>
                                        </p:attrNameLst>
                                      </p:cBhvr>
                                      <p:to>
                                        <p:strVal val="visible"/>
                                      </p:to>
                                    </p:set>
                                    <p:anim calcmode="lin" valueType="num">
                                      <p:cBhvr>
                                        <p:cTn dur="500" fill="hold" id="111"/>
                                        <p:tgtEl>
                                          <p:spTgt spid="60"/>
                                        </p:tgtEl>
                                        <p:attrNameLst>
                                          <p:attrName>ppt_w</p:attrName>
                                        </p:attrNameLst>
                                      </p:cBhvr>
                                      <p:tavLst>
                                        <p:tav tm="0">
                                          <p:val>
                                            <p:fltVal val="0"/>
                                          </p:val>
                                        </p:tav>
                                        <p:tav tm="100000">
                                          <p:val>
                                            <p:strVal val="#ppt_w"/>
                                          </p:val>
                                        </p:tav>
                                      </p:tavLst>
                                    </p:anim>
                                    <p:anim calcmode="lin" valueType="num">
                                      <p:cBhvr>
                                        <p:cTn dur="500" fill="hold" id="112"/>
                                        <p:tgtEl>
                                          <p:spTgt spid="60"/>
                                        </p:tgtEl>
                                        <p:attrNameLst>
                                          <p:attrName>ppt_h</p:attrName>
                                        </p:attrNameLst>
                                      </p:cBhvr>
                                      <p:tavLst>
                                        <p:tav tm="0">
                                          <p:val>
                                            <p:fltVal val="0"/>
                                          </p:val>
                                        </p:tav>
                                        <p:tav tm="100000">
                                          <p:val>
                                            <p:strVal val="#ppt_h"/>
                                          </p:val>
                                        </p:tav>
                                      </p:tavLst>
                                    </p:anim>
                                    <p:animEffect filter="fade" transition="in">
                                      <p:cBhvr>
                                        <p:cTn dur="500" id="113"/>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3"/>
      <p:bldP grpId="0" spid="64"/>
      <p:bldP grpId="0" spid="65"/>
      <p:bldP grpId="0" spid="66"/>
      <p:bldP grpId="0" spid="6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7762" name="图片 7"/>
          <p:cNvPicPr>
            <a:picLocks noChangeAspect="1"/>
          </p:cNvPicPr>
          <p:nvPr/>
        </p:nvPicPr>
        <p:blipFill>
          <a:blip r:embed="rId2">
            <a:extLst>
              <a:ext uri="{28A0092B-C50C-407E-A947-70E740481C1C}">
                <a14:useLocalDpi val="0"/>
              </a:ext>
            </a:extLst>
          </a:blip>
          <a:srcRect b="7593" l="2" r="-4218" t="10258"/>
          <a:stretch>
            <a:fillRect/>
          </a:stretch>
        </p:blipFill>
        <p:spPr bwMode="auto">
          <a:xfrm>
            <a:off x="3149600" y="0"/>
            <a:ext cx="8689975" cy="6864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8" name="矩形 17"/>
          <p:cNvSpPr/>
          <p:nvPr/>
        </p:nvSpPr>
        <p:spPr bwMode="auto">
          <a:xfrm>
            <a:off x="0" y="2819400"/>
            <a:ext cx="12192000" cy="1790700"/>
          </a:xfrm>
          <a:prstGeom prst="rect">
            <a:avLst/>
          </a:prstGeom>
          <a:solidFill>
            <a:schemeClr val="tx1">
              <a:lumMod val="85000"/>
              <a:lumOff val="15000"/>
              <a:alpha val="95000"/>
            </a:schemeClr>
          </a:solidFill>
          <a:ln algn="ctr" cap="flat" cmpd="sng" w="9525">
            <a:no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sp>
        <p:nvSpPr>
          <p:cNvPr id="117764" name="文本框 2"/>
          <p:cNvSpPr txBox="1">
            <a:spLocks noChangeArrowheads="1"/>
          </p:cNvSpPr>
          <p:nvPr/>
        </p:nvSpPr>
        <p:spPr bwMode="auto">
          <a:xfrm>
            <a:off x="3309938" y="3003550"/>
            <a:ext cx="55721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3600">
                <a:solidFill>
                  <a:schemeClr val="bg1"/>
                </a:solidFill>
                <a:latin charset="-122" panose="02010509060101010101" pitchFamily="49" typeface="幼圆"/>
                <a:ea charset="-122" panose="02010509060101010101" pitchFamily="49" typeface="幼圆"/>
              </a:rPr>
              <a:t>输入标题</a:t>
            </a:r>
          </a:p>
        </p:txBody>
      </p:sp>
      <p:sp>
        <p:nvSpPr>
          <p:cNvPr id="117765" name="文本框 3"/>
          <p:cNvSpPr txBox="1">
            <a:spLocks noChangeArrowheads="1"/>
          </p:cNvSpPr>
          <p:nvPr/>
        </p:nvSpPr>
        <p:spPr bwMode="auto">
          <a:xfrm>
            <a:off x="5276850" y="3833813"/>
            <a:ext cx="15544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buFont charset="0" panose="020b0604020202020204" pitchFamily="34" typeface="Arial"/>
              <a:buNone/>
            </a:pPr>
            <a:r>
              <a:rPr altLang="zh-CN" b="1" lang="en-US" sz="3600">
                <a:solidFill>
                  <a:schemeClr val="bg1"/>
                </a:solidFill>
                <a:latin charset="-122" panose="02000000000000000000" pitchFamily="2" typeface="方正兰亭超细黑简体"/>
                <a:ea charset="-122" panose="02000000000000000000" pitchFamily="2" typeface="方正兰亭超细黑简体"/>
              </a:rPr>
              <a:t>Part.4</a:t>
            </a:r>
          </a:p>
        </p:txBody>
      </p:sp>
    </p:spTree>
  </p:cSld>
  <p:clrMapOvr>
    <a:masterClrMapping/>
  </p:clrMapOvr>
  <p:transition spd="slow">
    <p:push dir="u"/>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8786" name="组合 8"/>
          <p:cNvGrpSpPr/>
          <p:nvPr/>
        </p:nvGrpSpPr>
        <p:grpSpPr>
          <a:xfrm>
            <a:off x="0" y="0"/>
            <a:ext cx="4965700" cy="6858000"/>
            <a:chExt cx="4965700" cy="6858000"/>
          </a:xfrm>
        </p:grpSpPr>
        <p:pic>
          <p:nvPicPr>
            <p:cNvPr id="118803" name="图片 7"/>
            <p:cNvPicPr>
              <a:picLocks noChangeAspect="1"/>
            </p:cNvPicPr>
            <p:nvPr/>
          </p:nvPicPr>
          <p:blipFill>
            <a:blip r:embed="rId2">
              <a:extLst>
                <a:ext uri="{28A0092B-C50C-407E-A947-70E740481C1C}">
                  <a14:useLocalDpi val="0"/>
                </a:ext>
              </a:extLst>
            </a:blip>
            <a:srcRect b="7591" l="25368"/>
            <a:stretch>
              <a:fillRect/>
            </a:stretch>
          </p:blipFill>
          <p:spPr bwMode="auto">
            <a:xfrm>
              <a:off x="0" y="709612"/>
              <a:ext cx="4965700" cy="6148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18804" name="组合 1"/>
            <p:cNvGrpSpPr/>
            <p:nvPr/>
          </p:nvGrpSpPr>
          <p:grpSpPr>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cxnSp>
            <p:nvCxnSpPr>
              <p:cNvPr id="4" name="直接连接符 3"/>
              <p:cNvCxnSpPr/>
              <p:nvPr/>
            </p:nvCxnSpPr>
            <p:spPr bwMode="auto">
              <a:xfrm flipH="1">
                <a:off x="2184400" y="0"/>
                <a:ext cx="0" cy="14192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cxnSp>
            <p:nvCxnSpPr>
              <p:cNvPr id="5" name="直接连接符 4"/>
              <p:cNvCxnSpPr/>
              <p:nvPr/>
            </p:nvCxnSpPr>
            <p:spPr bwMode="auto">
              <a:xfrm flipH="1">
                <a:off x="2184400" y="3000375"/>
                <a:ext cx="0" cy="38576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grpSp>
        <p:sp>
          <p:nvSpPr>
            <p:cNvPr id="7" name="文本框 6"/>
            <p:cNvSpPr txBox="1">
              <a:spLocks noChangeArrowheads="1"/>
            </p:cNvSpPr>
            <p:nvPr/>
          </p:nvSpPr>
          <p:spPr bwMode="auto">
            <a:xfrm>
              <a:off x="1865313" y="1557338"/>
              <a:ext cx="65881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buFont charset="0" panose="020b0604020202020204" pitchFamily="34" typeface="Arial"/>
                <a:buNone/>
                <a:defRPr/>
              </a:pPr>
              <a:r>
                <a:rPr altLang="en-US" lang="zh-CN" sz="3600">
                  <a:solidFill>
                    <a:schemeClr val="tx1">
                      <a:lumMod val="65000"/>
                      <a:lumOff val="35000"/>
                    </a:schemeClr>
                  </a:solidFill>
                  <a:latin charset="-122" panose="02010509060101010101" pitchFamily="49" typeface="幼圆"/>
                  <a:ea charset="-122" panose="02010509060101010101" pitchFamily="49" typeface="幼圆"/>
                </a:rPr>
                <a:t>标题</a:t>
              </a:r>
            </a:p>
          </p:txBody>
        </p:sp>
      </p:grpSp>
      <p:sp>
        <p:nvSpPr>
          <p:cNvPr id="78" name="TextBox 2"/>
          <p:cNvSpPr>
            <a:spLocks noChangeArrowheads="1"/>
          </p:cNvSpPr>
          <p:nvPr/>
        </p:nvSpPr>
        <p:spPr bwMode="auto">
          <a:xfrm>
            <a:off x="7502524" y="2579688"/>
            <a:ext cx="2344738" cy="1264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eaLnBrk="1" hangingPunct="1">
              <a:spcBef>
                <a:spcPct val="0"/>
              </a:spcBef>
              <a:buFont charset="0" panose="020b0604020202020204" pitchFamily="34" typeface="Arial"/>
              <a:buNone/>
              <a:defRPr/>
            </a:pPr>
            <a:r>
              <a:rPr altLang="en-US" lang="zh-CN" sz="1100">
                <a:solidFill>
                  <a:schemeClr val="tx1">
                    <a:lumMod val="75000"/>
                    <a:lumOff val="25000"/>
                  </a:schemeClr>
                </a:solidFill>
              </a:rPr>
              <a:t>单击添加标题</a:t>
            </a:r>
          </a:p>
          <a:p>
            <a:pPr eaLnBrk="1" hangingPunct="1">
              <a:spcBef>
                <a:spcPct val="0"/>
              </a:spcBef>
              <a:buFont charset="0" panose="020b0604020202020204" pitchFamily="34" typeface="Arial"/>
              <a:buNone/>
              <a:defRPr/>
            </a:pPr>
            <a:br>
              <a:rPr altLang="en-US" lang="zh-CN" sz="1100">
                <a:solidFill>
                  <a:schemeClr val="tx1">
                    <a:lumMod val="75000"/>
                    <a:lumOff val="25000"/>
                  </a:schemeClr>
                </a:solidFill>
              </a:rPr>
            </a:br>
            <a:r>
              <a:rPr altLang="en-US" lang="zh-CN" sz="1100">
                <a:solidFill>
                  <a:schemeClr val="tx1">
                    <a:lumMod val="75000"/>
                    <a:lumOff val="25000"/>
                  </a:schemeClr>
                </a:solidFill>
              </a:rPr>
              <a:t>在此处添加详细描述文本，尽量与标题文本语言风格相符合，语言描述尽</a:t>
            </a:r>
          </a:p>
          <a:p>
            <a:pPr eaLnBrk="1" hangingPunct="1">
              <a:spcBef>
                <a:spcPct val="0"/>
              </a:spcBef>
              <a:buFont charset="0" panose="020b0604020202020204" pitchFamily="34" typeface="Arial"/>
              <a:buNone/>
              <a:defRPr/>
            </a:pPr>
            <a:r>
              <a:rPr altLang="en-US" lang="zh-CN" sz="1100">
                <a:solidFill>
                  <a:schemeClr val="tx1">
                    <a:lumMod val="75000"/>
                    <a:lumOff val="25000"/>
                  </a:schemeClr>
                </a:solidFill>
              </a:rPr>
              <a:t>量简洁生动，尽可能概括出段落内容。</a:t>
            </a:r>
          </a:p>
        </p:txBody>
      </p:sp>
      <p:sp>
        <p:nvSpPr>
          <p:cNvPr id="79" name="矩形 4"/>
          <p:cNvSpPr>
            <a:spLocks noChangeArrowheads="1"/>
          </p:cNvSpPr>
          <p:nvPr/>
        </p:nvSpPr>
        <p:spPr bwMode="auto">
          <a:xfrm>
            <a:off x="7605713" y="3517900"/>
            <a:ext cx="1225550" cy="196850"/>
          </a:xfrm>
          <a:prstGeom prst="rect">
            <a:avLst/>
          </a:prstGeom>
          <a:solidFill>
            <a:schemeClr val="tx1">
              <a:lumMod val="75000"/>
              <a:lumOff val="25000"/>
            </a:schemeClr>
          </a:solidFill>
          <a:ln>
            <a:noFill/>
          </a:ln>
        </p:spPr>
        <p:txBody>
          <a:bodyPr anchor="ct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eaLnBrk="1" hangingPunct="1">
              <a:spcBef>
                <a:spcPct val="0"/>
              </a:spcBef>
              <a:buFont charset="0" panose="020b0604020202020204" pitchFamily="34" typeface="Arial"/>
              <a:buNone/>
              <a:defRPr/>
            </a:pPr>
            <a:r>
              <a:rPr altLang="en-US" lang="zh-CN" sz="1000">
                <a:solidFill>
                  <a:schemeClr val="bg1"/>
                </a:solidFill>
                <a:latin charset="0" panose="020b0604020202020204" pitchFamily="34" typeface="Arial"/>
                <a:ea charset="-122" panose="02010600030101010101" pitchFamily="2" typeface="宋体"/>
              </a:rPr>
              <a:t>输入相关文本</a:t>
            </a:r>
          </a:p>
        </p:txBody>
      </p:sp>
      <p:sp>
        <p:nvSpPr>
          <p:cNvPr id="80" name="矩形 5"/>
          <p:cNvSpPr>
            <a:spLocks noChangeArrowheads="1"/>
          </p:cNvSpPr>
          <p:nvPr/>
        </p:nvSpPr>
        <p:spPr bwMode="auto">
          <a:xfrm>
            <a:off x="7605713" y="3851275"/>
            <a:ext cx="1617662" cy="196850"/>
          </a:xfrm>
          <a:prstGeom prst="rect">
            <a:avLst/>
          </a:prstGeom>
          <a:solidFill>
            <a:schemeClr val="tx1">
              <a:lumMod val="75000"/>
              <a:lumOff val="25000"/>
            </a:schemeClr>
          </a:solidFill>
          <a:ln>
            <a:noFill/>
          </a:ln>
        </p:spPr>
        <p:txBody>
          <a:bodyPr anchor="ct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eaLnBrk="1" hangingPunct="1">
              <a:spcBef>
                <a:spcPct val="0"/>
              </a:spcBef>
              <a:buFont charset="0" panose="020b0604020202020204" pitchFamily="34" typeface="Arial"/>
              <a:buNone/>
              <a:defRPr/>
            </a:pPr>
            <a:r>
              <a:rPr altLang="en-US" lang="zh-CN" sz="1000">
                <a:solidFill>
                  <a:schemeClr val="bg1"/>
                </a:solidFill>
                <a:latin charset="0" panose="020b0604020202020204" pitchFamily="34" typeface="Arial"/>
                <a:ea charset="-122" panose="02010600030101010101" pitchFamily="2" typeface="宋体"/>
              </a:rPr>
              <a:t>输入相关文本</a:t>
            </a:r>
          </a:p>
        </p:txBody>
      </p:sp>
      <p:sp>
        <p:nvSpPr>
          <p:cNvPr id="81" name="矩形 6"/>
          <p:cNvSpPr>
            <a:spLocks noChangeArrowheads="1"/>
          </p:cNvSpPr>
          <p:nvPr/>
        </p:nvSpPr>
        <p:spPr bwMode="auto">
          <a:xfrm>
            <a:off x="7605713" y="4184650"/>
            <a:ext cx="1068387" cy="196850"/>
          </a:xfrm>
          <a:prstGeom prst="rect">
            <a:avLst/>
          </a:prstGeom>
          <a:solidFill>
            <a:schemeClr val="tx1">
              <a:lumMod val="75000"/>
              <a:lumOff val="25000"/>
            </a:schemeClr>
          </a:solidFill>
          <a:ln>
            <a:noFill/>
          </a:ln>
        </p:spPr>
        <p:txBody>
          <a:bodyPr anchor="ct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eaLnBrk="1" hangingPunct="1">
              <a:spcBef>
                <a:spcPct val="0"/>
              </a:spcBef>
              <a:buFont charset="0" panose="020b0604020202020204" pitchFamily="34" typeface="Arial"/>
              <a:buNone/>
              <a:defRPr/>
            </a:pPr>
            <a:r>
              <a:rPr altLang="en-US" lang="zh-CN" sz="1000">
                <a:solidFill>
                  <a:schemeClr val="bg1"/>
                </a:solidFill>
                <a:latin charset="0" panose="020b0604020202020204" pitchFamily="34" typeface="Arial"/>
                <a:ea charset="-122" panose="02010600030101010101" pitchFamily="2" typeface="宋体"/>
              </a:rPr>
              <a:t>输入相关文本</a:t>
            </a:r>
          </a:p>
        </p:txBody>
      </p:sp>
      <p:sp>
        <p:nvSpPr>
          <p:cNvPr id="82" name="矩形 7"/>
          <p:cNvSpPr>
            <a:spLocks noChangeArrowheads="1"/>
          </p:cNvSpPr>
          <p:nvPr/>
        </p:nvSpPr>
        <p:spPr bwMode="auto">
          <a:xfrm>
            <a:off x="7605713" y="4516438"/>
            <a:ext cx="1401762" cy="198437"/>
          </a:xfrm>
          <a:prstGeom prst="rect">
            <a:avLst/>
          </a:prstGeom>
          <a:solidFill>
            <a:schemeClr val="tx1">
              <a:lumMod val="75000"/>
              <a:lumOff val="25000"/>
            </a:schemeClr>
          </a:solidFill>
          <a:ln>
            <a:noFill/>
          </a:ln>
        </p:spPr>
        <p:txBody>
          <a:bodyPr anchor="ct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eaLnBrk="1" hangingPunct="1">
              <a:spcBef>
                <a:spcPct val="0"/>
              </a:spcBef>
              <a:buFont charset="0" panose="020b0604020202020204" pitchFamily="34" typeface="Arial"/>
              <a:buNone/>
              <a:defRPr/>
            </a:pPr>
            <a:r>
              <a:rPr altLang="en-US" lang="zh-CN" sz="1000">
                <a:solidFill>
                  <a:schemeClr val="bg1"/>
                </a:solidFill>
                <a:latin charset="0" panose="020b0604020202020204" pitchFamily="34" typeface="Arial"/>
                <a:ea charset="-122" panose="02010600030101010101" pitchFamily="2" typeface="宋体"/>
              </a:rPr>
              <a:t>输入相关文本</a:t>
            </a:r>
          </a:p>
        </p:txBody>
      </p:sp>
      <p:sp>
        <p:nvSpPr>
          <p:cNvPr id="83" name="TextBox 9"/>
          <p:cNvSpPr>
            <a:spLocks noChangeArrowheads="1"/>
          </p:cNvSpPr>
          <p:nvPr/>
        </p:nvSpPr>
        <p:spPr bwMode="auto">
          <a:xfrm>
            <a:off x="7502524" y="4889500"/>
            <a:ext cx="2728913"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eaLnBrk="1" hangingPunct="1">
              <a:spcBef>
                <a:spcPct val="0"/>
              </a:spcBef>
              <a:buFont charset="0" panose="020b0604020202020204" pitchFamily="34" typeface="Arial"/>
              <a:buNone/>
              <a:defRPr/>
            </a:pPr>
            <a:r>
              <a:rPr altLang="en-US" lang="zh-CN" sz="900">
                <a:solidFill>
                  <a:schemeClr val="tx1">
                    <a:lumMod val="75000"/>
                    <a:lumOff val="25000"/>
                  </a:schemeClr>
                </a:solidFill>
              </a:rPr>
              <a:t>在此处添加详细描述文本，尽量与标题文本语言风格相符合，语言描述尽</a:t>
            </a:r>
          </a:p>
          <a:p>
            <a:pPr eaLnBrk="1" hangingPunct="1">
              <a:spcBef>
                <a:spcPct val="0"/>
              </a:spcBef>
              <a:buFont charset="0" panose="020b0604020202020204" pitchFamily="34" typeface="Arial"/>
              <a:buNone/>
              <a:defRPr/>
            </a:pPr>
            <a:r>
              <a:rPr altLang="en-US" lang="zh-CN" sz="900">
                <a:solidFill>
                  <a:schemeClr val="tx1">
                    <a:lumMod val="75000"/>
                    <a:lumOff val="25000"/>
                  </a:schemeClr>
                </a:solidFill>
              </a:rPr>
              <a:t>量简洁生动，尽可能概括出段落内容。</a:t>
            </a:r>
          </a:p>
        </p:txBody>
      </p:sp>
      <p:sp>
        <p:nvSpPr>
          <p:cNvPr id="84" name="TextBox 10"/>
          <p:cNvSpPr>
            <a:spLocks noChangeArrowheads="1"/>
          </p:cNvSpPr>
          <p:nvPr/>
        </p:nvSpPr>
        <p:spPr bwMode="auto">
          <a:xfrm>
            <a:off x="3462338" y="2579688"/>
            <a:ext cx="2344737" cy="1264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algn="r" eaLnBrk="1" hangingPunct="1">
              <a:spcBef>
                <a:spcPct val="0"/>
              </a:spcBef>
              <a:buFont charset="0" panose="020b0604020202020204" pitchFamily="34" typeface="Arial"/>
              <a:buNone/>
              <a:defRPr/>
            </a:pPr>
            <a:r>
              <a:rPr altLang="en-US" lang="zh-CN" sz="1100">
                <a:solidFill>
                  <a:schemeClr val="tx1">
                    <a:lumMod val="75000"/>
                    <a:lumOff val="25000"/>
                  </a:schemeClr>
                </a:solidFill>
              </a:rPr>
              <a:t>单击添加标题</a:t>
            </a:r>
          </a:p>
          <a:p>
            <a:pPr algn="r" eaLnBrk="1" hangingPunct="1">
              <a:spcBef>
                <a:spcPct val="0"/>
              </a:spcBef>
              <a:buFont charset="0" panose="020b0604020202020204" pitchFamily="34" typeface="Arial"/>
              <a:buNone/>
              <a:defRPr/>
            </a:pPr>
            <a:br>
              <a:rPr altLang="en-US" lang="zh-CN" sz="1100">
                <a:solidFill>
                  <a:schemeClr val="tx1">
                    <a:lumMod val="75000"/>
                    <a:lumOff val="25000"/>
                  </a:schemeClr>
                </a:solidFill>
              </a:rPr>
            </a:br>
            <a:r>
              <a:rPr altLang="en-US" lang="zh-CN" sz="1100">
                <a:solidFill>
                  <a:schemeClr val="tx1">
                    <a:lumMod val="75000"/>
                    <a:lumOff val="25000"/>
                  </a:schemeClr>
                </a:solidFill>
              </a:rPr>
              <a:t>在此处添加详细描述文本，尽量与标题文本语言风格相符合，语言描述尽</a:t>
            </a:r>
          </a:p>
          <a:p>
            <a:pPr algn="r" eaLnBrk="1" hangingPunct="1">
              <a:spcBef>
                <a:spcPct val="0"/>
              </a:spcBef>
              <a:buFont charset="0" panose="020b0604020202020204" pitchFamily="34" typeface="Arial"/>
              <a:buNone/>
              <a:defRPr/>
            </a:pPr>
            <a:r>
              <a:rPr altLang="en-US" lang="zh-CN" sz="1100">
                <a:solidFill>
                  <a:schemeClr val="tx1">
                    <a:lumMod val="75000"/>
                    <a:lumOff val="25000"/>
                  </a:schemeClr>
                </a:solidFill>
              </a:rPr>
              <a:t>量简洁生动，尽可能概括出段落内容</a:t>
            </a:r>
          </a:p>
        </p:txBody>
      </p:sp>
      <p:sp>
        <p:nvSpPr>
          <p:cNvPr id="85" name="矩形 11"/>
          <p:cNvSpPr>
            <a:spLocks noChangeArrowheads="1"/>
          </p:cNvSpPr>
          <p:nvPr/>
        </p:nvSpPr>
        <p:spPr bwMode="auto">
          <a:xfrm>
            <a:off x="4459288" y="3517900"/>
            <a:ext cx="1223962" cy="196850"/>
          </a:xfrm>
          <a:prstGeom prst="rect">
            <a:avLst/>
          </a:prstGeom>
          <a:solidFill>
            <a:schemeClr val="tx1">
              <a:lumMod val="75000"/>
              <a:lumOff val="25000"/>
            </a:schemeClr>
          </a:solidFill>
          <a:ln>
            <a:noFill/>
          </a:ln>
        </p:spPr>
        <p:txBody>
          <a:bodyPr anchor="ct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algn="r" eaLnBrk="1" hangingPunct="1">
              <a:spcBef>
                <a:spcPct val="0"/>
              </a:spcBef>
              <a:buFont charset="0" panose="020b0604020202020204" pitchFamily="34" typeface="Arial"/>
              <a:buNone/>
              <a:defRPr/>
            </a:pPr>
            <a:r>
              <a:rPr altLang="en-US" lang="zh-CN" sz="1000">
                <a:solidFill>
                  <a:schemeClr val="bg1"/>
                </a:solidFill>
                <a:latin charset="0" panose="020b0604020202020204" pitchFamily="34" typeface="Arial"/>
                <a:ea charset="-122" panose="02010600030101010101" pitchFamily="2" typeface="宋体"/>
              </a:rPr>
              <a:t>输入相关文本</a:t>
            </a:r>
          </a:p>
        </p:txBody>
      </p:sp>
      <p:sp>
        <p:nvSpPr>
          <p:cNvPr id="86" name="矩形 12"/>
          <p:cNvSpPr>
            <a:spLocks noChangeArrowheads="1"/>
          </p:cNvSpPr>
          <p:nvPr/>
        </p:nvSpPr>
        <p:spPr bwMode="auto">
          <a:xfrm>
            <a:off x="4065588" y="3851275"/>
            <a:ext cx="1617662" cy="196850"/>
          </a:xfrm>
          <a:prstGeom prst="rect">
            <a:avLst/>
          </a:prstGeom>
          <a:solidFill>
            <a:schemeClr val="tx1">
              <a:lumMod val="75000"/>
              <a:lumOff val="25000"/>
            </a:schemeClr>
          </a:solidFill>
          <a:ln>
            <a:noFill/>
          </a:ln>
        </p:spPr>
        <p:txBody>
          <a:bodyPr anchor="ct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algn="r" eaLnBrk="1" hangingPunct="1">
              <a:spcBef>
                <a:spcPct val="0"/>
              </a:spcBef>
              <a:buFont charset="0" panose="020b0604020202020204" pitchFamily="34" typeface="Arial"/>
              <a:buNone/>
              <a:defRPr/>
            </a:pPr>
            <a:r>
              <a:rPr altLang="en-US" lang="zh-CN" sz="1000">
                <a:solidFill>
                  <a:schemeClr val="bg1"/>
                </a:solidFill>
                <a:latin charset="0" panose="020b0604020202020204" pitchFamily="34" typeface="Arial"/>
                <a:ea charset="-122" panose="02010600030101010101" pitchFamily="2" typeface="宋体"/>
              </a:rPr>
              <a:t>输入相关文本</a:t>
            </a:r>
          </a:p>
        </p:txBody>
      </p:sp>
      <p:sp>
        <p:nvSpPr>
          <p:cNvPr id="87" name="矩形 13"/>
          <p:cNvSpPr>
            <a:spLocks noChangeArrowheads="1"/>
          </p:cNvSpPr>
          <p:nvPr/>
        </p:nvSpPr>
        <p:spPr bwMode="auto">
          <a:xfrm>
            <a:off x="4614863" y="4184650"/>
            <a:ext cx="1068387" cy="196850"/>
          </a:xfrm>
          <a:prstGeom prst="rect">
            <a:avLst/>
          </a:prstGeom>
          <a:solidFill>
            <a:schemeClr val="tx1">
              <a:lumMod val="75000"/>
              <a:lumOff val="25000"/>
            </a:schemeClr>
          </a:solidFill>
          <a:ln>
            <a:noFill/>
          </a:ln>
        </p:spPr>
        <p:txBody>
          <a:bodyPr anchor="ct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algn="r" eaLnBrk="1" hangingPunct="1">
              <a:spcBef>
                <a:spcPct val="0"/>
              </a:spcBef>
              <a:buFont charset="0" panose="020b0604020202020204" pitchFamily="34" typeface="Arial"/>
              <a:buNone/>
              <a:defRPr/>
            </a:pPr>
            <a:r>
              <a:rPr altLang="en-US" lang="zh-CN" sz="1000">
                <a:solidFill>
                  <a:schemeClr val="bg1"/>
                </a:solidFill>
                <a:latin charset="0" panose="020b0604020202020204" pitchFamily="34" typeface="Arial"/>
                <a:ea charset="-122" panose="02010600030101010101" pitchFamily="2" typeface="宋体"/>
              </a:rPr>
              <a:t>输入相关文本</a:t>
            </a:r>
          </a:p>
        </p:txBody>
      </p:sp>
      <p:sp>
        <p:nvSpPr>
          <p:cNvPr id="88" name="矩形 14"/>
          <p:cNvSpPr>
            <a:spLocks noChangeArrowheads="1"/>
          </p:cNvSpPr>
          <p:nvPr/>
        </p:nvSpPr>
        <p:spPr bwMode="auto">
          <a:xfrm>
            <a:off x="4281488" y="4516438"/>
            <a:ext cx="1401762" cy="198437"/>
          </a:xfrm>
          <a:prstGeom prst="rect">
            <a:avLst/>
          </a:prstGeom>
          <a:solidFill>
            <a:schemeClr val="tx1">
              <a:lumMod val="75000"/>
              <a:lumOff val="25000"/>
            </a:schemeClr>
          </a:solidFill>
          <a:ln>
            <a:noFill/>
          </a:ln>
        </p:spPr>
        <p:txBody>
          <a:bodyPr anchor="ct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algn="r" eaLnBrk="1" hangingPunct="1">
              <a:spcBef>
                <a:spcPct val="0"/>
              </a:spcBef>
              <a:buFont charset="0" panose="020b0604020202020204" pitchFamily="34" typeface="Arial"/>
              <a:buNone/>
              <a:defRPr/>
            </a:pPr>
            <a:r>
              <a:rPr altLang="en-US" lang="zh-CN" sz="1000">
                <a:solidFill>
                  <a:schemeClr val="bg1"/>
                </a:solidFill>
                <a:latin charset="0" panose="020b0604020202020204" pitchFamily="34" typeface="Arial"/>
                <a:ea charset="-122" panose="02010600030101010101" pitchFamily="2" typeface="宋体"/>
              </a:rPr>
              <a:t>输入相关文本</a:t>
            </a:r>
          </a:p>
        </p:txBody>
      </p:sp>
      <p:sp>
        <p:nvSpPr>
          <p:cNvPr id="89" name="TextBox 15"/>
          <p:cNvSpPr>
            <a:spLocks noChangeArrowheads="1"/>
          </p:cNvSpPr>
          <p:nvPr/>
        </p:nvSpPr>
        <p:spPr bwMode="auto">
          <a:xfrm>
            <a:off x="3049588" y="4889500"/>
            <a:ext cx="2728912"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algn="r" eaLnBrk="1" hangingPunct="1">
              <a:spcBef>
                <a:spcPct val="0"/>
              </a:spcBef>
              <a:buFont charset="0" panose="020b0604020202020204" pitchFamily="34" typeface="Arial"/>
              <a:buNone/>
              <a:defRPr/>
            </a:pPr>
            <a:r>
              <a:rPr altLang="en-US" lang="zh-CN" sz="900">
                <a:solidFill>
                  <a:schemeClr val="tx1">
                    <a:lumMod val="75000"/>
                    <a:lumOff val="25000"/>
                  </a:schemeClr>
                </a:solidFill>
              </a:rPr>
              <a:t>在此处添加详细描述文本，尽量与标题文本语言风格相符合，语言描述尽</a:t>
            </a:r>
          </a:p>
          <a:p>
            <a:pPr algn="r" eaLnBrk="1" hangingPunct="1">
              <a:spcBef>
                <a:spcPct val="0"/>
              </a:spcBef>
              <a:buFont charset="0" panose="020b0604020202020204" pitchFamily="34" typeface="Arial"/>
              <a:buNone/>
              <a:defRPr/>
            </a:pPr>
            <a:r>
              <a:rPr altLang="en-US" lang="zh-CN" sz="900">
                <a:solidFill>
                  <a:schemeClr val="tx1">
                    <a:lumMod val="75000"/>
                    <a:lumOff val="25000"/>
                  </a:schemeClr>
                </a:solidFill>
              </a:rPr>
              <a:t>量简洁生动，尽可能概括出段落内容</a:t>
            </a:r>
          </a:p>
        </p:txBody>
      </p:sp>
      <p:sp>
        <p:nvSpPr>
          <p:cNvPr id="90" name="椭圆 19"/>
          <p:cNvSpPr>
            <a:spLocks noChangeArrowheads="1"/>
          </p:cNvSpPr>
          <p:nvPr/>
        </p:nvSpPr>
        <p:spPr bwMode="auto">
          <a:xfrm>
            <a:off x="6307138" y="3654425"/>
            <a:ext cx="666750" cy="666750"/>
          </a:xfrm>
          <a:prstGeom prst="ellipse">
            <a:avLst/>
          </a:prstGeom>
          <a:solidFill>
            <a:schemeClr val="tx1">
              <a:lumMod val="75000"/>
              <a:lumOff val="25000"/>
            </a:schemeClr>
          </a:solidFill>
          <a:ln>
            <a:noFill/>
          </a:ln>
        </p:spPr>
        <p:txBody>
          <a:bodyPr anchor="ct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algn="ctr" eaLnBrk="1" hangingPunct="1">
              <a:spcBef>
                <a:spcPct val="0"/>
              </a:spcBef>
              <a:buFont charset="0" panose="020b0604020202020204" pitchFamily="34" typeface="Arial"/>
              <a:buNone/>
              <a:defRPr/>
            </a:pPr>
            <a:r>
              <a:rPr altLang="zh-CN" lang="en-US" sz="1800">
                <a:solidFill>
                  <a:schemeClr val="bg1"/>
                </a:solidFill>
              </a:rPr>
              <a:t>VS</a:t>
            </a:r>
          </a:p>
        </p:txBody>
      </p:sp>
      <p:grpSp>
        <p:nvGrpSpPr>
          <p:cNvPr id="91" name="组合 3"/>
          <p:cNvGrpSpPr/>
          <p:nvPr/>
        </p:nvGrpSpPr>
        <p:grpSpPr>
          <a:xfrm>
            <a:off x="6640513" y="2727325"/>
            <a:ext cx="0" cy="2482850"/>
            <a:chExt cx="1" cy="2481626"/>
          </a:xfrm>
        </p:grpSpPr>
        <p:sp>
          <p:nvSpPr>
            <p:cNvPr id="92" name="直接连接符 18"/>
            <p:cNvSpPr>
              <a:spLocks noChangeShapeType="1"/>
            </p:cNvSpPr>
            <p:nvPr/>
          </p:nvSpPr>
          <p:spPr bwMode="auto">
            <a:xfrm flipH="1">
              <a:off x="6640513" y="2727554"/>
              <a:ext cx="0" cy="926643"/>
            </a:xfrm>
            <a:prstGeom prst="line">
              <a:avLst/>
            </a:prstGeom>
            <a:noFill/>
            <a:ln w="9525">
              <a:solidFill>
                <a:schemeClr val="tx1">
                  <a:lumMod val="75000"/>
                  <a:lumOff val="25000"/>
                </a:schemeClr>
              </a:solidFill>
              <a:bevel/>
            </a:ln>
            <a:extLst>
              <a:ext uri="{909E8E84-426E-40DD-AFC4-6F175D3DCCD1}">
                <a14:hiddenFill>
                  <a:noFill/>
                </a14:hiddenFill>
              </a:ext>
            </a:extLst>
          </p:spPr>
          <p:txBody>
            <a:bodyPr/>
            <a:lstStyle/>
            <a:p>
              <a:pPr>
                <a:defRPr/>
              </a:pPr>
              <a:endParaRPr altLang="en-US" lang="zh-CN">
                <a:solidFill>
                  <a:schemeClr val="tx1">
                    <a:lumMod val="75000"/>
                    <a:lumOff val="25000"/>
                  </a:schemeClr>
                </a:solidFill>
              </a:endParaRPr>
            </a:p>
          </p:txBody>
        </p:sp>
        <p:sp>
          <p:nvSpPr>
            <p:cNvPr id="93" name="直接连接符 16"/>
            <p:cNvSpPr>
              <a:spLocks noChangeShapeType="1"/>
            </p:cNvSpPr>
            <p:nvPr/>
          </p:nvSpPr>
          <p:spPr bwMode="auto">
            <a:xfrm flipH="1">
              <a:off x="6640513" y="4321394"/>
              <a:ext cx="0" cy="888562"/>
            </a:xfrm>
            <a:prstGeom prst="line">
              <a:avLst/>
            </a:prstGeom>
            <a:noFill/>
            <a:ln w="9525">
              <a:solidFill>
                <a:schemeClr val="tx1">
                  <a:lumMod val="75000"/>
                  <a:lumOff val="25000"/>
                </a:schemeClr>
              </a:solidFill>
              <a:bevel/>
            </a:ln>
            <a:extLst>
              <a:ext uri="{909E8E84-426E-40DD-AFC4-6F175D3DCCD1}">
                <a14:hiddenFill>
                  <a:noFill/>
                </a14:hiddenFill>
              </a:ext>
            </a:extLst>
          </p:spPr>
          <p:txBody>
            <a:bodyPr/>
            <a:lstStyle/>
            <a:p>
              <a:pPr>
                <a:defRPr/>
              </a:pPr>
              <a:endParaRPr altLang="en-US" lang="zh-CN">
                <a:solidFill>
                  <a:schemeClr val="tx1">
                    <a:lumMod val="75000"/>
                    <a:lumOff val="25000"/>
                  </a:schemeClr>
                </a:solidFill>
              </a:endParaRPr>
            </a:p>
          </p:txBody>
        </p:sp>
      </p:gr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90"/>
                                        </p:tgtEl>
                                        <p:attrNameLst>
                                          <p:attrName>style.visibility</p:attrName>
                                        </p:attrNameLst>
                                      </p:cBhvr>
                                      <p:to>
                                        <p:strVal val="visible"/>
                                      </p:to>
                                    </p:set>
                                    <p:anim calcmode="lin" valueType="num">
                                      <p:cBhvr>
                                        <p:cTn dur="1000" fill="hold" id="7"/>
                                        <p:tgtEl>
                                          <p:spTgt spid="90"/>
                                        </p:tgtEl>
                                        <p:attrNameLst>
                                          <p:attrName>ppt_w</p:attrName>
                                        </p:attrNameLst>
                                      </p:cBhvr>
                                      <p:tavLst>
                                        <p:tav tm="0">
                                          <p:val>
                                            <p:fltVal val="0"/>
                                          </p:val>
                                        </p:tav>
                                        <p:tav tm="100000">
                                          <p:val>
                                            <p:strVal val="#ppt_w"/>
                                          </p:val>
                                        </p:tav>
                                      </p:tavLst>
                                    </p:anim>
                                    <p:anim calcmode="lin" valueType="num">
                                      <p:cBhvr>
                                        <p:cTn dur="1000" fill="hold" id="8"/>
                                        <p:tgtEl>
                                          <p:spTgt spid="90"/>
                                        </p:tgtEl>
                                        <p:attrNameLst>
                                          <p:attrName>ppt_h</p:attrName>
                                        </p:attrNameLst>
                                      </p:cBhvr>
                                      <p:tavLst>
                                        <p:tav tm="0">
                                          <p:val>
                                            <p:fltVal val="0"/>
                                          </p:val>
                                        </p:tav>
                                        <p:tav tm="100000">
                                          <p:val>
                                            <p:strVal val="#ppt_h"/>
                                          </p:val>
                                        </p:tav>
                                      </p:tavLst>
                                    </p:anim>
                                    <p:anim calcmode="lin" valueType="num">
                                      <p:cBhvr>
                                        <p:cTn dur="1000" fill="hold" id="9"/>
                                        <p:tgtEl>
                                          <p:spTgt spid="90"/>
                                        </p:tgtEl>
                                        <p:attrNameLst>
                                          <p:attrName>style.rotation</p:attrName>
                                        </p:attrNameLst>
                                      </p:cBhvr>
                                      <p:tavLst>
                                        <p:tav tm="0">
                                          <p:val>
                                            <p:fltVal val="90"/>
                                          </p:val>
                                        </p:tav>
                                        <p:tav tm="100000">
                                          <p:val>
                                            <p:fltVal val="0"/>
                                          </p:val>
                                        </p:tav>
                                      </p:tavLst>
                                    </p:anim>
                                    <p:animEffect filter="fade">
                                      <p:cBhvr>
                                        <p:cTn dur="1000" id="10"/>
                                        <p:tgtEl>
                                          <p:spTgt spid="90"/>
                                        </p:tgtEl>
                                      </p:cBhvr>
                                    </p:animEffect>
                                  </p:childTnLst>
                                </p:cTn>
                              </p:par>
                            </p:childTnLst>
                          </p:cTn>
                        </p:par>
                        <p:par>
                          <p:cTn fill="hold" id="11" nodeType="afterGroup">
                            <p:stCondLst>
                              <p:cond delay="1000"/>
                            </p:stCondLst>
                            <p:childTnLst>
                              <p:par>
                                <p:cTn fill="hold" id="12" nodeType="afterEffect" presetClass="entr" presetID="16" presetSubtype="42">
                                  <p:stCondLst>
                                    <p:cond delay="0"/>
                                  </p:stCondLst>
                                  <p:childTnLst>
                                    <p:set>
                                      <p:cBhvr>
                                        <p:cTn dur="1" fill="hold" id="13">
                                          <p:stCondLst>
                                            <p:cond delay="0"/>
                                          </p:stCondLst>
                                        </p:cTn>
                                        <p:tgtEl>
                                          <p:spTgt spid="91"/>
                                        </p:tgtEl>
                                        <p:attrNameLst>
                                          <p:attrName>style.visibility</p:attrName>
                                        </p:attrNameLst>
                                      </p:cBhvr>
                                      <p:to>
                                        <p:strVal val="visible"/>
                                      </p:to>
                                    </p:set>
                                    <p:animEffect filter="barn(outHorizontal)">
                                      <p:cBhvr>
                                        <p:cTn dur="500" id="14"/>
                                        <p:tgtEl>
                                          <p:spTgt spid="91"/>
                                        </p:tgtEl>
                                      </p:cBhvr>
                                    </p:animEffect>
                                  </p:childTnLst>
                                </p:cTn>
                              </p:par>
                            </p:childTnLst>
                          </p:cTn>
                        </p:par>
                        <p:par>
                          <p:cTn fill="hold" id="15" nodeType="afterGroup">
                            <p:stCondLst>
                              <p:cond delay="1500"/>
                            </p:stCondLst>
                            <p:childTnLst>
                              <p:par>
                                <p:cTn fill="hold" grpId="0" id="16" nodeType="afterEffect" presetClass="entr" presetID="2" presetSubtype="8">
                                  <p:stCondLst>
                                    <p:cond delay="0"/>
                                  </p:stCondLst>
                                  <p:childTnLst>
                                    <p:set>
                                      <p:cBhvr>
                                        <p:cTn dur="1" fill="hold" id="17">
                                          <p:stCondLst>
                                            <p:cond delay="0"/>
                                          </p:stCondLst>
                                        </p:cTn>
                                        <p:tgtEl>
                                          <p:spTgt spid="84"/>
                                        </p:tgtEl>
                                        <p:attrNameLst>
                                          <p:attrName>style.visibility</p:attrName>
                                        </p:attrNameLst>
                                      </p:cBhvr>
                                      <p:to>
                                        <p:strVal val="visible"/>
                                      </p:to>
                                    </p:set>
                                    <p:anim calcmode="lin" valueType="num">
                                      <p:cBhvr>
                                        <p:cTn dur="500" fill="hold" id="18"/>
                                        <p:tgtEl>
                                          <p:spTgt spid="84"/>
                                        </p:tgtEl>
                                        <p:attrNameLst>
                                          <p:attrName>ppt_x</p:attrName>
                                        </p:attrNameLst>
                                      </p:cBhvr>
                                      <p:tavLst>
                                        <p:tav tm="0">
                                          <p:val>
                                            <p:strVal val="0-#ppt_w/2"/>
                                          </p:val>
                                        </p:tav>
                                        <p:tav tm="100000">
                                          <p:val>
                                            <p:strVal val="#ppt_x"/>
                                          </p:val>
                                        </p:tav>
                                      </p:tavLst>
                                    </p:anim>
                                    <p:anim calcmode="lin" valueType="num">
                                      <p:cBhvr>
                                        <p:cTn dur="500" fill="hold" id="19"/>
                                        <p:tgtEl>
                                          <p:spTgt spid="84"/>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2">
                                  <p:stCondLst>
                                    <p:cond delay="0"/>
                                  </p:stCondLst>
                                  <p:childTnLst>
                                    <p:set>
                                      <p:cBhvr>
                                        <p:cTn dur="1" fill="hold" id="21">
                                          <p:stCondLst>
                                            <p:cond delay="0"/>
                                          </p:stCondLst>
                                        </p:cTn>
                                        <p:tgtEl>
                                          <p:spTgt spid="78"/>
                                        </p:tgtEl>
                                        <p:attrNameLst>
                                          <p:attrName>style.visibility</p:attrName>
                                        </p:attrNameLst>
                                      </p:cBhvr>
                                      <p:to>
                                        <p:strVal val="visible"/>
                                      </p:to>
                                    </p:set>
                                    <p:anim calcmode="lin" valueType="num">
                                      <p:cBhvr>
                                        <p:cTn dur="500" fill="hold" id="22"/>
                                        <p:tgtEl>
                                          <p:spTgt spid="78"/>
                                        </p:tgtEl>
                                        <p:attrNameLst>
                                          <p:attrName>ppt_x</p:attrName>
                                        </p:attrNameLst>
                                      </p:cBhvr>
                                      <p:tavLst>
                                        <p:tav tm="0">
                                          <p:val>
                                            <p:strVal val="1+#ppt_w/2"/>
                                          </p:val>
                                        </p:tav>
                                        <p:tav tm="100000">
                                          <p:val>
                                            <p:strVal val="#ppt_x"/>
                                          </p:val>
                                        </p:tav>
                                      </p:tavLst>
                                    </p:anim>
                                    <p:anim calcmode="lin" valueType="num">
                                      <p:cBhvr>
                                        <p:cTn dur="500" fill="hold" id="23"/>
                                        <p:tgtEl>
                                          <p:spTgt spid="7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8">
                                  <p:stCondLst>
                                    <p:cond delay="0"/>
                                  </p:stCondLst>
                                  <p:childTnLst>
                                    <p:set>
                                      <p:cBhvr>
                                        <p:cTn dur="1" fill="hold" id="26">
                                          <p:stCondLst>
                                            <p:cond delay="0"/>
                                          </p:stCondLst>
                                        </p:cTn>
                                        <p:tgtEl>
                                          <p:spTgt spid="85"/>
                                        </p:tgtEl>
                                        <p:attrNameLst>
                                          <p:attrName>style.visibility</p:attrName>
                                        </p:attrNameLst>
                                      </p:cBhvr>
                                      <p:to>
                                        <p:strVal val="visible"/>
                                      </p:to>
                                    </p:set>
                                    <p:anim calcmode="lin" valueType="num">
                                      <p:cBhvr>
                                        <p:cTn dur="500" fill="hold" id="27"/>
                                        <p:tgtEl>
                                          <p:spTgt spid="85"/>
                                        </p:tgtEl>
                                        <p:attrNameLst>
                                          <p:attrName>ppt_x</p:attrName>
                                        </p:attrNameLst>
                                      </p:cBhvr>
                                      <p:tavLst>
                                        <p:tav tm="0">
                                          <p:val>
                                            <p:strVal val="0-#ppt_w/2"/>
                                          </p:val>
                                        </p:tav>
                                        <p:tav tm="100000">
                                          <p:val>
                                            <p:strVal val="#ppt_x"/>
                                          </p:val>
                                        </p:tav>
                                      </p:tavLst>
                                    </p:anim>
                                    <p:anim calcmode="lin" valueType="num">
                                      <p:cBhvr>
                                        <p:cTn dur="500" fill="hold" id="28"/>
                                        <p:tgtEl>
                                          <p:spTgt spid="85"/>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100"/>
                                  </p:stCondLst>
                                  <p:childTnLst>
                                    <p:set>
                                      <p:cBhvr>
                                        <p:cTn dur="1" fill="hold" id="30">
                                          <p:stCondLst>
                                            <p:cond delay="0"/>
                                          </p:stCondLst>
                                        </p:cTn>
                                        <p:tgtEl>
                                          <p:spTgt spid="86"/>
                                        </p:tgtEl>
                                        <p:attrNameLst>
                                          <p:attrName>style.visibility</p:attrName>
                                        </p:attrNameLst>
                                      </p:cBhvr>
                                      <p:to>
                                        <p:strVal val="visible"/>
                                      </p:to>
                                    </p:set>
                                    <p:anim calcmode="lin" valueType="num">
                                      <p:cBhvr>
                                        <p:cTn dur="500" fill="hold" id="31"/>
                                        <p:tgtEl>
                                          <p:spTgt spid="86"/>
                                        </p:tgtEl>
                                        <p:attrNameLst>
                                          <p:attrName>ppt_x</p:attrName>
                                        </p:attrNameLst>
                                      </p:cBhvr>
                                      <p:tavLst>
                                        <p:tav tm="0">
                                          <p:val>
                                            <p:strVal val="0-#ppt_w/2"/>
                                          </p:val>
                                        </p:tav>
                                        <p:tav tm="100000">
                                          <p:val>
                                            <p:strVal val="#ppt_x"/>
                                          </p:val>
                                        </p:tav>
                                      </p:tavLst>
                                    </p:anim>
                                    <p:anim calcmode="lin" valueType="num">
                                      <p:cBhvr>
                                        <p:cTn dur="500" fill="hold" id="32"/>
                                        <p:tgtEl>
                                          <p:spTgt spid="86"/>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200"/>
                                  </p:stCondLst>
                                  <p:childTnLst>
                                    <p:set>
                                      <p:cBhvr>
                                        <p:cTn dur="1" fill="hold" id="34">
                                          <p:stCondLst>
                                            <p:cond delay="0"/>
                                          </p:stCondLst>
                                        </p:cTn>
                                        <p:tgtEl>
                                          <p:spTgt spid="87"/>
                                        </p:tgtEl>
                                        <p:attrNameLst>
                                          <p:attrName>style.visibility</p:attrName>
                                        </p:attrNameLst>
                                      </p:cBhvr>
                                      <p:to>
                                        <p:strVal val="visible"/>
                                      </p:to>
                                    </p:set>
                                    <p:anim calcmode="lin" valueType="num">
                                      <p:cBhvr>
                                        <p:cTn dur="500" fill="hold" id="35"/>
                                        <p:tgtEl>
                                          <p:spTgt spid="87"/>
                                        </p:tgtEl>
                                        <p:attrNameLst>
                                          <p:attrName>ppt_x</p:attrName>
                                        </p:attrNameLst>
                                      </p:cBhvr>
                                      <p:tavLst>
                                        <p:tav tm="0">
                                          <p:val>
                                            <p:strVal val="0-#ppt_w/2"/>
                                          </p:val>
                                        </p:tav>
                                        <p:tav tm="100000">
                                          <p:val>
                                            <p:strVal val="#ppt_x"/>
                                          </p:val>
                                        </p:tav>
                                      </p:tavLst>
                                    </p:anim>
                                    <p:anim calcmode="lin" valueType="num">
                                      <p:cBhvr>
                                        <p:cTn dur="500" fill="hold" id="36"/>
                                        <p:tgtEl>
                                          <p:spTgt spid="87"/>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300"/>
                                  </p:stCondLst>
                                  <p:childTnLst>
                                    <p:set>
                                      <p:cBhvr>
                                        <p:cTn dur="1" fill="hold" id="38">
                                          <p:stCondLst>
                                            <p:cond delay="0"/>
                                          </p:stCondLst>
                                        </p:cTn>
                                        <p:tgtEl>
                                          <p:spTgt spid="88"/>
                                        </p:tgtEl>
                                        <p:attrNameLst>
                                          <p:attrName>style.visibility</p:attrName>
                                        </p:attrNameLst>
                                      </p:cBhvr>
                                      <p:to>
                                        <p:strVal val="visible"/>
                                      </p:to>
                                    </p:set>
                                    <p:anim calcmode="lin" valueType="num">
                                      <p:cBhvr>
                                        <p:cTn dur="500" fill="hold" id="39"/>
                                        <p:tgtEl>
                                          <p:spTgt spid="88"/>
                                        </p:tgtEl>
                                        <p:attrNameLst>
                                          <p:attrName>ppt_x</p:attrName>
                                        </p:attrNameLst>
                                      </p:cBhvr>
                                      <p:tavLst>
                                        <p:tav tm="0">
                                          <p:val>
                                            <p:strVal val="0-#ppt_w/2"/>
                                          </p:val>
                                        </p:tav>
                                        <p:tav tm="100000">
                                          <p:val>
                                            <p:strVal val="#ppt_x"/>
                                          </p:val>
                                        </p:tav>
                                      </p:tavLst>
                                    </p:anim>
                                    <p:anim calcmode="lin" valueType="num">
                                      <p:cBhvr>
                                        <p:cTn dur="500" fill="hold" id="40"/>
                                        <p:tgtEl>
                                          <p:spTgt spid="88"/>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2">
                                  <p:stCondLst>
                                    <p:cond delay="0"/>
                                  </p:stCondLst>
                                  <p:childTnLst>
                                    <p:set>
                                      <p:cBhvr>
                                        <p:cTn dur="1" fill="hold" id="42">
                                          <p:stCondLst>
                                            <p:cond delay="0"/>
                                          </p:stCondLst>
                                        </p:cTn>
                                        <p:tgtEl>
                                          <p:spTgt spid="79"/>
                                        </p:tgtEl>
                                        <p:attrNameLst>
                                          <p:attrName>style.visibility</p:attrName>
                                        </p:attrNameLst>
                                      </p:cBhvr>
                                      <p:to>
                                        <p:strVal val="visible"/>
                                      </p:to>
                                    </p:set>
                                    <p:anim calcmode="lin" valueType="num">
                                      <p:cBhvr>
                                        <p:cTn dur="500" fill="hold" id="43"/>
                                        <p:tgtEl>
                                          <p:spTgt spid="79"/>
                                        </p:tgtEl>
                                        <p:attrNameLst>
                                          <p:attrName>ppt_x</p:attrName>
                                        </p:attrNameLst>
                                      </p:cBhvr>
                                      <p:tavLst>
                                        <p:tav tm="0">
                                          <p:val>
                                            <p:strVal val="1+#ppt_w/2"/>
                                          </p:val>
                                        </p:tav>
                                        <p:tav tm="100000">
                                          <p:val>
                                            <p:strVal val="#ppt_x"/>
                                          </p:val>
                                        </p:tav>
                                      </p:tavLst>
                                    </p:anim>
                                    <p:anim calcmode="lin" valueType="num">
                                      <p:cBhvr>
                                        <p:cTn dur="500" fill="hold" id="44"/>
                                        <p:tgtEl>
                                          <p:spTgt spid="79"/>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2">
                                  <p:stCondLst>
                                    <p:cond delay="100"/>
                                  </p:stCondLst>
                                  <p:childTnLst>
                                    <p:set>
                                      <p:cBhvr>
                                        <p:cTn dur="1" fill="hold" id="46">
                                          <p:stCondLst>
                                            <p:cond delay="0"/>
                                          </p:stCondLst>
                                        </p:cTn>
                                        <p:tgtEl>
                                          <p:spTgt spid="80"/>
                                        </p:tgtEl>
                                        <p:attrNameLst>
                                          <p:attrName>style.visibility</p:attrName>
                                        </p:attrNameLst>
                                      </p:cBhvr>
                                      <p:to>
                                        <p:strVal val="visible"/>
                                      </p:to>
                                    </p:set>
                                    <p:anim calcmode="lin" valueType="num">
                                      <p:cBhvr>
                                        <p:cTn dur="500" fill="hold" id="47"/>
                                        <p:tgtEl>
                                          <p:spTgt spid="80"/>
                                        </p:tgtEl>
                                        <p:attrNameLst>
                                          <p:attrName>ppt_x</p:attrName>
                                        </p:attrNameLst>
                                      </p:cBhvr>
                                      <p:tavLst>
                                        <p:tav tm="0">
                                          <p:val>
                                            <p:strVal val="1+#ppt_w/2"/>
                                          </p:val>
                                        </p:tav>
                                        <p:tav tm="100000">
                                          <p:val>
                                            <p:strVal val="#ppt_x"/>
                                          </p:val>
                                        </p:tav>
                                      </p:tavLst>
                                    </p:anim>
                                    <p:anim calcmode="lin" valueType="num">
                                      <p:cBhvr>
                                        <p:cTn dur="500" fill="hold" id="48"/>
                                        <p:tgtEl>
                                          <p:spTgt spid="80"/>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2">
                                  <p:stCondLst>
                                    <p:cond delay="200"/>
                                  </p:stCondLst>
                                  <p:childTnLst>
                                    <p:set>
                                      <p:cBhvr>
                                        <p:cTn dur="1" fill="hold" id="50">
                                          <p:stCondLst>
                                            <p:cond delay="0"/>
                                          </p:stCondLst>
                                        </p:cTn>
                                        <p:tgtEl>
                                          <p:spTgt spid="81"/>
                                        </p:tgtEl>
                                        <p:attrNameLst>
                                          <p:attrName>style.visibility</p:attrName>
                                        </p:attrNameLst>
                                      </p:cBhvr>
                                      <p:to>
                                        <p:strVal val="visible"/>
                                      </p:to>
                                    </p:set>
                                    <p:anim calcmode="lin" valueType="num">
                                      <p:cBhvr>
                                        <p:cTn dur="500" fill="hold" id="51"/>
                                        <p:tgtEl>
                                          <p:spTgt spid="81"/>
                                        </p:tgtEl>
                                        <p:attrNameLst>
                                          <p:attrName>ppt_x</p:attrName>
                                        </p:attrNameLst>
                                      </p:cBhvr>
                                      <p:tavLst>
                                        <p:tav tm="0">
                                          <p:val>
                                            <p:strVal val="1+#ppt_w/2"/>
                                          </p:val>
                                        </p:tav>
                                        <p:tav tm="100000">
                                          <p:val>
                                            <p:strVal val="#ppt_x"/>
                                          </p:val>
                                        </p:tav>
                                      </p:tavLst>
                                    </p:anim>
                                    <p:anim calcmode="lin" valueType="num">
                                      <p:cBhvr>
                                        <p:cTn dur="500" fill="hold" id="52"/>
                                        <p:tgtEl>
                                          <p:spTgt spid="81"/>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2">
                                  <p:stCondLst>
                                    <p:cond delay="300"/>
                                  </p:stCondLst>
                                  <p:childTnLst>
                                    <p:set>
                                      <p:cBhvr>
                                        <p:cTn dur="1" fill="hold" id="54">
                                          <p:stCondLst>
                                            <p:cond delay="0"/>
                                          </p:stCondLst>
                                        </p:cTn>
                                        <p:tgtEl>
                                          <p:spTgt spid="82"/>
                                        </p:tgtEl>
                                        <p:attrNameLst>
                                          <p:attrName>style.visibility</p:attrName>
                                        </p:attrNameLst>
                                      </p:cBhvr>
                                      <p:to>
                                        <p:strVal val="visible"/>
                                      </p:to>
                                    </p:set>
                                    <p:anim calcmode="lin" valueType="num">
                                      <p:cBhvr>
                                        <p:cTn dur="500" fill="hold" id="55"/>
                                        <p:tgtEl>
                                          <p:spTgt spid="82"/>
                                        </p:tgtEl>
                                        <p:attrNameLst>
                                          <p:attrName>ppt_x</p:attrName>
                                        </p:attrNameLst>
                                      </p:cBhvr>
                                      <p:tavLst>
                                        <p:tav tm="0">
                                          <p:val>
                                            <p:strVal val="1+#ppt_w/2"/>
                                          </p:val>
                                        </p:tav>
                                        <p:tav tm="100000">
                                          <p:val>
                                            <p:strVal val="#ppt_x"/>
                                          </p:val>
                                        </p:tav>
                                      </p:tavLst>
                                    </p:anim>
                                    <p:anim calcmode="lin" valueType="num">
                                      <p:cBhvr>
                                        <p:cTn dur="500" fill="hold" id="56"/>
                                        <p:tgtEl>
                                          <p:spTgt spid="82"/>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2800"/>
                            </p:stCondLst>
                            <p:childTnLst>
                              <p:par>
                                <p:cTn fill="hold" grpId="0" id="58" nodeType="afterEffect" presetClass="entr" presetID="2" presetSubtype="8">
                                  <p:stCondLst>
                                    <p:cond delay="0"/>
                                  </p:stCondLst>
                                  <p:childTnLst>
                                    <p:set>
                                      <p:cBhvr>
                                        <p:cTn dur="1" fill="hold" id="59">
                                          <p:stCondLst>
                                            <p:cond delay="0"/>
                                          </p:stCondLst>
                                        </p:cTn>
                                        <p:tgtEl>
                                          <p:spTgt spid="89"/>
                                        </p:tgtEl>
                                        <p:attrNameLst>
                                          <p:attrName>style.visibility</p:attrName>
                                        </p:attrNameLst>
                                      </p:cBhvr>
                                      <p:to>
                                        <p:strVal val="visible"/>
                                      </p:to>
                                    </p:set>
                                    <p:anim calcmode="lin" valueType="num">
                                      <p:cBhvr>
                                        <p:cTn dur="500" fill="hold" id="60"/>
                                        <p:tgtEl>
                                          <p:spTgt spid="89"/>
                                        </p:tgtEl>
                                        <p:attrNameLst>
                                          <p:attrName>ppt_x</p:attrName>
                                        </p:attrNameLst>
                                      </p:cBhvr>
                                      <p:tavLst>
                                        <p:tav tm="0">
                                          <p:val>
                                            <p:strVal val="0-#ppt_w/2"/>
                                          </p:val>
                                        </p:tav>
                                        <p:tav tm="100000">
                                          <p:val>
                                            <p:strVal val="#ppt_x"/>
                                          </p:val>
                                        </p:tav>
                                      </p:tavLst>
                                    </p:anim>
                                    <p:anim calcmode="lin" valueType="num">
                                      <p:cBhvr>
                                        <p:cTn dur="500" fill="hold" id="61"/>
                                        <p:tgtEl>
                                          <p:spTgt spid="89"/>
                                        </p:tgtEl>
                                        <p:attrNameLst>
                                          <p:attrName>ppt_y</p:attrName>
                                        </p:attrNameLst>
                                      </p:cBhvr>
                                      <p:tavLst>
                                        <p:tav tm="0">
                                          <p:val>
                                            <p:strVal val="#ppt_y"/>
                                          </p:val>
                                        </p:tav>
                                        <p:tav tm="100000">
                                          <p:val>
                                            <p:strVal val="#ppt_y"/>
                                          </p:val>
                                        </p:tav>
                                      </p:tavLst>
                                    </p:anim>
                                  </p:childTnLst>
                                </p:cTn>
                              </p:par>
                              <p:par>
                                <p:cTn fill="hold" grpId="0" id="62" nodeType="withEffect" presetClass="entr" presetID="2" presetSubtype="2">
                                  <p:stCondLst>
                                    <p:cond delay="0"/>
                                  </p:stCondLst>
                                  <p:childTnLst>
                                    <p:set>
                                      <p:cBhvr>
                                        <p:cTn dur="1" fill="hold" id="63">
                                          <p:stCondLst>
                                            <p:cond delay="0"/>
                                          </p:stCondLst>
                                        </p:cTn>
                                        <p:tgtEl>
                                          <p:spTgt spid="83"/>
                                        </p:tgtEl>
                                        <p:attrNameLst>
                                          <p:attrName>style.visibility</p:attrName>
                                        </p:attrNameLst>
                                      </p:cBhvr>
                                      <p:to>
                                        <p:strVal val="visible"/>
                                      </p:to>
                                    </p:set>
                                    <p:anim calcmode="lin" valueType="num">
                                      <p:cBhvr>
                                        <p:cTn dur="500" fill="hold" id="64"/>
                                        <p:tgtEl>
                                          <p:spTgt spid="83"/>
                                        </p:tgtEl>
                                        <p:attrNameLst>
                                          <p:attrName>ppt_x</p:attrName>
                                        </p:attrNameLst>
                                      </p:cBhvr>
                                      <p:tavLst>
                                        <p:tav tm="0">
                                          <p:val>
                                            <p:strVal val="1+#ppt_w/2"/>
                                          </p:val>
                                        </p:tav>
                                        <p:tav tm="100000">
                                          <p:val>
                                            <p:strVal val="#ppt_x"/>
                                          </p:val>
                                        </p:tav>
                                      </p:tavLst>
                                    </p:anim>
                                    <p:anim calcmode="lin" valueType="num">
                                      <p:cBhvr>
                                        <p:cTn dur="500" fill="hold" id="65"/>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8"/>
      <p:bldP grpId="0" spid="79"/>
      <p:bldP grpId="0" spid="80"/>
      <p:bldP grpId="0" spid="81"/>
      <p:bldP grpId="0" spid="82"/>
      <p:bldP grpId="0" spid="83"/>
      <p:bldP grpId="0" spid="84"/>
      <p:bldP grpId="0" spid="85"/>
      <p:bldP grpId="0" spid="86"/>
      <p:bldP grpId="0" spid="87"/>
      <p:bldP grpId="0" spid="88"/>
      <p:bldP grpId="0" spid="89"/>
      <p:bldP grpId="0" spid="9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9810" name="组合 8"/>
          <p:cNvGrpSpPr/>
          <p:nvPr/>
        </p:nvGrpSpPr>
        <p:grpSpPr>
          <a:xfrm>
            <a:off x="0" y="0"/>
            <a:ext cx="4965700" cy="6858000"/>
            <a:chExt cx="4965700" cy="6858000"/>
          </a:xfrm>
        </p:grpSpPr>
        <p:pic>
          <p:nvPicPr>
            <p:cNvPr id="119829" name="图片 7"/>
            <p:cNvPicPr>
              <a:picLocks noChangeAspect="1"/>
            </p:cNvPicPr>
            <p:nvPr/>
          </p:nvPicPr>
          <p:blipFill>
            <a:blip r:embed="rId2">
              <a:extLst>
                <a:ext uri="{28A0092B-C50C-407E-A947-70E740481C1C}">
                  <a14:useLocalDpi val="0"/>
                </a:ext>
              </a:extLst>
            </a:blip>
            <a:srcRect b="7591" l="25368"/>
            <a:stretch>
              <a:fillRect/>
            </a:stretch>
          </p:blipFill>
          <p:spPr bwMode="auto">
            <a:xfrm>
              <a:off x="0" y="709612"/>
              <a:ext cx="4965700" cy="6148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19830" name="组合 1"/>
            <p:cNvGrpSpPr/>
            <p:nvPr/>
          </p:nvGrpSpPr>
          <p:grpSpPr>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cxnSp>
            <p:nvCxnSpPr>
              <p:cNvPr id="4" name="直接连接符 3"/>
              <p:cNvCxnSpPr/>
              <p:nvPr/>
            </p:nvCxnSpPr>
            <p:spPr bwMode="auto">
              <a:xfrm flipH="1">
                <a:off x="2184400" y="0"/>
                <a:ext cx="0" cy="14192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cxnSp>
            <p:nvCxnSpPr>
              <p:cNvPr id="5" name="直接连接符 4"/>
              <p:cNvCxnSpPr/>
              <p:nvPr/>
            </p:nvCxnSpPr>
            <p:spPr bwMode="auto">
              <a:xfrm flipH="1">
                <a:off x="2184400" y="3000375"/>
                <a:ext cx="0" cy="38576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grpSp>
        <p:sp>
          <p:nvSpPr>
            <p:cNvPr id="7" name="文本框 6"/>
            <p:cNvSpPr txBox="1">
              <a:spLocks noChangeArrowheads="1"/>
            </p:cNvSpPr>
            <p:nvPr/>
          </p:nvSpPr>
          <p:spPr bwMode="auto">
            <a:xfrm>
              <a:off x="1865313" y="1557338"/>
              <a:ext cx="65881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buFont charset="0" panose="020b0604020202020204" pitchFamily="34" typeface="Arial"/>
                <a:buNone/>
                <a:defRPr/>
              </a:pPr>
              <a:r>
                <a:rPr altLang="en-US" lang="zh-CN" sz="3600">
                  <a:solidFill>
                    <a:schemeClr val="tx1">
                      <a:lumMod val="65000"/>
                      <a:lumOff val="35000"/>
                    </a:schemeClr>
                  </a:solidFill>
                  <a:latin charset="-122" panose="02010509060101010101" pitchFamily="49" typeface="幼圆"/>
                  <a:ea charset="-122" panose="02010509060101010101" pitchFamily="49" typeface="幼圆"/>
                </a:rPr>
                <a:t>标题</a:t>
              </a:r>
            </a:p>
          </p:txBody>
        </p:sp>
      </p:grpSp>
      <p:sp>
        <p:nvSpPr>
          <p:cNvPr id="26" name="直接连接符 1"/>
          <p:cNvSpPr>
            <a:spLocks noChangeShapeType="1"/>
          </p:cNvSpPr>
          <p:nvPr/>
        </p:nvSpPr>
        <p:spPr bwMode="auto">
          <a:xfrm flipH="1">
            <a:off x="5564188" y="2339975"/>
            <a:ext cx="0" cy="2592388"/>
          </a:xfrm>
          <a:prstGeom prst="line">
            <a:avLst/>
          </a:prstGeom>
          <a:noFill/>
          <a:ln w="9525">
            <a:solidFill>
              <a:schemeClr val="tx1">
                <a:lumMod val="75000"/>
                <a:lumOff val="25000"/>
              </a:schemeClr>
            </a:solidFill>
            <a:bevel/>
          </a:ln>
          <a:extLst>
            <a:ext uri="{909E8E84-426E-40DD-AFC4-6F175D3DCCD1}">
              <a14:hiddenFill>
                <a:noFill/>
              </a14:hiddenFill>
            </a:ext>
          </a:extLst>
        </p:spPr>
        <p:txBody>
          <a:bodyPr/>
          <a:lstStyle/>
          <a:p>
            <a:pPr>
              <a:defRPr/>
            </a:pPr>
            <a:endParaRPr altLang="en-US" lang="zh-CN">
              <a:solidFill>
                <a:schemeClr val="tx1">
                  <a:lumMod val="75000"/>
                  <a:lumOff val="25000"/>
                </a:schemeClr>
              </a:solidFill>
            </a:endParaRPr>
          </a:p>
        </p:txBody>
      </p:sp>
      <p:grpSp>
        <p:nvGrpSpPr>
          <p:cNvPr id="27" name="组合 2"/>
          <p:cNvGrpSpPr/>
          <p:nvPr/>
        </p:nvGrpSpPr>
        <p:grpSpPr>
          <a:xfrm>
            <a:off x="5942013" y="2559050"/>
            <a:ext cx="576262" cy="576263"/>
            <a:chExt cx="1407810" cy="1407810"/>
          </a:xfrm>
        </p:grpSpPr>
        <p:sp>
          <p:nvSpPr>
            <p:cNvPr id="28" name="圆角矩形 3"/>
            <p:cNvSpPr>
              <a:spLocks noChangeArrowheads="1"/>
            </p:cNvSpPr>
            <p:nvPr/>
          </p:nvSpPr>
          <p:spPr bwMode="auto">
            <a:xfrm>
              <a:off x="0" y="0"/>
              <a:ext cx="1407810" cy="1407810"/>
            </a:xfrm>
            <a:prstGeom prst="roundRect">
              <a:avLst>
                <a:gd fmla="val 50000" name="adj"/>
              </a:avLst>
            </a:prstGeom>
            <a:solidFill>
              <a:schemeClr val="tx1">
                <a:lumMod val="75000"/>
                <a:lumOff val="25000"/>
              </a:schemeClr>
            </a:solidFill>
            <a:ln>
              <a:noFill/>
            </a:ln>
            <a:extLst>
              <a:ext uri="{91240B29-F687-4F45-9708-019B960494DF}">
                <a14:hiddenLine w="25400">
                  <a:solidFill>
                    <a:srgbClr val="000000"/>
                  </a:solidFill>
                  <a:round/>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algn="ctr" eaLnBrk="1" hangingPunct="1">
                <a:spcBef>
                  <a:spcPct val="0"/>
                </a:spcBef>
                <a:buFont charset="0" panose="020b0604020202020204" pitchFamily="34" typeface="Arial"/>
                <a:buNone/>
                <a:defRPr/>
              </a:pPr>
              <a:endParaRPr altLang="zh-CN" lang="zh-CN" sz="1800">
                <a:solidFill>
                  <a:schemeClr val="tx1">
                    <a:lumMod val="75000"/>
                    <a:lumOff val="25000"/>
                  </a:schemeClr>
                </a:solidFill>
                <a:latin charset="0" panose="020b0604020202020204" pitchFamily="34" typeface="Arial"/>
                <a:ea charset="-122" panose="02010600030101010101" pitchFamily="2" typeface="宋体"/>
              </a:endParaRPr>
            </a:p>
          </p:txBody>
        </p:sp>
        <p:sp useBgFill="1">
          <p:nvSpPr>
            <p:cNvPr id="29" name="圆角矩形 68"/>
            <p:cNvSpPr>
              <a:spLocks noChangeArrowheads="1"/>
            </p:cNvSpPr>
            <p:nvPr/>
          </p:nvSpPr>
          <p:spPr bwMode="auto">
            <a:xfrm>
              <a:off x="155131" y="337410"/>
              <a:ext cx="1109185" cy="717477"/>
            </a:xfrm>
            <a:custGeom>
              <a:gdLst>
                <a:gd fmla="*/ 361879 w 1142127" name="T0"/>
                <a:gd fmla="*/ 67469 h 735451" name="T1"/>
                <a:gd fmla="*/ 586291 w 1142127" name="T2"/>
                <a:gd fmla="*/ 205603 h 735451" name="T3"/>
                <a:gd fmla="*/ 682970 w 1142127" name="T4"/>
                <a:gd fmla="*/ 167032 h 735451" name="T5"/>
                <a:gd fmla="*/ 827721 w 1142127" name="T6"/>
                <a:gd fmla="*/ 311784 h 735451" name="T7"/>
                <a:gd fmla="*/ 825178 w 1142127" name="T8"/>
                <a:gd fmla="*/ 324389 h 735451" name="T9"/>
                <a:gd fmla="*/ 940885 w 1142127" name="T10"/>
                <a:gd fmla="*/ 492724 h 735451" name="T11"/>
                <a:gd fmla="*/ 759946 w 1142127" name="T12"/>
                <a:gd fmla="*/ 673664 h 735451" name="T13"/>
                <a:gd fmla="*/ 180940 w 1142127" name="T14"/>
                <a:gd fmla="*/ 673664 h 735451" name="T15"/>
                <a:gd fmla="*/ 0 w 1142127" name="T16"/>
                <a:gd fmla="*/ 492724 h 735451" name="T17"/>
                <a:gd fmla="*/ 109180 w 1142127" name="T18"/>
                <a:gd fmla="*/ 326901 h 735451" name="T19"/>
                <a:gd fmla="*/ 108563 w 1142127" name="T20"/>
                <a:gd fmla="*/ 320786 h 735451" name="T21"/>
                <a:gd fmla="*/ 361879 w 1142127" name="T22"/>
                <a:gd fmla="*/ 67469 h 735451" name="T23"/>
                <a:gd fmla="*/ 467166 w 1142127" name="T24"/>
                <a:gd fmla="*/ 0 h 735451" name="T25"/>
                <a:gd fmla="*/ 691579 w 1142127" name="T26"/>
                <a:gd fmla="*/ 138135 h 735451" name="T27"/>
                <a:gd fmla="*/ 788257 w 1142127" name="T28"/>
                <a:gd fmla="*/ 99564 h 735451" name="T29"/>
                <a:gd fmla="*/ 933008 w 1142127" name="T30"/>
                <a:gd fmla="*/ 244315 h 735451" name="T31"/>
                <a:gd fmla="*/ 930466 w 1142127" name="T32"/>
                <a:gd fmla="*/ 256920 h 735451" name="T33"/>
                <a:gd fmla="*/ 1046172 w 1142127" name="T34"/>
                <a:gd fmla="*/ 425256 h 735451" name="T35"/>
                <a:gd fmla="*/ 943463 w 1142127" name="T36"/>
                <a:gd fmla="*/ 586717 h 735451" name="T37"/>
                <a:gd fmla="*/ 977909 w 1142127" name="T38"/>
                <a:gd fmla="*/ 484192 h 735451" name="T39"/>
                <a:gd fmla="*/ 857290 w 1142127" name="T40"/>
                <a:gd fmla="*/ 308713 h 735451" name="T41"/>
                <a:gd fmla="*/ 859943 w 1142127" name="T42"/>
                <a:gd fmla="*/ 295573 h 735451" name="T43"/>
                <a:gd fmla="*/ 709047 w 1142127" name="T44"/>
                <a:gd fmla="*/ 144678 h 735451" name="T45"/>
                <a:gd fmla="*/ 608266 w 1142127" name="T46"/>
                <a:gd fmla="*/ 184884 h 735451" name="T47"/>
                <a:gd fmla="*/ 374329 w 1142127" name="T48"/>
                <a:gd fmla="*/ 40887 h 735451" name="T49"/>
                <a:gd fmla="*/ 322022 w 1142127" name="T50"/>
                <a:gd fmla="*/ 46161 h 735451" name="T51"/>
                <a:gd fmla="*/ 467166 w 1142127" name="T52"/>
                <a:gd fmla="*/ 0 h 735451"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735451" w="1142127">
                  <a:moveTo>
                    <a:pt x="395071" y="73657"/>
                  </a:moveTo>
                  <a:cubicBezTo>
                    <a:pt x="502346" y="73657"/>
                    <a:pt x="595355" y="134738"/>
                    <a:pt x="640066" y="224461"/>
                  </a:cubicBezTo>
                  <a:cubicBezTo>
                    <a:pt x="667298" y="197950"/>
                    <a:pt x="704634" y="182352"/>
                    <a:pt x="745612" y="182352"/>
                  </a:cubicBezTo>
                  <a:cubicBezTo>
                    <a:pt x="832889" y="182352"/>
                    <a:pt x="903640" y="253104"/>
                    <a:pt x="903640" y="340380"/>
                  </a:cubicBezTo>
                  <a:lnTo>
                    <a:pt x="900863" y="354142"/>
                  </a:lnTo>
                  <a:cubicBezTo>
                    <a:pt x="974852" y="382299"/>
                    <a:pt x="1027183" y="453997"/>
                    <a:pt x="1027183" y="537916"/>
                  </a:cubicBezTo>
                  <a:cubicBezTo>
                    <a:pt x="1027183" y="647011"/>
                    <a:pt x="938743" y="735451"/>
                    <a:pt x="829648" y="735451"/>
                  </a:cubicBezTo>
                  <a:lnTo>
                    <a:pt x="197535" y="735451"/>
                  </a:lnTo>
                  <a:cubicBezTo>
                    <a:pt x="88440" y="735451"/>
                    <a:pt x="0" y="647011"/>
                    <a:pt x="0" y="537916"/>
                  </a:cubicBezTo>
                  <a:cubicBezTo>
                    <a:pt x="0" y="456704"/>
                    <a:pt x="49008" y="386940"/>
                    <a:pt x="119194" y="356883"/>
                  </a:cubicBezTo>
                  <a:cubicBezTo>
                    <a:pt x="118547" y="354674"/>
                    <a:pt x="118521" y="352443"/>
                    <a:pt x="118521" y="350207"/>
                  </a:cubicBezTo>
                  <a:cubicBezTo>
                    <a:pt x="118521" y="197473"/>
                    <a:pt x="242337" y="73657"/>
                    <a:pt x="395071" y="73657"/>
                  </a:cubicBezTo>
                  <a:close/>
                  <a:moveTo>
                    <a:pt x="510015" y="0"/>
                  </a:moveTo>
                  <a:cubicBezTo>
                    <a:pt x="617290" y="0"/>
                    <a:pt x="710299" y="61081"/>
                    <a:pt x="755010" y="150804"/>
                  </a:cubicBezTo>
                  <a:cubicBezTo>
                    <a:pt x="782242" y="124293"/>
                    <a:pt x="819578" y="108695"/>
                    <a:pt x="860556" y="108695"/>
                  </a:cubicBezTo>
                  <a:cubicBezTo>
                    <a:pt x="947833" y="108695"/>
                    <a:pt x="1018584" y="179447"/>
                    <a:pt x="1018584" y="266723"/>
                  </a:cubicBezTo>
                  <a:lnTo>
                    <a:pt x="1015807" y="280485"/>
                  </a:lnTo>
                  <a:cubicBezTo>
                    <a:pt x="1089796" y="308642"/>
                    <a:pt x="1142127" y="380340"/>
                    <a:pt x="1142127" y="464259"/>
                  </a:cubicBezTo>
                  <a:cubicBezTo>
                    <a:pt x="1142127" y="542469"/>
                    <a:pt x="1096675" y="610063"/>
                    <a:pt x="1029998" y="640529"/>
                  </a:cubicBezTo>
                  <a:cubicBezTo>
                    <a:pt x="1054923" y="609992"/>
                    <a:pt x="1067603" y="570777"/>
                    <a:pt x="1067603" y="528601"/>
                  </a:cubicBezTo>
                  <a:cubicBezTo>
                    <a:pt x="1067603" y="441120"/>
                    <a:pt x="1013051" y="366379"/>
                    <a:pt x="935921" y="337028"/>
                  </a:cubicBezTo>
                  <a:lnTo>
                    <a:pt x="938817" y="322682"/>
                  </a:lnTo>
                  <a:cubicBezTo>
                    <a:pt x="938817" y="231701"/>
                    <a:pt x="865062" y="157947"/>
                    <a:pt x="774081" y="157947"/>
                  </a:cubicBezTo>
                  <a:cubicBezTo>
                    <a:pt x="731364" y="157947"/>
                    <a:pt x="692443" y="174206"/>
                    <a:pt x="664055" y="201842"/>
                  </a:cubicBezTo>
                  <a:cubicBezTo>
                    <a:pt x="617446" y="108311"/>
                    <a:pt x="520490" y="44638"/>
                    <a:pt x="408662" y="44638"/>
                  </a:cubicBezTo>
                  <a:lnTo>
                    <a:pt x="351558" y="50395"/>
                  </a:lnTo>
                  <a:cubicBezTo>
                    <a:pt x="396233" y="18509"/>
                    <a:pt x="450962" y="0"/>
                    <a:pt x="510015" y="0"/>
                  </a:cubicBezTo>
                  <a:close/>
                </a:path>
              </a:pathLst>
            </a:custGeom>
            <a:ln>
              <a:noFill/>
            </a:ln>
            <a:extLst>
              <a:ext uri="{91240B29-F687-4F45-9708-019B960494DF}">
                <a14:hiddenLine w="25400">
                  <a:solidFill>
                    <a:srgbClr val="000000"/>
                  </a:solidFill>
                  <a:round/>
                  <a:headEnd/>
                  <a:tailEnd/>
                </a14:hiddenLine>
              </a:ext>
            </a:extLst>
          </p:spPr>
          <p:txBody>
            <a:bodyPr/>
            <a:lstStyle/>
            <a:p>
              <a:pPr>
                <a:defRPr/>
              </a:pPr>
              <a:endParaRPr altLang="en-US" lang="zh-CN">
                <a:solidFill>
                  <a:schemeClr val="tx1">
                    <a:lumMod val="75000"/>
                    <a:lumOff val="25000"/>
                  </a:schemeClr>
                </a:solidFill>
              </a:endParaRPr>
            </a:p>
          </p:txBody>
        </p:sp>
      </p:grpSp>
      <p:grpSp>
        <p:nvGrpSpPr>
          <p:cNvPr id="30" name="组合 6"/>
          <p:cNvGrpSpPr/>
          <p:nvPr/>
        </p:nvGrpSpPr>
        <p:grpSpPr>
          <a:xfrm>
            <a:off x="5951538" y="3386138"/>
            <a:ext cx="557212" cy="555625"/>
            <a:chExt cx="1410703" cy="1410703"/>
          </a:xfrm>
        </p:grpSpPr>
        <p:sp>
          <p:nvSpPr>
            <p:cNvPr id="31" name="圆角矩形 7"/>
            <p:cNvSpPr>
              <a:spLocks noChangeArrowheads="1"/>
            </p:cNvSpPr>
            <p:nvPr/>
          </p:nvSpPr>
          <p:spPr bwMode="auto">
            <a:xfrm>
              <a:off x="0" y="0"/>
              <a:ext cx="1410703" cy="1410703"/>
            </a:xfrm>
            <a:prstGeom prst="roundRect">
              <a:avLst>
                <a:gd fmla="val 50000" name="adj"/>
              </a:avLst>
            </a:prstGeom>
            <a:solidFill>
              <a:schemeClr val="tx1">
                <a:lumMod val="75000"/>
                <a:lumOff val="25000"/>
              </a:schemeClr>
            </a:solidFill>
            <a:ln>
              <a:noFill/>
            </a:ln>
            <a:extLst>
              <a:ext uri="{91240B29-F687-4F45-9708-019B960494DF}">
                <a14:hiddenLine w="25400">
                  <a:solidFill>
                    <a:srgbClr val="000000"/>
                  </a:solidFill>
                  <a:round/>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algn="ctr" eaLnBrk="1" hangingPunct="1">
                <a:spcBef>
                  <a:spcPct val="0"/>
                </a:spcBef>
                <a:buFont charset="0" panose="020b0604020202020204" pitchFamily="34" typeface="Arial"/>
                <a:buNone/>
                <a:defRPr/>
              </a:pPr>
              <a:endParaRPr altLang="zh-CN" lang="zh-CN" sz="1800">
                <a:solidFill>
                  <a:schemeClr val="tx1">
                    <a:lumMod val="75000"/>
                    <a:lumOff val="25000"/>
                  </a:schemeClr>
                </a:solidFill>
                <a:latin charset="0" panose="020b0604020202020204" pitchFamily="34" typeface="Arial"/>
                <a:ea charset="-122" panose="02010600030101010101" pitchFamily="2" typeface="宋体"/>
              </a:endParaRPr>
            </a:p>
          </p:txBody>
        </p:sp>
        <p:sp useBgFill="1">
          <p:nvSpPr>
            <p:cNvPr id="32" name="圆角矩形 16"/>
            <p:cNvSpPr>
              <a:spLocks noChangeArrowheads="1" noChangeAspect="1"/>
            </p:cNvSpPr>
            <p:nvPr/>
          </p:nvSpPr>
          <p:spPr bwMode="auto">
            <a:xfrm rot="-5400000">
              <a:off x="253927" y="257221"/>
              <a:ext cx="902850" cy="896258"/>
            </a:xfrm>
            <a:custGeom>
              <a:gdLst>
                <a:gd fmla="*/ 636354 w 836083" name="T0"/>
                <a:gd fmla="*/ 318924 h 836083" name="T1"/>
                <a:gd fmla="*/ 636354 w 836083" name="T2"/>
                <a:gd fmla="*/ 390963 h 836083" name="T3"/>
                <a:gd fmla="*/ 472253 w 836083" name="T4"/>
                <a:gd fmla="*/ 390963 h 836083" name="T5"/>
                <a:gd fmla="*/ 472253 w 836083" name="T6"/>
                <a:gd fmla="*/ 391161 h 836083" name="T7"/>
                <a:gd fmla="*/ 359155 w 836083" name="T8"/>
                <a:gd fmla="*/ 456786 h 836083" name="T9"/>
                <a:gd fmla="*/ 360003 w 836083" name="T10"/>
                <a:gd fmla="*/ 587540 h 836083" name="T11"/>
                <a:gd fmla="*/ 473944 w 836083" name="T12"/>
                <a:gd fmla="*/ 651692 h 836083" name="T13"/>
                <a:gd fmla="*/ 473946 w 836083" name="T14"/>
                <a:gd fmla="*/ 651902 h 836083" name="T15"/>
                <a:gd fmla="*/ 636354 w 836083" name="T16"/>
                <a:gd fmla="*/ 651902 h 836083" name="T17"/>
                <a:gd fmla="*/ 636354 w 836083" name="T18"/>
                <a:gd fmla="*/ 723942 h 836083" name="T19"/>
                <a:gd fmla="*/ 464732 w 836083" name="T20"/>
                <a:gd fmla="*/ 723942 h 836083" name="T21"/>
                <a:gd fmla="*/ 464732 w 836083" name="T22"/>
                <a:gd fmla="*/ 722708 h 836083" name="T23"/>
                <a:gd fmla="*/ 297758 w 836083" name="T24"/>
                <a:gd fmla="*/ 624202 h 836083" name="T25"/>
                <a:gd fmla="*/ 274524 w 836083" name="T26"/>
                <a:gd fmla="*/ 557453 h 836083" name="T27"/>
                <a:gd fmla="*/ 226415 w 836083" name="T28"/>
                <a:gd fmla="*/ 557453 h 836083" name="T29"/>
                <a:gd fmla="*/ 226415 w 836083" name="T30"/>
                <a:gd fmla="*/ 651902 h 836083" name="T31"/>
                <a:gd fmla="*/ 190395 w 836083" name="T32"/>
                <a:gd fmla="*/ 651902 h 836083" name="T33"/>
                <a:gd fmla="*/ 190395 w 836083" name="T34"/>
                <a:gd fmla="*/ 390964 h 836083" name="T35"/>
                <a:gd fmla="*/ 226415 w 836083" name="T36"/>
                <a:gd fmla="*/ 390964 h 836083" name="T37"/>
                <a:gd fmla="*/ 226415 w 836083" name="T38"/>
                <a:gd fmla="*/ 485414 h 836083" name="T39"/>
                <a:gd fmla="*/ 274394 w 836083" name="T40"/>
                <a:gd fmla="*/ 485414 h 836083" name="T41"/>
                <a:gd fmla="*/ 296438 w 836083" name="T42"/>
                <a:gd fmla="*/ 420940 h 836083" name="T43"/>
                <a:gd fmla="*/ 464732 w 836083" name="T44"/>
                <a:gd fmla="*/ 319926 h 836083" name="T45"/>
                <a:gd fmla="*/ 464732 w 836083" name="T46"/>
                <a:gd fmla="*/ 318924 h 836083" name="T47"/>
                <a:gd fmla="*/ 472253 w 836083" name="T48"/>
                <a:gd fmla="*/ 318924 h 836083" name="T49"/>
                <a:gd fmla="*/ 636354 w 836083" name="T50"/>
                <a:gd fmla="*/ 318924 h 836083" name="T51"/>
                <a:gd fmla="*/ 852465 w 836083" name="T52"/>
                <a:gd fmla="*/ 521433 h 836083" name="T53"/>
                <a:gd fmla="*/ 740013 w 836083" name="T54"/>
                <a:gd fmla="*/ 633886 h 836083" name="T55"/>
                <a:gd fmla="*/ 475604 w 836083" name="T56"/>
                <a:gd fmla="*/ 633886 h 836083" name="T57"/>
                <a:gd fmla="*/ 363152 w 836083" name="T58"/>
                <a:gd fmla="*/ 521433 h 836083" name="T59"/>
                <a:gd fmla="*/ 475604 w 836083" name="T60"/>
                <a:gd fmla="*/ 408980 h 836083" name="T61"/>
                <a:gd fmla="*/ 740013 w 836083" name="T62"/>
                <a:gd fmla="*/ 408980 h 836083" name="T63"/>
                <a:gd fmla="*/ 852465 w 836083" name="T64"/>
                <a:gd fmla="*/ 521433 h 836083" name="T65"/>
                <a:gd fmla="*/ 954717 w 836083" name="T66"/>
                <a:gd fmla="*/ 521435 h 836083" name="T67"/>
                <a:gd fmla="*/ 521431 w 836083" name="T68"/>
                <a:gd fmla="*/ 88143 h 836083" name="T69"/>
                <a:gd fmla="*/ 88143 w 836083" name="T70"/>
                <a:gd fmla="*/ 521435 h 836083" name="T71"/>
                <a:gd fmla="*/ 521431 w 836083" name="T72"/>
                <a:gd fmla="*/ 954723 h 836083" name="T73"/>
                <a:gd fmla="*/ 954717 w 836083" name="T74"/>
                <a:gd fmla="*/ 521435 h 836083" name="T75"/>
                <a:gd fmla="*/ 1042860 w 836083" name="T76"/>
                <a:gd fmla="*/ 521435 h 836083" name="T77"/>
                <a:gd fmla="*/ 521431 w 836083" name="T78"/>
                <a:gd fmla="*/ 1042866 h 836083" name="T79"/>
                <a:gd fmla="*/ 0 w 836083" name="T80"/>
                <a:gd fmla="*/ 521435 h 836083" name="T81"/>
                <a:gd fmla="*/ 521431 w 836083" name="T82"/>
                <a:gd fmla="*/ 0 h 836083" name="T83"/>
                <a:gd fmla="*/ 1042860 w 836083" name="T84"/>
                <a:gd fmla="*/ 521435 h 836083"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836083" w="836083">
                  <a:moveTo>
                    <a:pt x="510179" y="255686"/>
                  </a:moveTo>
                  <a:lnTo>
                    <a:pt x="510179" y="313441"/>
                  </a:lnTo>
                  <a:lnTo>
                    <a:pt x="378615" y="313441"/>
                  </a:lnTo>
                  <a:lnTo>
                    <a:pt x="378615" y="313600"/>
                  </a:lnTo>
                  <a:cubicBezTo>
                    <a:pt x="341141" y="313600"/>
                    <a:pt x="306539" y="333678"/>
                    <a:pt x="287942" y="366213"/>
                  </a:cubicBezTo>
                  <a:cubicBezTo>
                    <a:pt x="269345" y="398747"/>
                    <a:pt x="269605" y="438751"/>
                    <a:pt x="288622" y="471041"/>
                  </a:cubicBezTo>
                  <a:cubicBezTo>
                    <a:pt x="307641" y="503332"/>
                    <a:pt x="342500" y="522958"/>
                    <a:pt x="379971" y="522472"/>
                  </a:cubicBezTo>
                  <a:lnTo>
                    <a:pt x="379973" y="522641"/>
                  </a:lnTo>
                  <a:lnTo>
                    <a:pt x="510179" y="522641"/>
                  </a:lnTo>
                  <a:lnTo>
                    <a:pt x="510179" y="580396"/>
                  </a:lnTo>
                  <a:lnTo>
                    <a:pt x="372585" y="580396"/>
                  </a:lnTo>
                  <a:lnTo>
                    <a:pt x="372585" y="579406"/>
                  </a:lnTo>
                  <a:cubicBezTo>
                    <a:pt x="317441" y="578233"/>
                    <a:pt x="266895" y="548273"/>
                    <a:pt x="238719" y="500433"/>
                  </a:cubicBezTo>
                  <a:cubicBezTo>
                    <a:pt x="228869" y="483708"/>
                    <a:pt x="222257" y="465652"/>
                    <a:pt x="220092" y="446919"/>
                  </a:cubicBezTo>
                  <a:lnTo>
                    <a:pt x="181522" y="446919"/>
                  </a:lnTo>
                  <a:lnTo>
                    <a:pt x="181522" y="522641"/>
                  </a:lnTo>
                  <a:lnTo>
                    <a:pt x="152644" y="522641"/>
                  </a:lnTo>
                  <a:lnTo>
                    <a:pt x="152644" y="313442"/>
                  </a:lnTo>
                  <a:lnTo>
                    <a:pt x="181522" y="313442"/>
                  </a:lnTo>
                  <a:lnTo>
                    <a:pt x="181522" y="389164"/>
                  </a:lnTo>
                  <a:lnTo>
                    <a:pt x="219987" y="389164"/>
                  </a:lnTo>
                  <a:cubicBezTo>
                    <a:pt x="222128" y="371124"/>
                    <a:pt x="228386" y="353701"/>
                    <a:pt x="237661" y="337474"/>
                  </a:cubicBezTo>
                  <a:cubicBezTo>
                    <a:pt x="265566" y="288655"/>
                    <a:pt x="316652" y="257879"/>
                    <a:pt x="372585" y="256490"/>
                  </a:cubicBezTo>
                  <a:lnTo>
                    <a:pt x="372585" y="255686"/>
                  </a:lnTo>
                  <a:lnTo>
                    <a:pt x="378615" y="255686"/>
                  </a:lnTo>
                  <a:lnTo>
                    <a:pt x="510179" y="255686"/>
                  </a:lnTo>
                  <a:close/>
                  <a:moveTo>
                    <a:pt x="683440" y="418041"/>
                  </a:moveTo>
                  <a:cubicBezTo>
                    <a:pt x="683440" y="467832"/>
                    <a:pt x="643076" y="508196"/>
                    <a:pt x="593285" y="508196"/>
                  </a:cubicBezTo>
                  <a:lnTo>
                    <a:pt x="381302" y="508196"/>
                  </a:lnTo>
                  <a:cubicBezTo>
                    <a:pt x="331511" y="508196"/>
                    <a:pt x="291147" y="467832"/>
                    <a:pt x="291147" y="418041"/>
                  </a:cubicBezTo>
                  <a:cubicBezTo>
                    <a:pt x="291147" y="368250"/>
                    <a:pt x="331511" y="327886"/>
                    <a:pt x="381302" y="327886"/>
                  </a:cubicBezTo>
                  <a:lnTo>
                    <a:pt x="593285" y="327886"/>
                  </a:lnTo>
                  <a:cubicBezTo>
                    <a:pt x="643076" y="327886"/>
                    <a:pt x="683440" y="368250"/>
                    <a:pt x="683440" y="418041"/>
                  </a:cubicBezTo>
                  <a:close/>
                  <a:moveTo>
                    <a:pt x="765417" y="418042"/>
                  </a:moveTo>
                  <a:cubicBezTo>
                    <a:pt x="765417" y="226191"/>
                    <a:pt x="609892" y="70666"/>
                    <a:pt x="418042" y="70666"/>
                  </a:cubicBezTo>
                  <a:cubicBezTo>
                    <a:pt x="226191" y="70666"/>
                    <a:pt x="70666" y="226191"/>
                    <a:pt x="70666" y="418042"/>
                  </a:cubicBezTo>
                  <a:cubicBezTo>
                    <a:pt x="70666" y="609892"/>
                    <a:pt x="226191" y="765417"/>
                    <a:pt x="418042" y="765417"/>
                  </a:cubicBezTo>
                  <a:cubicBezTo>
                    <a:pt x="609892" y="765417"/>
                    <a:pt x="765417" y="609892"/>
                    <a:pt x="765417" y="418042"/>
                  </a:cubicBezTo>
                  <a:close/>
                  <a:moveTo>
                    <a:pt x="836083" y="418042"/>
                  </a:moveTo>
                  <a:cubicBezTo>
                    <a:pt x="836083" y="648920"/>
                    <a:pt x="648920" y="836083"/>
                    <a:pt x="418042" y="836083"/>
                  </a:cubicBezTo>
                  <a:cubicBezTo>
                    <a:pt x="187163" y="836083"/>
                    <a:pt x="0" y="648920"/>
                    <a:pt x="0" y="418042"/>
                  </a:cubicBezTo>
                  <a:cubicBezTo>
                    <a:pt x="0" y="187163"/>
                    <a:pt x="187163" y="0"/>
                    <a:pt x="418042" y="0"/>
                  </a:cubicBezTo>
                  <a:cubicBezTo>
                    <a:pt x="648920" y="0"/>
                    <a:pt x="836083" y="187163"/>
                    <a:pt x="836083" y="418042"/>
                  </a:cubicBezTo>
                  <a:close/>
                </a:path>
              </a:pathLst>
            </a:custGeom>
            <a:ln>
              <a:noFill/>
            </a:ln>
            <a:extLst>
              <a:ext uri="{91240B29-F687-4F45-9708-019B960494DF}">
                <a14:hiddenLine w="25400">
                  <a:solidFill>
                    <a:srgbClr val="000000"/>
                  </a:solidFill>
                  <a:round/>
                  <a:headEnd/>
                  <a:tailEnd/>
                </a14:hiddenLine>
              </a:ext>
            </a:extLst>
          </p:spPr>
          <p:txBody>
            <a:bodyPr/>
            <a:lstStyle/>
            <a:p>
              <a:pPr>
                <a:defRPr/>
              </a:pPr>
              <a:endParaRPr altLang="en-US" lang="zh-CN">
                <a:solidFill>
                  <a:schemeClr val="tx1">
                    <a:lumMod val="75000"/>
                    <a:lumOff val="25000"/>
                  </a:schemeClr>
                </a:solidFill>
              </a:endParaRPr>
            </a:p>
          </p:txBody>
        </p:sp>
      </p:grpSp>
      <p:grpSp>
        <p:nvGrpSpPr>
          <p:cNvPr id="33" name="组合 10"/>
          <p:cNvGrpSpPr/>
          <p:nvPr/>
        </p:nvGrpSpPr>
        <p:grpSpPr>
          <a:xfrm>
            <a:off x="5975350" y="4217988"/>
            <a:ext cx="511175" cy="511175"/>
            <a:chExt cx="647095" cy="647095"/>
          </a:xfrm>
        </p:grpSpPr>
        <p:sp>
          <p:nvSpPr>
            <p:cNvPr id="34" name="圆角矩形 11"/>
            <p:cNvSpPr>
              <a:spLocks noChangeArrowheads="1"/>
            </p:cNvSpPr>
            <p:nvPr/>
          </p:nvSpPr>
          <p:spPr bwMode="auto">
            <a:xfrm>
              <a:off x="0" y="0"/>
              <a:ext cx="647095" cy="647095"/>
            </a:xfrm>
            <a:prstGeom prst="roundRect">
              <a:avLst>
                <a:gd fmla="val 50000" name="adj"/>
              </a:avLst>
            </a:prstGeom>
            <a:solidFill>
              <a:schemeClr val="tx1">
                <a:lumMod val="75000"/>
                <a:lumOff val="25000"/>
              </a:schemeClr>
            </a:solidFill>
            <a:ln>
              <a:noFill/>
            </a:ln>
            <a:extLst>
              <a:ext uri="{91240B29-F687-4F45-9708-019B960494DF}">
                <a14:hiddenLine w="25400">
                  <a:solidFill>
                    <a:srgbClr val="000000"/>
                  </a:solidFill>
                  <a:round/>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algn="ctr" eaLnBrk="1" hangingPunct="1">
                <a:spcBef>
                  <a:spcPct val="0"/>
                </a:spcBef>
                <a:buFont charset="0" panose="020b0604020202020204" pitchFamily="34" typeface="Arial"/>
                <a:buNone/>
                <a:defRPr/>
              </a:pPr>
              <a:endParaRPr altLang="zh-CN" lang="zh-CN" sz="1800">
                <a:solidFill>
                  <a:schemeClr val="tx1">
                    <a:lumMod val="75000"/>
                    <a:lumOff val="25000"/>
                  </a:schemeClr>
                </a:solidFill>
                <a:latin charset="0" panose="020b0604020202020204" pitchFamily="34" typeface="Arial"/>
                <a:ea charset="-122" panose="02010600030101010101" pitchFamily="2" typeface="宋体"/>
              </a:endParaRPr>
            </a:p>
          </p:txBody>
        </p:sp>
        <p:sp useBgFill="1">
          <p:nvSpPr>
            <p:cNvPr id="35" name="圆角矩形 43"/>
            <p:cNvSpPr>
              <a:spLocks noChangeArrowheads="1"/>
            </p:cNvSpPr>
            <p:nvPr/>
          </p:nvSpPr>
          <p:spPr bwMode="auto">
            <a:xfrm>
              <a:off x="102491" y="166797"/>
              <a:ext cx="442115" cy="313499"/>
            </a:xfrm>
            <a:custGeom>
              <a:gdLst>
                <a:gd fmla="*/ 10351 w 887502" name="T0"/>
                <a:gd fmla="*/ 65741 h 633930" name="T1"/>
                <a:gd fmla="*/ 10351 w 887502" name="T2"/>
                <a:gd fmla="*/ 70933 h 633930" name="T3"/>
                <a:gd fmla="*/ 98685 w 887502" name="T4"/>
                <a:gd fmla="*/ 70933 h 633930" name="T5"/>
                <a:gd fmla="*/ 98685 w 887502" name="T6"/>
                <a:gd fmla="*/ 65741 h 633930" name="T7"/>
                <a:gd fmla="*/ 10351 w 887502" name="T8"/>
                <a:gd fmla="*/ 65741 h 633930" name="T9"/>
                <a:gd fmla="*/ 55181 w 887502" name="T10"/>
                <a:gd fmla="*/ 33672 h 633930" name="T11"/>
                <a:gd fmla="*/ 46714 w 887502" name="T12"/>
                <a:gd fmla="*/ 37408 h 633930" name="T13"/>
                <a:gd fmla="*/ 44956 w 887502" name="T14"/>
                <a:gd fmla="*/ 46495 h 633930" name="T15"/>
                <a:gd fmla="*/ 49219 w 887502" name="T16"/>
                <a:gd fmla="*/ 45218 h 633930" name="T17"/>
                <a:gd fmla="*/ 50193 w 887502" name="T18"/>
                <a:gd fmla="*/ 40183 h 633930" name="T19"/>
                <a:gd fmla="*/ 54886 w 887502" name="T20"/>
                <a:gd fmla="*/ 38112 h 633930" name="T21"/>
                <a:gd fmla="*/ 55181 w 887502" name="T22"/>
                <a:gd fmla="*/ 33672 h 633930" name="T23"/>
                <a:gd fmla="*/ 54518 w 887502" name="T24"/>
                <a:gd fmla="*/ 31932 h 633930" name="T25"/>
                <a:gd fmla="*/ 65992 w 887502" name="T26"/>
                <a:gd fmla="*/ 43406 h 633930" name="T27"/>
                <a:gd fmla="*/ 54518 w 887502" name="T28"/>
                <a:gd fmla="*/ 54880 h 633930" name="T29"/>
                <a:gd fmla="*/ 43044 w 887502" name="T30"/>
                <a:gd fmla="*/ 43406 h 633930" name="T31"/>
                <a:gd fmla="*/ 54518 w 887502" name="T32"/>
                <a:gd fmla="*/ 31932 h 633930" name="T33"/>
                <a:gd fmla="*/ 54518 w 887502" name="T34"/>
                <a:gd fmla="*/ 25234 h 633930" name="T35"/>
                <a:gd fmla="*/ 36345 w 887502" name="T36"/>
                <a:gd fmla="*/ 43406 h 633930" name="T37"/>
                <a:gd fmla="*/ 54518 w 887502" name="T38"/>
                <a:gd fmla="*/ 61579 h 633930" name="T39"/>
                <a:gd fmla="*/ 72691 w 887502" name="T40"/>
                <a:gd fmla="*/ 43406 h 633930" name="T41"/>
                <a:gd fmla="*/ 54518 w 887502" name="T42"/>
                <a:gd fmla="*/ 25234 h 633930" name="T43"/>
                <a:gd fmla="*/ 98685 w 887502" name="T44"/>
                <a:gd fmla="*/ 8231 h 633930" name="T45"/>
                <a:gd fmla="*/ 49207 w 887502" name="T46"/>
                <a:gd fmla="*/ 8523 h 633930" name="T47"/>
                <a:gd fmla="*/ 44234 w 887502" name="T48"/>
                <a:gd fmla="*/ 14527 h 633930" name="T49"/>
                <a:gd fmla="*/ 10351 w 887502" name="T50"/>
                <a:gd fmla="*/ 14527 h 633930" name="T51"/>
                <a:gd fmla="*/ 10351 w 887502" name="T52"/>
                <a:gd fmla="*/ 20822 h 633930" name="T53"/>
                <a:gd fmla="*/ 98685 w 887502" name="T54"/>
                <a:gd fmla="*/ 20822 h 633930" name="T55"/>
                <a:gd fmla="*/ 98685 w 887502" name="T56"/>
                <a:gd fmla="*/ 17674 h 633930" name="T57"/>
                <a:gd fmla="*/ 98685 w 887502" name="T58"/>
                <a:gd fmla="*/ 14527 h 633930" name="T59"/>
                <a:gd fmla="*/ 98685 w 887502" name="T60"/>
                <a:gd fmla="*/ 8231 h 633930" name="T61"/>
                <a:gd fmla="*/ 22409 w 887502" name="T62"/>
                <a:gd fmla="*/ 6268 h 633930" name="T63"/>
                <a:gd fmla="*/ 22409 w 887502" name="T64"/>
                <a:gd fmla="*/ 11460 h 633930" name="T65"/>
                <a:gd fmla="*/ 41538 w 887502" name="T66"/>
                <a:gd fmla="*/ 11460 h 633930" name="T67"/>
                <a:gd fmla="*/ 41538 w 887502" name="T68"/>
                <a:gd fmla="*/ 6268 h 633930" name="T69"/>
                <a:gd fmla="*/ 22409 w 887502" name="T70"/>
                <a:gd fmla="*/ 6268 h 633930" name="T71"/>
                <a:gd fmla="*/ 12981 w 887502" name="T72"/>
                <a:gd fmla="*/ 0 h 633930" name="T73"/>
                <a:gd fmla="*/ 96055 w 887502" name="T74"/>
                <a:gd fmla="*/ 0 h 633930" name="T75"/>
                <a:gd fmla="*/ 109036 w 887502" name="T76"/>
                <a:gd fmla="*/ 12981 h 633930" name="T77"/>
                <a:gd fmla="*/ 109036 w 887502" name="T78"/>
                <a:gd fmla="*/ 64902 h 633930" name="T79"/>
                <a:gd fmla="*/ 96055 w 887502" name="T80"/>
                <a:gd fmla="*/ 77883 h 633930" name="T81"/>
                <a:gd fmla="*/ 12981 w 887502" name="T82"/>
                <a:gd fmla="*/ 77883 h 633930" name="T83"/>
                <a:gd fmla="*/ 0 w 887502" name="T84"/>
                <a:gd fmla="*/ 64902 h 633930" name="T85"/>
                <a:gd fmla="*/ 0 w 887502" name="T86"/>
                <a:gd fmla="*/ 12981 h 633930" name="T87"/>
                <a:gd fmla="*/ 12981 w 887502" name="T88"/>
                <a:gd fmla="*/ 0 h 633930"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633930" w="887502">
                  <a:moveTo>
                    <a:pt x="84255" y="535095"/>
                  </a:moveTo>
                  <a:lnTo>
                    <a:pt x="84255" y="577357"/>
                  </a:lnTo>
                  <a:lnTo>
                    <a:pt x="803248" y="577357"/>
                  </a:lnTo>
                  <a:lnTo>
                    <a:pt x="803248" y="535095"/>
                  </a:lnTo>
                  <a:lnTo>
                    <a:pt x="84255" y="535095"/>
                  </a:lnTo>
                  <a:close/>
                  <a:moveTo>
                    <a:pt x="449149" y="274073"/>
                  </a:moveTo>
                  <a:cubicBezTo>
                    <a:pt x="422581" y="272304"/>
                    <a:pt x="396832" y="283666"/>
                    <a:pt x="380230" y="304484"/>
                  </a:cubicBezTo>
                  <a:cubicBezTo>
                    <a:pt x="363629" y="325302"/>
                    <a:pt x="358282" y="352934"/>
                    <a:pt x="365919" y="378442"/>
                  </a:cubicBezTo>
                  <a:lnTo>
                    <a:pt x="400617" y="368053"/>
                  </a:lnTo>
                  <a:cubicBezTo>
                    <a:pt x="396386" y="353917"/>
                    <a:pt x="399349" y="338605"/>
                    <a:pt x="408549" y="327067"/>
                  </a:cubicBezTo>
                  <a:cubicBezTo>
                    <a:pt x="417750" y="315531"/>
                    <a:pt x="432019" y="309235"/>
                    <a:pt x="446743" y="310215"/>
                  </a:cubicBezTo>
                  <a:lnTo>
                    <a:pt x="449149" y="274073"/>
                  </a:lnTo>
                  <a:close/>
                  <a:moveTo>
                    <a:pt x="443751" y="259914"/>
                  </a:moveTo>
                  <a:cubicBezTo>
                    <a:pt x="495330" y="259914"/>
                    <a:pt x="537143" y="301727"/>
                    <a:pt x="537143" y="353306"/>
                  </a:cubicBezTo>
                  <a:cubicBezTo>
                    <a:pt x="537143" y="404885"/>
                    <a:pt x="495330" y="446698"/>
                    <a:pt x="443751" y="446698"/>
                  </a:cubicBezTo>
                  <a:cubicBezTo>
                    <a:pt x="392172" y="446698"/>
                    <a:pt x="350359" y="404885"/>
                    <a:pt x="350359" y="353306"/>
                  </a:cubicBezTo>
                  <a:cubicBezTo>
                    <a:pt x="350359" y="301727"/>
                    <a:pt x="392172" y="259914"/>
                    <a:pt x="443751" y="259914"/>
                  </a:cubicBezTo>
                  <a:close/>
                  <a:moveTo>
                    <a:pt x="443751" y="205389"/>
                  </a:moveTo>
                  <a:cubicBezTo>
                    <a:pt x="362059" y="205389"/>
                    <a:pt x="295834" y="271614"/>
                    <a:pt x="295834" y="353306"/>
                  </a:cubicBezTo>
                  <a:cubicBezTo>
                    <a:pt x="295834" y="434998"/>
                    <a:pt x="362059" y="501223"/>
                    <a:pt x="443751" y="501223"/>
                  </a:cubicBezTo>
                  <a:cubicBezTo>
                    <a:pt x="525443" y="501223"/>
                    <a:pt x="591668" y="434998"/>
                    <a:pt x="591668" y="353306"/>
                  </a:cubicBezTo>
                  <a:cubicBezTo>
                    <a:pt x="591668" y="271614"/>
                    <a:pt x="525443" y="205389"/>
                    <a:pt x="443751" y="205389"/>
                  </a:cubicBezTo>
                  <a:close/>
                  <a:moveTo>
                    <a:pt x="803248" y="66995"/>
                  </a:moveTo>
                  <a:lnTo>
                    <a:pt x="400521" y="69376"/>
                  </a:lnTo>
                  <a:lnTo>
                    <a:pt x="360040" y="118239"/>
                  </a:lnTo>
                  <a:lnTo>
                    <a:pt x="84255" y="118239"/>
                  </a:lnTo>
                  <a:lnTo>
                    <a:pt x="84255" y="169484"/>
                  </a:lnTo>
                  <a:lnTo>
                    <a:pt x="803248" y="169484"/>
                  </a:lnTo>
                  <a:lnTo>
                    <a:pt x="803248" y="143861"/>
                  </a:lnTo>
                  <a:lnTo>
                    <a:pt x="803248" y="118239"/>
                  </a:lnTo>
                  <a:lnTo>
                    <a:pt x="803248" y="66995"/>
                  </a:lnTo>
                  <a:close/>
                  <a:moveTo>
                    <a:pt x="182398" y="51019"/>
                  </a:moveTo>
                  <a:lnTo>
                    <a:pt x="182398" y="93281"/>
                  </a:lnTo>
                  <a:lnTo>
                    <a:pt x="338096" y="93281"/>
                  </a:lnTo>
                  <a:lnTo>
                    <a:pt x="338096" y="51019"/>
                  </a:lnTo>
                  <a:lnTo>
                    <a:pt x="182398" y="51019"/>
                  </a:lnTo>
                  <a:close/>
                  <a:moveTo>
                    <a:pt x="105657" y="0"/>
                  </a:moveTo>
                  <a:lnTo>
                    <a:pt x="781845" y="0"/>
                  </a:lnTo>
                  <a:cubicBezTo>
                    <a:pt x="840198" y="0"/>
                    <a:pt x="887502" y="47304"/>
                    <a:pt x="887502" y="105657"/>
                  </a:cubicBezTo>
                  <a:lnTo>
                    <a:pt x="887502" y="528273"/>
                  </a:lnTo>
                  <a:cubicBezTo>
                    <a:pt x="887502" y="586626"/>
                    <a:pt x="840198" y="633930"/>
                    <a:pt x="781845" y="633930"/>
                  </a:cubicBezTo>
                  <a:lnTo>
                    <a:pt x="105657" y="633930"/>
                  </a:lnTo>
                  <a:cubicBezTo>
                    <a:pt x="47304" y="633930"/>
                    <a:pt x="0" y="586626"/>
                    <a:pt x="0" y="528273"/>
                  </a:cubicBezTo>
                  <a:lnTo>
                    <a:pt x="0" y="105657"/>
                  </a:lnTo>
                  <a:cubicBezTo>
                    <a:pt x="0" y="47304"/>
                    <a:pt x="47304" y="0"/>
                    <a:pt x="105657" y="0"/>
                  </a:cubicBezTo>
                  <a:close/>
                </a:path>
              </a:pathLst>
            </a:custGeom>
            <a:ln>
              <a:noFill/>
            </a:ln>
            <a:extLst>
              <a:ext uri="{91240B29-F687-4F45-9708-019B960494DF}">
                <a14:hiddenLine w="25400">
                  <a:solidFill>
                    <a:srgbClr val="000000"/>
                  </a:solidFill>
                  <a:round/>
                  <a:headEnd/>
                  <a:tailEnd/>
                </a14:hiddenLine>
              </a:ext>
            </a:extLst>
          </p:spPr>
          <p:txBody>
            <a:bodyPr/>
            <a:lstStyle/>
            <a:p>
              <a:pPr>
                <a:defRPr/>
              </a:pPr>
              <a:endParaRPr altLang="en-US" lang="zh-CN">
                <a:solidFill>
                  <a:schemeClr val="tx1">
                    <a:lumMod val="75000"/>
                    <a:lumOff val="25000"/>
                  </a:schemeClr>
                </a:solidFill>
              </a:endParaRPr>
            </a:p>
          </p:txBody>
        </p:sp>
      </p:grpSp>
      <p:sp>
        <p:nvSpPr>
          <p:cNvPr id="36" name="Rectangle 4"/>
          <p:cNvSpPr>
            <a:spLocks noChangeArrowheads="1"/>
          </p:cNvSpPr>
          <p:nvPr/>
        </p:nvSpPr>
        <p:spPr bwMode="auto">
          <a:xfrm>
            <a:off x="6796089" y="2493963"/>
            <a:ext cx="3600450" cy="10744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eaLnBrk="1" hangingPunct="1">
              <a:spcBef>
                <a:spcPct val="0"/>
              </a:spcBef>
              <a:buFont charset="0" panose="020b0604020202020204" pitchFamily="34" typeface="Arial"/>
              <a:buNone/>
              <a:defRPr/>
            </a:pPr>
            <a:r>
              <a:rPr altLang="en-US" lang="zh-CN" sz="1100">
                <a:solidFill>
                  <a:schemeClr val="tx1">
                    <a:lumMod val="75000"/>
                    <a:lumOff val="25000"/>
                  </a:schemeClr>
                </a:solidFill>
              </a:rPr>
              <a:t>在此处添加详细描述文本</a:t>
            </a:r>
            <a:br>
              <a:rPr altLang="en-US" lang="zh-CN" sz="1100">
                <a:solidFill>
                  <a:schemeClr val="tx1">
                    <a:lumMod val="75000"/>
                    <a:lumOff val="25000"/>
                  </a:schemeClr>
                </a:solidFill>
              </a:rPr>
            </a:br>
            <a:br>
              <a:rPr altLang="en-US" lang="zh-CN" sz="1100">
                <a:solidFill>
                  <a:schemeClr val="tx1">
                    <a:lumMod val="75000"/>
                    <a:lumOff val="25000"/>
                  </a:schemeClr>
                </a:solidFill>
              </a:rPr>
            </a:br>
            <a:r>
              <a:rPr altLang="en-US" lang="zh-CN" sz="1100">
                <a:solidFill>
                  <a:schemeClr val="tx1">
                    <a:lumMod val="75000"/>
                    <a:lumOff val="25000"/>
                  </a:schemeClr>
                </a:solidFill>
              </a:rPr>
              <a:t>在此处添加详细描述文本，尽量与标题文本语言风格相符合，语言描述尽量简洁生动，尽可能概括出段落内容，尽量将每页幻灯片文字内容控制在200字以内，将每页幻灯片动态演示时间长度尽量控制在5分钟以内。</a:t>
            </a:r>
          </a:p>
        </p:txBody>
      </p:sp>
      <p:grpSp>
        <p:nvGrpSpPr>
          <p:cNvPr id="37" name="组合 17"/>
          <p:cNvGrpSpPr/>
          <p:nvPr/>
        </p:nvGrpSpPr>
        <p:grpSpPr>
          <a:xfrm>
            <a:off x="3952875" y="2513013"/>
            <a:ext cx="1079500" cy="1081087"/>
            <a:chExt cx="645768" cy="645768"/>
          </a:xfrm>
        </p:grpSpPr>
        <p:sp>
          <p:nvSpPr>
            <p:cNvPr id="38" name="圆角矩形 18"/>
            <p:cNvSpPr>
              <a:spLocks noChangeArrowheads="1"/>
            </p:cNvSpPr>
            <p:nvPr/>
          </p:nvSpPr>
          <p:spPr bwMode="auto">
            <a:xfrm>
              <a:off x="0" y="0"/>
              <a:ext cx="645768" cy="645768"/>
            </a:xfrm>
            <a:prstGeom prst="roundRect">
              <a:avLst>
                <a:gd fmla="val 50000" name="adj"/>
              </a:avLst>
            </a:prstGeom>
            <a:solidFill>
              <a:schemeClr val="tx1">
                <a:lumMod val="75000"/>
                <a:lumOff val="25000"/>
              </a:schemeClr>
            </a:solidFill>
            <a:ln>
              <a:noFill/>
            </a:ln>
            <a:extLst>
              <a:ext uri="{91240B29-F687-4F45-9708-019B960494DF}">
                <a14:hiddenLine w="25400">
                  <a:solidFill>
                    <a:srgbClr val="000000"/>
                  </a:solidFill>
                  <a:round/>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algn="ctr" eaLnBrk="1" hangingPunct="1">
                <a:spcBef>
                  <a:spcPct val="0"/>
                </a:spcBef>
                <a:buFont charset="0" panose="020b0604020202020204" pitchFamily="34" typeface="Arial"/>
                <a:buNone/>
                <a:defRPr/>
              </a:pPr>
              <a:endParaRPr altLang="zh-CN" lang="zh-CN" sz="1800">
                <a:solidFill>
                  <a:schemeClr val="tx1">
                    <a:lumMod val="75000"/>
                    <a:lumOff val="25000"/>
                  </a:schemeClr>
                </a:solidFill>
                <a:latin charset="0" panose="020b0604020202020204" pitchFamily="34" typeface="Arial"/>
                <a:ea charset="-122" panose="02010600030101010101" pitchFamily="2" typeface="宋体"/>
              </a:endParaRPr>
            </a:p>
          </p:txBody>
        </p:sp>
        <p:sp useBgFill="1">
          <p:nvSpPr>
            <p:cNvPr id="39" name="空心弧 22"/>
            <p:cNvSpPr>
              <a:spLocks noChangeArrowheads="1"/>
            </p:cNvSpPr>
            <p:nvPr/>
          </p:nvSpPr>
          <p:spPr bwMode="auto">
            <a:xfrm>
              <a:off x="112060" y="121378"/>
              <a:ext cx="421649" cy="403012"/>
            </a:xfrm>
            <a:custGeom>
              <a:gdLst>
                <a:gd fmla="*/ 97845 w 872917" name="T0"/>
                <a:gd fmla="*/ 43431 h 836472" name="T1"/>
                <a:gd fmla="*/ 97845 w 872917" name="T2"/>
                <a:gd fmla="*/ 81529 h 836472" name="T3"/>
                <a:gd fmla="*/ 85614 w 872917" name="T4"/>
                <a:gd fmla="*/ 93760 h 836472" name="T5"/>
                <a:gd fmla="*/ 12231 w 872917" name="T6"/>
                <a:gd fmla="*/ 93760 h 836472" name="T7"/>
                <a:gd fmla="*/ 0 w 872917" name="T8"/>
                <a:gd fmla="*/ 81529 h 836472" name="T9"/>
                <a:gd fmla="*/ 0 w 872917" name="T10"/>
                <a:gd fmla="*/ 44103 h 836472" name="T11"/>
                <a:gd fmla="*/ 42198 w 872917" name="T12"/>
                <a:gd fmla="*/ 57375 h 836472" name="T13"/>
                <a:gd fmla="*/ 39138 w 872917" name="T14"/>
                <a:gd fmla="*/ 72062 h 836472" name="T15"/>
                <a:gd fmla="*/ 58707 w 872917" name="T16"/>
                <a:gd fmla="*/ 72062 h 836472" name="T17"/>
                <a:gd fmla="*/ 55635 w 872917" name="T18"/>
                <a:gd fmla="*/ 57318 h 836472" name="T19"/>
                <a:gd fmla="*/ 97845 w 872917" name="T20"/>
                <a:gd fmla="*/ 43431 h 836472" name="T21"/>
                <a:gd fmla="*/ 50962 w 872917" name="T22"/>
                <a:gd fmla="*/ 10083 h 836472" name="T23"/>
                <a:gd fmla="*/ 37659 w 872917" name="T24"/>
                <a:gd fmla="*/ 13584 h 836472" name="T25"/>
                <a:gd fmla="*/ 32017 w 872917" name="T26"/>
                <a:gd fmla="*/ 20376 h 836472" name="T27"/>
                <a:gd fmla="*/ 65775 w 872917" name="T28"/>
                <a:gd fmla="*/ 20376 h 836472" name="T29"/>
                <a:gd fmla="*/ 63237 w 872917" name="T30"/>
                <a:gd fmla="*/ 16291 h 836472" name="T31"/>
                <a:gd fmla="*/ 50962 w 872917" name="T32"/>
                <a:gd fmla="*/ 10083 h 836472" name="T33"/>
                <a:gd fmla="*/ 46793 w 872917" name="T34"/>
                <a:gd fmla="*/ 76 h 836472" name="T35"/>
                <a:gd fmla="*/ 70605 w 872917" name="T36"/>
                <a:gd fmla="*/ 9567 h 836472" name="T37"/>
                <a:gd fmla="*/ 76763 w 872917" name="T38"/>
                <a:gd fmla="*/ 20376 h 836472" name="T39"/>
                <a:gd fmla="*/ 85614 w 872917" name="T40"/>
                <a:gd fmla="*/ 20376 h 836472" name="T41"/>
                <a:gd fmla="*/ 97845 w 872917" name="T42"/>
                <a:gd fmla="*/ 32607 h 836472" name="T43"/>
                <a:gd fmla="*/ 97845 w 872917" name="T44"/>
                <a:gd fmla="*/ 36444 h 836472" name="T45"/>
                <a:gd fmla="*/ 54273 w 872917" name="T46"/>
                <a:gd fmla="*/ 50780 h 836472" name="T47"/>
                <a:gd fmla="*/ 53815 w 872917" name="T48"/>
                <a:gd fmla="*/ 48579 h 836472" name="T49"/>
                <a:gd fmla="*/ 44031 w 872917" name="T50"/>
                <a:gd fmla="*/ 48579 h 836472" name="T51"/>
                <a:gd fmla="*/ 43637 w 872917" name="T52"/>
                <a:gd fmla="*/ 50467 h 836472" name="T53"/>
                <a:gd fmla="*/ 0 w 872917" name="T54"/>
                <a:gd fmla="*/ 36742 h 836472" name="T55"/>
                <a:gd fmla="*/ 0 w 872917" name="T56"/>
                <a:gd fmla="*/ 32607 h 836472" name="T57"/>
                <a:gd fmla="*/ 12231 w 872917" name="T58"/>
                <a:gd fmla="*/ 20376 h 836472" name="T59"/>
                <a:gd fmla="*/ 21097 w 872917" name="T60"/>
                <a:gd fmla="*/ 20376 h 836472" name="T61"/>
                <a:gd fmla="*/ 31862 w 872917" name="T62"/>
                <a:gd fmla="*/ 5468 h 836472" name="T63"/>
                <a:gd fmla="*/ 46793 w 872917" name="T64"/>
                <a:gd fmla="*/ 76 h 836472"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836472" w="872917">
                  <a:moveTo>
                    <a:pt x="872917" y="387463"/>
                  </a:moveTo>
                  <a:lnTo>
                    <a:pt x="872917" y="727355"/>
                  </a:lnTo>
                  <a:cubicBezTo>
                    <a:pt x="872917" y="787619"/>
                    <a:pt x="824064" y="836472"/>
                    <a:pt x="763800" y="836472"/>
                  </a:cubicBezTo>
                  <a:lnTo>
                    <a:pt x="109117" y="836472"/>
                  </a:lnTo>
                  <a:cubicBezTo>
                    <a:pt x="48853" y="836472"/>
                    <a:pt x="0" y="787619"/>
                    <a:pt x="0" y="727355"/>
                  </a:cubicBezTo>
                  <a:lnTo>
                    <a:pt x="0" y="393462"/>
                  </a:lnTo>
                  <a:lnTo>
                    <a:pt x="376465" y="511868"/>
                  </a:lnTo>
                  <a:lnTo>
                    <a:pt x="349167" y="642896"/>
                  </a:lnTo>
                  <a:lnTo>
                    <a:pt x="523750" y="642896"/>
                  </a:lnTo>
                  <a:lnTo>
                    <a:pt x="496346" y="511356"/>
                  </a:lnTo>
                  <a:lnTo>
                    <a:pt x="872917" y="387463"/>
                  </a:lnTo>
                  <a:close/>
                  <a:moveTo>
                    <a:pt x="454651" y="89951"/>
                  </a:moveTo>
                  <a:cubicBezTo>
                    <a:pt x="413879" y="85636"/>
                    <a:pt x="371578" y="95760"/>
                    <a:pt x="335971" y="121192"/>
                  </a:cubicBezTo>
                  <a:cubicBezTo>
                    <a:pt x="313511" y="137234"/>
                    <a:pt x="295948" y="157772"/>
                    <a:pt x="285636" y="181784"/>
                  </a:cubicBezTo>
                  <a:lnTo>
                    <a:pt x="586808" y="181784"/>
                  </a:lnTo>
                  <a:cubicBezTo>
                    <a:pt x="582405" y="168081"/>
                    <a:pt x="574102" y="156229"/>
                    <a:pt x="564164" y="145339"/>
                  </a:cubicBezTo>
                  <a:cubicBezTo>
                    <a:pt x="534669" y="113018"/>
                    <a:pt x="495424" y="94265"/>
                    <a:pt x="454651" y="89951"/>
                  </a:cubicBezTo>
                  <a:close/>
                  <a:moveTo>
                    <a:pt x="417458" y="679"/>
                  </a:moveTo>
                  <a:cubicBezTo>
                    <a:pt x="495129" y="-4923"/>
                    <a:pt x="574048" y="24160"/>
                    <a:pt x="629894" y="85355"/>
                  </a:cubicBezTo>
                  <a:cubicBezTo>
                    <a:pt x="655919" y="113874"/>
                    <a:pt x="674543" y="146746"/>
                    <a:pt x="684840" y="181784"/>
                  </a:cubicBezTo>
                  <a:lnTo>
                    <a:pt x="763800" y="181784"/>
                  </a:lnTo>
                  <a:cubicBezTo>
                    <a:pt x="824064" y="181784"/>
                    <a:pt x="872917" y="230637"/>
                    <a:pt x="872917" y="290901"/>
                  </a:cubicBezTo>
                  <a:lnTo>
                    <a:pt x="872917" y="325135"/>
                  </a:lnTo>
                  <a:lnTo>
                    <a:pt x="484194" y="453026"/>
                  </a:lnTo>
                  <a:lnTo>
                    <a:pt x="480104" y="433396"/>
                  </a:lnTo>
                  <a:lnTo>
                    <a:pt x="392813" y="433396"/>
                  </a:lnTo>
                  <a:lnTo>
                    <a:pt x="389304" y="450237"/>
                  </a:lnTo>
                  <a:lnTo>
                    <a:pt x="0" y="327793"/>
                  </a:lnTo>
                  <a:lnTo>
                    <a:pt x="0" y="290901"/>
                  </a:lnTo>
                  <a:cubicBezTo>
                    <a:pt x="0" y="230637"/>
                    <a:pt x="48853" y="181784"/>
                    <a:pt x="109117" y="181784"/>
                  </a:cubicBezTo>
                  <a:lnTo>
                    <a:pt x="188214" y="181784"/>
                  </a:lnTo>
                  <a:cubicBezTo>
                    <a:pt x="203958" y="129561"/>
                    <a:pt x="236927" y="82582"/>
                    <a:pt x="284252" y="48780"/>
                  </a:cubicBezTo>
                  <a:cubicBezTo>
                    <a:pt x="324702" y="19889"/>
                    <a:pt x="370855" y="4041"/>
                    <a:pt x="417458" y="679"/>
                  </a:cubicBezTo>
                  <a:close/>
                </a:path>
              </a:pathLst>
            </a:custGeom>
            <a:ln>
              <a:noFill/>
            </a:ln>
            <a:extLst>
              <a:ext uri="{91240B29-F687-4F45-9708-019B960494DF}">
                <a14:hiddenLine w="25400">
                  <a:solidFill>
                    <a:srgbClr val="000000"/>
                  </a:solidFill>
                  <a:round/>
                  <a:headEnd/>
                  <a:tailEnd/>
                </a14:hiddenLine>
              </a:ext>
            </a:extLst>
          </p:spPr>
          <p:txBody>
            <a:bodyPr/>
            <a:lstStyle/>
            <a:p>
              <a:pPr>
                <a:defRPr/>
              </a:pPr>
              <a:endParaRPr altLang="en-US" lang="zh-CN">
                <a:solidFill>
                  <a:schemeClr val="tx1">
                    <a:lumMod val="75000"/>
                    <a:lumOff val="25000"/>
                  </a:schemeClr>
                </a:solidFill>
              </a:endParaRPr>
            </a:p>
          </p:txBody>
        </p:sp>
      </p:grpSp>
      <p:sp>
        <p:nvSpPr>
          <p:cNvPr id="40" name="TextBox 21"/>
          <p:cNvSpPr>
            <a:spLocks noChangeArrowheads="1"/>
          </p:cNvSpPr>
          <p:nvPr/>
        </p:nvSpPr>
        <p:spPr bwMode="auto">
          <a:xfrm>
            <a:off x="3627438" y="3778250"/>
            <a:ext cx="1728787"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algn="ctr" eaLnBrk="1" hangingPunct="1">
              <a:spcBef>
                <a:spcPct val="0"/>
              </a:spcBef>
              <a:buFont charset="0" panose="020b0604020202020204" pitchFamily="34" typeface="Arial"/>
              <a:buNone/>
              <a:defRPr/>
            </a:pPr>
            <a:r>
              <a:rPr altLang="en-US" lang="zh-CN" sz="900">
                <a:solidFill>
                  <a:schemeClr val="tx1">
                    <a:lumMod val="75000"/>
                    <a:lumOff val="25000"/>
                  </a:schemeClr>
                </a:solidFill>
              </a:rPr>
              <a:t>在此处添加详细描述文本，尽量与标题文本语言风格相</a:t>
            </a:r>
          </a:p>
          <a:p>
            <a:pPr algn="ctr" eaLnBrk="1" hangingPunct="1">
              <a:spcBef>
                <a:spcPct val="0"/>
              </a:spcBef>
              <a:buFont charset="0" panose="020b0604020202020204" pitchFamily="34" typeface="Arial"/>
              <a:buNone/>
              <a:defRPr/>
            </a:pPr>
            <a:r>
              <a:rPr altLang="en-US" lang="zh-CN" sz="900">
                <a:solidFill>
                  <a:schemeClr val="tx1">
                    <a:lumMod val="75000"/>
                    <a:lumOff val="25000"/>
                  </a:schemeClr>
                </a:solidFill>
              </a:rPr>
              <a:t>符合,语言描述尽量简洁生动。</a:t>
            </a:r>
          </a:p>
        </p:txBody>
      </p:sp>
      <p:sp>
        <p:nvSpPr>
          <p:cNvPr id="41" name="矩形 22"/>
          <p:cNvSpPr>
            <a:spLocks noChangeArrowheads="1"/>
          </p:cNvSpPr>
          <p:nvPr/>
        </p:nvSpPr>
        <p:spPr bwMode="auto">
          <a:xfrm>
            <a:off x="4095750" y="4332288"/>
            <a:ext cx="793750" cy="249237"/>
          </a:xfrm>
          <a:prstGeom prst="rect">
            <a:avLst/>
          </a:prstGeom>
          <a:solidFill>
            <a:schemeClr val="tx1">
              <a:lumMod val="75000"/>
              <a:lumOff val="25000"/>
            </a:schemeClr>
          </a:solidFill>
          <a:ln>
            <a:noFill/>
          </a:ln>
        </p:spPr>
        <p:txBody>
          <a:bodyPr anchor="ct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algn="ctr" eaLnBrk="1" hangingPunct="1">
              <a:spcBef>
                <a:spcPct val="0"/>
              </a:spcBef>
              <a:buFont charset="0" panose="020b0604020202020204" pitchFamily="34" typeface="Arial"/>
              <a:buNone/>
              <a:defRPr/>
            </a:pPr>
            <a:r>
              <a:rPr altLang="en-US" lang="zh-CN" sz="1000">
                <a:solidFill>
                  <a:schemeClr val="bg1"/>
                </a:solidFill>
              </a:rPr>
              <a:t>相关文字</a:t>
            </a:r>
          </a:p>
        </p:txBody>
      </p:sp>
      <p:sp>
        <p:nvSpPr>
          <p:cNvPr id="42" name="Rectangle 4"/>
          <p:cNvSpPr>
            <a:spLocks noChangeArrowheads="1"/>
          </p:cNvSpPr>
          <p:nvPr/>
        </p:nvSpPr>
        <p:spPr bwMode="auto">
          <a:xfrm>
            <a:off x="6796089" y="3316288"/>
            <a:ext cx="3600450" cy="10744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eaLnBrk="1" hangingPunct="1">
              <a:spcBef>
                <a:spcPct val="0"/>
              </a:spcBef>
              <a:buFont charset="0" panose="020b0604020202020204" pitchFamily="34" typeface="Arial"/>
              <a:buNone/>
              <a:defRPr/>
            </a:pPr>
            <a:r>
              <a:rPr altLang="en-US" lang="zh-CN" sz="1100">
                <a:solidFill>
                  <a:schemeClr val="tx1">
                    <a:lumMod val="75000"/>
                    <a:lumOff val="25000"/>
                  </a:schemeClr>
                </a:solidFill>
              </a:rPr>
              <a:t>在此处添加详细描述文本</a:t>
            </a:r>
            <a:br>
              <a:rPr altLang="en-US" lang="zh-CN" sz="1100">
                <a:solidFill>
                  <a:schemeClr val="tx1">
                    <a:lumMod val="75000"/>
                    <a:lumOff val="25000"/>
                  </a:schemeClr>
                </a:solidFill>
              </a:rPr>
            </a:br>
            <a:br>
              <a:rPr altLang="en-US" lang="zh-CN" sz="1100">
                <a:solidFill>
                  <a:schemeClr val="tx1">
                    <a:lumMod val="75000"/>
                    <a:lumOff val="25000"/>
                  </a:schemeClr>
                </a:solidFill>
              </a:rPr>
            </a:br>
            <a:r>
              <a:rPr altLang="en-US" lang="zh-CN" sz="1100">
                <a:solidFill>
                  <a:schemeClr val="tx1">
                    <a:lumMod val="75000"/>
                    <a:lumOff val="25000"/>
                  </a:schemeClr>
                </a:solidFill>
              </a:rPr>
              <a:t>在此处添加详细描述文本，尽量与标题文本语言风格相符合，语言描述尽量简洁生动，尽可能概括出段落内容，尽量将每页幻灯片文字内容控制在200字以内，将每页幻灯片动态演示时间长度尽量控制在5分钟以内。</a:t>
            </a:r>
          </a:p>
        </p:txBody>
      </p:sp>
      <p:sp>
        <p:nvSpPr>
          <p:cNvPr id="43" name="Rectangle 4"/>
          <p:cNvSpPr>
            <a:spLocks noChangeArrowheads="1"/>
          </p:cNvSpPr>
          <p:nvPr/>
        </p:nvSpPr>
        <p:spPr bwMode="auto">
          <a:xfrm>
            <a:off x="6796089" y="4122738"/>
            <a:ext cx="3600450" cy="10744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eaLnBrk="1" hangingPunct="1">
              <a:spcBef>
                <a:spcPct val="0"/>
              </a:spcBef>
              <a:buFont charset="0" panose="020b0604020202020204" pitchFamily="34" typeface="Arial"/>
              <a:buNone/>
              <a:defRPr/>
            </a:pPr>
            <a:r>
              <a:rPr altLang="en-US" lang="zh-CN" sz="1100">
                <a:solidFill>
                  <a:schemeClr val="tx1">
                    <a:lumMod val="75000"/>
                    <a:lumOff val="25000"/>
                  </a:schemeClr>
                </a:solidFill>
              </a:rPr>
              <a:t>在此处添加详细描述文本</a:t>
            </a:r>
            <a:br>
              <a:rPr altLang="en-US" lang="zh-CN" sz="1100">
                <a:solidFill>
                  <a:schemeClr val="tx1">
                    <a:lumMod val="75000"/>
                    <a:lumOff val="25000"/>
                  </a:schemeClr>
                </a:solidFill>
              </a:rPr>
            </a:br>
            <a:br>
              <a:rPr altLang="en-US" lang="zh-CN" sz="1100">
                <a:solidFill>
                  <a:schemeClr val="tx1">
                    <a:lumMod val="75000"/>
                    <a:lumOff val="25000"/>
                  </a:schemeClr>
                </a:solidFill>
              </a:rPr>
            </a:br>
            <a:r>
              <a:rPr altLang="en-US" lang="zh-CN" sz="1100">
                <a:solidFill>
                  <a:schemeClr val="tx1">
                    <a:lumMod val="75000"/>
                    <a:lumOff val="25000"/>
                  </a:schemeClr>
                </a:solidFill>
              </a:rPr>
              <a:t>在此处添加详细描述文本，尽量与标题文本语言风格相符合，语言描述尽量简洁生动，尽可能概括出段落内容，尽量将每页幻灯片文字内容控制在200字以内，将每页幻灯片动态演示时间长度尽量控制在5分钟以内。</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p:cTn dur="1000" fill="hold" id="7"/>
                                        <p:tgtEl>
                                          <p:spTgt spid="37"/>
                                        </p:tgtEl>
                                        <p:attrNameLst>
                                          <p:attrName>ppt_w</p:attrName>
                                        </p:attrNameLst>
                                      </p:cBhvr>
                                      <p:tavLst>
                                        <p:tav tm="0">
                                          <p:val>
                                            <p:fltVal val="0"/>
                                          </p:val>
                                        </p:tav>
                                        <p:tav tm="100000">
                                          <p:val>
                                            <p:strVal val="#ppt_w"/>
                                          </p:val>
                                        </p:tav>
                                      </p:tavLst>
                                    </p:anim>
                                    <p:anim calcmode="lin" valueType="num">
                                      <p:cBhvr>
                                        <p:cTn dur="1000" fill="hold" id="8"/>
                                        <p:tgtEl>
                                          <p:spTgt spid="37"/>
                                        </p:tgtEl>
                                        <p:attrNameLst>
                                          <p:attrName>ppt_h</p:attrName>
                                        </p:attrNameLst>
                                      </p:cBhvr>
                                      <p:tavLst>
                                        <p:tav tm="0">
                                          <p:val>
                                            <p:fltVal val="0"/>
                                          </p:val>
                                        </p:tav>
                                        <p:tav tm="100000">
                                          <p:val>
                                            <p:strVal val="#ppt_h"/>
                                          </p:val>
                                        </p:tav>
                                      </p:tavLst>
                                    </p:anim>
                                    <p:anim calcmode="lin" valueType="num">
                                      <p:cBhvr>
                                        <p:cTn dur="1000" fill="hold" id="9"/>
                                        <p:tgtEl>
                                          <p:spTgt spid="37"/>
                                        </p:tgtEl>
                                        <p:attrNameLst>
                                          <p:attrName>style.rotation</p:attrName>
                                        </p:attrNameLst>
                                      </p:cBhvr>
                                      <p:tavLst>
                                        <p:tav tm="0">
                                          <p:val>
                                            <p:fltVal val="90"/>
                                          </p:val>
                                        </p:tav>
                                        <p:tav tm="100000">
                                          <p:val>
                                            <p:fltVal val="0"/>
                                          </p:val>
                                        </p:tav>
                                      </p:tavLst>
                                    </p:anim>
                                    <p:animEffect filter="fade">
                                      <p:cBhvr>
                                        <p:cTn dur="1000" id="10"/>
                                        <p:tgtEl>
                                          <p:spTgt spid="37"/>
                                        </p:tgtEl>
                                      </p:cBhvr>
                                    </p:animEffect>
                                  </p:childTnLst>
                                </p:cTn>
                              </p:par>
                            </p:childTnLst>
                          </p:cTn>
                        </p:par>
                        <p:par>
                          <p:cTn fill="hold" id="11" nodeType="afterGroup">
                            <p:stCondLst>
                              <p:cond delay="1000"/>
                            </p:stCondLst>
                            <p:childTnLst>
                              <p:par>
                                <p:cTn fill="hold" grpId="0" id="12" nodeType="afterEffect" presetClass="entr" presetID="2" presetSubtype="4">
                                  <p:stCondLst>
                                    <p:cond delay="0"/>
                                  </p:stCondLst>
                                  <p:childTnLst>
                                    <p:set>
                                      <p:cBhvr>
                                        <p:cTn dur="1" fill="hold" id="13">
                                          <p:stCondLst>
                                            <p:cond delay="0"/>
                                          </p:stCondLst>
                                        </p:cTn>
                                        <p:tgtEl>
                                          <p:spTgt spid="40"/>
                                        </p:tgtEl>
                                        <p:attrNameLst>
                                          <p:attrName>style.visibility</p:attrName>
                                        </p:attrNameLst>
                                      </p:cBhvr>
                                      <p:to>
                                        <p:strVal val="visible"/>
                                      </p:to>
                                    </p:set>
                                    <p:anim calcmode="lin" valueType="num">
                                      <p:cBhvr>
                                        <p:cTn dur="500" fill="hold" id="14"/>
                                        <p:tgtEl>
                                          <p:spTgt spid="40"/>
                                        </p:tgtEl>
                                        <p:attrNameLst>
                                          <p:attrName>ppt_x</p:attrName>
                                        </p:attrNameLst>
                                      </p:cBhvr>
                                      <p:tavLst>
                                        <p:tav tm="0">
                                          <p:val>
                                            <p:strVal val="#ppt_x"/>
                                          </p:val>
                                        </p:tav>
                                        <p:tav tm="100000">
                                          <p:val>
                                            <p:strVal val="#ppt_x"/>
                                          </p:val>
                                        </p:tav>
                                      </p:tavLst>
                                    </p:anim>
                                    <p:anim calcmode="lin" valueType="num">
                                      <p:cBhvr>
                                        <p:cTn dur="500" fill="hold" id="15"/>
                                        <p:tgtEl>
                                          <p:spTgt spid="40"/>
                                        </p:tgtEl>
                                        <p:attrNameLst>
                                          <p:attrName>ppt_y</p:attrName>
                                        </p:attrNameLst>
                                      </p:cBhvr>
                                      <p:tavLst>
                                        <p:tav tm="0">
                                          <p:val>
                                            <p:strVal val="1+#ppt_h/2"/>
                                          </p:val>
                                        </p:tav>
                                        <p:tav tm="100000">
                                          <p:val>
                                            <p:strVal val="#ppt_y"/>
                                          </p:val>
                                        </p:tav>
                                      </p:tavLst>
                                    </p:anim>
                                  </p:childTnLst>
                                </p:cTn>
                              </p:par>
                              <p:par>
                                <p:cTn fill="hold" grpId="0" id="16" nodeType="withEffect" presetClass="entr" presetID="2" presetSubtype="1">
                                  <p:stCondLst>
                                    <p:cond delay="400"/>
                                  </p:stCondLst>
                                  <p:childTnLst>
                                    <p:set>
                                      <p:cBhvr>
                                        <p:cTn dur="1" fill="hold" id="17">
                                          <p:stCondLst>
                                            <p:cond delay="0"/>
                                          </p:stCondLst>
                                        </p:cTn>
                                        <p:tgtEl>
                                          <p:spTgt spid="41"/>
                                        </p:tgtEl>
                                        <p:attrNameLst>
                                          <p:attrName>style.visibility</p:attrName>
                                        </p:attrNameLst>
                                      </p:cBhvr>
                                      <p:to>
                                        <p:strVal val="visible"/>
                                      </p:to>
                                    </p:set>
                                    <p:anim calcmode="lin" valueType="num">
                                      <p:cBhvr>
                                        <p:cTn dur="500" fill="hold" id="18"/>
                                        <p:tgtEl>
                                          <p:spTgt spid="41"/>
                                        </p:tgtEl>
                                        <p:attrNameLst>
                                          <p:attrName>ppt_x</p:attrName>
                                        </p:attrNameLst>
                                      </p:cBhvr>
                                      <p:tavLst>
                                        <p:tav tm="0">
                                          <p:val>
                                            <p:strVal val="#ppt_x"/>
                                          </p:val>
                                        </p:tav>
                                        <p:tav tm="100000">
                                          <p:val>
                                            <p:strVal val="#ppt_x"/>
                                          </p:val>
                                        </p:tav>
                                      </p:tavLst>
                                    </p:anim>
                                    <p:anim calcmode="lin" valueType="num">
                                      <p:cBhvr>
                                        <p:cTn dur="500" fill="hold" id="19"/>
                                        <p:tgtEl>
                                          <p:spTgt spid="41"/>
                                        </p:tgtEl>
                                        <p:attrNameLst>
                                          <p:attrName>ppt_y</p:attrName>
                                        </p:attrNameLst>
                                      </p:cBhvr>
                                      <p:tavLst>
                                        <p:tav tm="0">
                                          <p:val>
                                            <p:strVal val="0-#ppt_h/2"/>
                                          </p:val>
                                        </p:tav>
                                        <p:tav tm="100000">
                                          <p:val>
                                            <p:strVal val="#ppt_y"/>
                                          </p:val>
                                        </p:tav>
                                      </p:tavLst>
                                    </p:anim>
                                  </p:childTnLst>
                                </p:cTn>
                              </p:par>
                            </p:childTnLst>
                          </p:cTn>
                        </p:par>
                        <p:par>
                          <p:cTn fill="hold" id="20" nodeType="afterGroup">
                            <p:stCondLst>
                              <p:cond delay="1900"/>
                            </p:stCondLst>
                            <p:childTnLst>
                              <p:par>
                                <p:cTn fill="hold" id="21" nodeType="afterEffect" presetClass="entr" presetID="16" presetSubtype="42">
                                  <p:stCondLst>
                                    <p:cond delay="0"/>
                                  </p:stCondLst>
                                  <p:childTnLst>
                                    <p:set>
                                      <p:cBhvr>
                                        <p:cTn dur="1" fill="hold" id="22">
                                          <p:stCondLst>
                                            <p:cond delay="0"/>
                                          </p:stCondLst>
                                        </p:cTn>
                                        <p:tgtEl>
                                          <p:spTgt spid="26"/>
                                        </p:tgtEl>
                                        <p:attrNameLst>
                                          <p:attrName>style.visibility</p:attrName>
                                        </p:attrNameLst>
                                      </p:cBhvr>
                                      <p:to>
                                        <p:strVal val="visible"/>
                                      </p:to>
                                    </p:set>
                                    <p:animEffect filter="barn(outHorizontal)">
                                      <p:cBhvr>
                                        <p:cTn dur="500" id="23"/>
                                        <p:tgtEl>
                                          <p:spTgt spid="26"/>
                                        </p:tgtEl>
                                      </p:cBhvr>
                                    </p:animEffect>
                                  </p:childTnLst>
                                </p:cTn>
                              </p:par>
                            </p:childTnLst>
                          </p:cTn>
                        </p:par>
                        <p:par>
                          <p:cTn fill="hold" id="24" nodeType="afterGroup">
                            <p:stCondLst>
                              <p:cond delay="2400"/>
                            </p:stCondLst>
                            <p:childTnLst>
                              <p:par>
                                <p:cTn fill="hold" id="25" nodeType="afterEffect" presetClass="entr" presetID="10" presetSubtype="0">
                                  <p:stCondLst>
                                    <p:cond delay="0"/>
                                  </p:stCondLst>
                                  <p:childTnLst>
                                    <p:set>
                                      <p:cBhvr>
                                        <p:cTn dur="1" fill="hold" id="26">
                                          <p:stCondLst>
                                            <p:cond delay="0"/>
                                          </p:stCondLst>
                                        </p:cTn>
                                        <p:tgtEl>
                                          <p:spTgt spid="27"/>
                                        </p:tgtEl>
                                        <p:attrNameLst>
                                          <p:attrName>style.visibility</p:attrName>
                                        </p:attrNameLst>
                                      </p:cBhvr>
                                      <p:to>
                                        <p:strVal val="visible"/>
                                      </p:to>
                                    </p:set>
                                    <p:anim calcmode="lin" valueType="num">
                                      <p:cBhvr>
                                        <p:cTn dur="500" fill="hold" id="27"/>
                                        <p:tgtEl>
                                          <p:spTgt spid="27"/>
                                        </p:tgtEl>
                                        <p:attrNameLst>
                                          <p:attrName>ppt_w</p:attrName>
                                        </p:attrNameLst>
                                      </p:cBhvr>
                                      <p:tavLst>
                                        <p:tav tm="0">
                                          <p:val>
                                            <p:fltVal val="0"/>
                                          </p:val>
                                        </p:tav>
                                        <p:tav tm="100000">
                                          <p:val>
                                            <p:strVal val="#ppt_w"/>
                                          </p:val>
                                        </p:tav>
                                      </p:tavLst>
                                    </p:anim>
                                    <p:anim calcmode="lin" valueType="num">
                                      <p:cBhvr>
                                        <p:cTn dur="500" fill="hold" id="28"/>
                                        <p:tgtEl>
                                          <p:spTgt spid="27"/>
                                        </p:tgtEl>
                                        <p:attrNameLst>
                                          <p:attrName>ppt_h</p:attrName>
                                        </p:attrNameLst>
                                      </p:cBhvr>
                                      <p:tavLst>
                                        <p:tav tm="0">
                                          <p:val>
                                            <p:fltVal val="0"/>
                                          </p:val>
                                        </p:tav>
                                        <p:tav tm="100000">
                                          <p:val>
                                            <p:strVal val="#ppt_h"/>
                                          </p:val>
                                        </p:tav>
                                      </p:tavLst>
                                    </p:anim>
                                    <p:animEffect filter="fade">
                                      <p:cBhvr>
                                        <p:cTn dur="500" id="29"/>
                                        <p:tgtEl>
                                          <p:spTgt spid="27"/>
                                        </p:tgtEl>
                                      </p:cBhvr>
                                    </p:animEffect>
                                  </p:childTnLst>
                                </p:cTn>
                              </p:par>
                              <p:par>
                                <p:cTn fill="hold" id="30" nodeType="withEffect" presetClass="entr" presetID="10" presetSubtype="0">
                                  <p:stCondLst>
                                    <p:cond delay="0"/>
                                  </p:stCondLst>
                                  <p:childTnLst>
                                    <p:set>
                                      <p:cBhvr>
                                        <p:cTn dur="1" fill="hold" id="31">
                                          <p:stCondLst>
                                            <p:cond delay="0"/>
                                          </p:stCondLst>
                                        </p:cTn>
                                        <p:tgtEl>
                                          <p:spTgt spid="30"/>
                                        </p:tgtEl>
                                        <p:attrNameLst>
                                          <p:attrName>style.visibility</p:attrName>
                                        </p:attrNameLst>
                                      </p:cBhvr>
                                      <p:to>
                                        <p:strVal val="visible"/>
                                      </p:to>
                                    </p:set>
                                    <p:anim calcmode="lin" valueType="num">
                                      <p:cBhvr>
                                        <p:cTn dur="500" fill="hold" id="32"/>
                                        <p:tgtEl>
                                          <p:spTgt spid="30"/>
                                        </p:tgtEl>
                                        <p:attrNameLst>
                                          <p:attrName>ppt_w</p:attrName>
                                        </p:attrNameLst>
                                      </p:cBhvr>
                                      <p:tavLst>
                                        <p:tav tm="0">
                                          <p:val>
                                            <p:fltVal val="0"/>
                                          </p:val>
                                        </p:tav>
                                        <p:tav tm="100000">
                                          <p:val>
                                            <p:strVal val="#ppt_w"/>
                                          </p:val>
                                        </p:tav>
                                      </p:tavLst>
                                    </p:anim>
                                    <p:anim calcmode="lin" valueType="num">
                                      <p:cBhvr>
                                        <p:cTn dur="500" fill="hold" id="33"/>
                                        <p:tgtEl>
                                          <p:spTgt spid="30"/>
                                        </p:tgtEl>
                                        <p:attrNameLst>
                                          <p:attrName>ppt_h</p:attrName>
                                        </p:attrNameLst>
                                      </p:cBhvr>
                                      <p:tavLst>
                                        <p:tav tm="0">
                                          <p:val>
                                            <p:fltVal val="0"/>
                                          </p:val>
                                        </p:tav>
                                        <p:tav tm="100000">
                                          <p:val>
                                            <p:strVal val="#ppt_h"/>
                                          </p:val>
                                        </p:tav>
                                      </p:tavLst>
                                    </p:anim>
                                    <p:animEffect filter="fade">
                                      <p:cBhvr>
                                        <p:cTn dur="500" id="34"/>
                                        <p:tgtEl>
                                          <p:spTgt spid="30"/>
                                        </p:tgtEl>
                                      </p:cBhvr>
                                    </p:animEffect>
                                  </p:childTnLst>
                                </p:cTn>
                              </p:par>
                              <p:par>
                                <p:cTn fill="hold" id="35" nodeType="withEffect" presetClass="entr" presetID="10" presetSubtype="0">
                                  <p:stCondLst>
                                    <p:cond delay="0"/>
                                  </p:stCondLst>
                                  <p:childTnLst>
                                    <p:set>
                                      <p:cBhvr>
                                        <p:cTn dur="1" fill="hold" id="36">
                                          <p:stCondLst>
                                            <p:cond delay="0"/>
                                          </p:stCondLst>
                                        </p:cTn>
                                        <p:tgtEl>
                                          <p:spTgt spid="33"/>
                                        </p:tgtEl>
                                        <p:attrNameLst>
                                          <p:attrName>style.visibility</p:attrName>
                                        </p:attrNameLst>
                                      </p:cBhvr>
                                      <p:to>
                                        <p:strVal val="visible"/>
                                      </p:to>
                                    </p:set>
                                    <p:anim calcmode="lin" valueType="num">
                                      <p:cBhvr>
                                        <p:cTn dur="500" fill="hold" id="37"/>
                                        <p:tgtEl>
                                          <p:spTgt spid="33"/>
                                        </p:tgtEl>
                                        <p:attrNameLst>
                                          <p:attrName>ppt_w</p:attrName>
                                        </p:attrNameLst>
                                      </p:cBhvr>
                                      <p:tavLst>
                                        <p:tav tm="0">
                                          <p:val>
                                            <p:fltVal val="0"/>
                                          </p:val>
                                        </p:tav>
                                        <p:tav tm="100000">
                                          <p:val>
                                            <p:strVal val="#ppt_w"/>
                                          </p:val>
                                        </p:tav>
                                      </p:tavLst>
                                    </p:anim>
                                    <p:anim calcmode="lin" valueType="num">
                                      <p:cBhvr>
                                        <p:cTn dur="500" fill="hold" id="38"/>
                                        <p:tgtEl>
                                          <p:spTgt spid="33"/>
                                        </p:tgtEl>
                                        <p:attrNameLst>
                                          <p:attrName>ppt_h</p:attrName>
                                        </p:attrNameLst>
                                      </p:cBhvr>
                                      <p:tavLst>
                                        <p:tav tm="0">
                                          <p:val>
                                            <p:fltVal val="0"/>
                                          </p:val>
                                        </p:tav>
                                        <p:tav tm="100000">
                                          <p:val>
                                            <p:strVal val="#ppt_h"/>
                                          </p:val>
                                        </p:tav>
                                      </p:tavLst>
                                    </p:anim>
                                    <p:animEffect filter="fade">
                                      <p:cBhvr>
                                        <p:cTn dur="500" id="39"/>
                                        <p:tgtEl>
                                          <p:spTgt spid="33"/>
                                        </p:tgtEl>
                                      </p:cBhvr>
                                    </p:animEffect>
                                  </p:childTnLst>
                                </p:cTn>
                              </p:par>
                            </p:childTnLst>
                          </p:cTn>
                        </p:par>
                        <p:par>
                          <p:cTn fill="hold" id="40" nodeType="afterGroup">
                            <p:stCondLst>
                              <p:cond delay="2900"/>
                            </p:stCondLst>
                            <p:childTnLst>
                              <p:par>
                                <p:cTn fill="hold" grpId="0" id="41" nodeType="afterEffect" presetClass="entr" presetID="2" presetSubtype="2">
                                  <p:stCondLst>
                                    <p:cond delay="0"/>
                                  </p:stCondLst>
                                  <p:childTnLst>
                                    <p:set>
                                      <p:cBhvr>
                                        <p:cTn dur="1" fill="hold" id="42">
                                          <p:stCondLst>
                                            <p:cond delay="0"/>
                                          </p:stCondLst>
                                        </p:cTn>
                                        <p:tgtEl>
                                          <p:spTgt spid="36"/>
                                        </p:tgtEl>
                                        <p:attrNameLst>
                                          <p:attrName>style.visibility</p:attrName>
                                        </p:attrNameLst>
                                      </p:cBhvr>
                                      <p:to>
                                        <p:strVal val="visible"/>
                                      </p:to>
                                    </p:set>
                                    <p:anim calcmode="lin" valueType="num">
                                      <p:cBhvr>
                                        <p:cTn dur="500" fill="hold" id="43"/>
                                        <p:tgtEl>
                                          <p:spTgt spid="36"/>
                                        </p:tgtEl>
                                        <p:attrNameLst>
                                          <p:attrName>ppt_x</p:attrName>
                                        </p:attrNameLst>
                                      </p:cBhvr>
                                      <p:tavLst>
                                        <p:tav tm="0">
                                          <p:val>
                                            <p:strVal val="1+#ppt_w/2"/>
                                          </p:val>
                                        </p:tav>
                                        <p:tav tm="100000">
                                          <p:val>
                                            <p:strVal val="#ppt_x"/>
                                          </p:val>
                                        </p:tav>
                                      </p:tavLst>
                                    </p:anim>
                                    <p:anim calcmode="lin" valueType="num">
                                      <p:cBhvr>
                                        <p:cTn dur="500" fill="hold" id="44"/>
                                        <p:tgtEl>
                                          <p:spTgt spid="36"/>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2">
                                  <p:stCondLst>
                                    <p:cond delay="100"/>
                                  </p:stCondLst>
                                  <p:childTnLst>
                                    <p:set>
                                      <p:cBhvr>
                                        <p:cTn dur="1" fill="hold" id="46">
                                          <p:stCondLst>
                                            <p:cond delay="0"/>
                                          </p:stCondLst>
                                        </p:cTn>
                                        <p:tgtEl>
                                          <p:spTgt spid="42"/>
                                        </p:tgtEl>
                                        <p:attrNameLst>
                                          <p:attrName>style.visibility</p:attrName>
                                        </p:attrNameLst>
                                      </p:cBhvr>
                                      <p:to>
                                        <p:strVal val="visible"/>
                                      </p:to>
                                    </p:set>
                                    <p:anim calcmode="lin" valueType="num">
                                      <p:cBhvr>
                                        <p:cTn dur="500" fill="hold" id="47"/>
                                        <p:tgtEl>
                                          <p:spTgt spid="42"/>
                                        </p:tgtEl>
                                        <p:attrNameLst>
                                          <p:attrName>ppt_x</p:attrName>
                                        </p:attrNameLst>
                                      </p:cBhvr>
                                      <p:tavLst>
                                        <p:tav tm="0">
                                          <p:val>
                                            <p:strVal val="1+#ppt_w/2"/>
                                          </p:val>
                                        </p:tav>
                                        <p:tav tm="100000">
                                          <p:val>
                                            <p:strVal val="#ppt_x"/>
                                          </p:val>
                                        </p:tav>
                                      </p:tavLst>
                                    </p:anim>
                                    <p:anim calcmode="lin" valueType="num">
                                      <p:cBhvr>
                                        <p:cTn dur="500" fill="hold" id="48"/>
                                        <p:tgtEl>
                                          <p:spTgt spid="42"/>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2">
                                  <p:stCondLst>
                                    <p:cond delay="200"/>
                                  </p:stCondLst>
                                  <p:childTnLst>
                                    <p:set>
                                      <p:cBhvr>
                                        <p:cTn dur="1" fill="hold" id="50">
                                          <p:stCondLst>
                                            <p:cond delay="0"/>
                                          </p:stCondLst>
                                        </p:cTn>
                                        <p:tgtEl>
                                          <p:spTgt spid="43"/>
                                        </p:tgtEl>
                                        <p:attrNameLst>
                                          <p:attrName>style.visibility</p:attrName>
                                        </p:attrNameLst>
                                      </p:cBhvr>
                                      <p:to>
                                        <p:strVal val="visible"/>
                                      </p:to>
                                    </p:set>
                                    <p:anim calcmode="lin" valueType="num">
                                      <p:cBhvr>
                                        <p:cTn dur="500" fill="hold" id="51"/>
                                        <p:tgtEl>
                                          <p:spTgt spid="43"/>
                                        </p:tgtEl>
                                        <p:attrNameLst>
                                          <p:attrName>ppt_x</p:attrName>
                                        </p:attrNameLst>
                                      </p:cBhvr>
                                      <p:tavLst>
                                        <p:tav tm="0">
                                          <p:val>
                                            <p:strVal val="1+#ppt_w/2"/>
                                          </p:val>
                                        </p:tav>
                                        <p:tav tm="100000">
                                          <p:val>
                                            <p:strVal val="#ppt_x"/>
                                          </p:val>
                                        </p:tav>
                                      </p:tavLst>
                                    </p:anim>
                                    <p:anim calcmode="lin" valueType="num">
                                      <p:cBhvr>
                                        <p:cTn dur="500" fill="hold" id="52"/>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40"/>
      <p:bldP grpId="0" spid="41"/>
      <p:bldP grpId="0" spid="42"/>
      <p:bldP grpId="0" spid="4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0834" name="组合 8"/>
          <p:cNvGrpSpPr/>
          <p:nvPr/>
        </p:nvGrpSpPr>
        <p:grpSpPr>
          <a:xfrm>
            <a:off x="0" y="0"/>
            <a:ext cx="4965700" cy="6858000"/>
            <a:chExt cx="4965700" cy="6858000"/>
          </a:xfrm>
        </p:grpSpPr>
        <p:pic>
          <p:nvPicPr>
            <p:cNvPr id="120843" name="图片 7"/>
            <p:cNvPicPr>
              <a:picLocks noChangeAspect="1"/>
            </p:cNvPicPr>
            <p:nvPr/>
          </p:nvPicPr>
          <p:blipFill>
            <a:blip r:embed="rId2">
              <a:extLst>
                <a:ext uri="{28A0092B-C50C-407E-A947-70E740481C1C}">
                  <a14:useLocalDpi val="0"/>
                </a:ext>
              </a:extLst>
            </a:blip>
            <a:srcRect b="7591" l="25368"/>
            <a:stretch>
              <a:fillRect/>
            </a:stretch>
          </p:blipFill>
          <p:spPr bwMode="auto">
            <a:xfrm>
              <a:off x="0" y="709612"/>
              <a:ext cx="4965700" cy="6148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20844" name="组合 1"/>
            <p:cNvGrpSpPr/>
            <p:nvPr/>
          </p:nvGrpSpPr>
          <p:grpSpPr>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cxnSp>
            <p:nvCxnSpPr>
              <p:cNvPr id="4" name="直接连接符 3"/>
              <p:cNvCxnSpPr/>
              <p:nvPr/>
            </p:nvCxnSpPr>
            <p:spPr bwMode="auto">
              <a:xfrm flipH="1">
                <a:off x="2184400" y="0"/>
                <a:ext cx="0" cy="14192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cxnSp>
            <p:nvCxnSpPr>
              <p:cNvPr id="5" name="直接连接符 4"/>
              <p:cNvCxnSpPr/>
              <p:nvPr/>
            </p:nvCxnSpPr>
            <p:spPr bwMode="auto">
              <a:xfrm flipH="1">
                <a:off x="2184400" y="3000375"/>
                <a:ext cx="0" cy="38576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grpSp>
        <p:sp>
          <p:nvSpPr>
            <p:cNvPr id="7" name="文本框 6"/>
            <p:cNvSpPr txBox="1">
              <a:spLocks noChangeArrowheads="1"/>
            </p:cNvSpPr>
            <p:nvPr/>
          </p:nvSpPr>
          <p:spPr bwMode="auto">
            <a:xfrm>
              <a:off x="1865313" y="1557338"/>
              <a:ext cx="65881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buFont charset="0" panose="020b0604020202020204" pitchFamily="34" typeface="Arial"/>
                <a:buNone/>
                <a:defRPr/>
              </a:pPr>
              <a:r>
                <a:rPr altLang="en-US" lang="zh-CN" sz="3600">
                  <a:solidFill>
                    <a:schemeClr val="tx1">
                      <a:lumMod val="65000"/>
                      <a:lumOff val="35000"/>
                    </a:schemeClr>
                  </a:solidFill>
                  <a:latin charset="-122" panose="02010509060101010101" pitchFamily="49" typeface="幼圆"/>
                  <a:ea charset="-122" panose="02010509060101010101" pitchFamily="49" typeface="幼圆"/>
                </a:rPr>
                <a:t>标题</a:t>
              </a:r>
            </a:p>
          </p:txBody>
        </p:sp>
      </p:grpSp>
      <p:sp>
        <p:nvSpPr>
          <p:cNvPr id="44" name="椭圆 30"/>
          <p:cNvSpPr>
            <a:spLocks noChangeArrowheads="1"/>
          </p:cNvSpPr>
          <p:nvPr/>
        </p:nvSpPr>
        <p:spPr bwMode="auto">
          <a:xfrm rot="17346844">
            <a:off x="3841750" y="2611438"/>
            <a:ext cx="930275" cy="1327150"/>
          </a:xfrm>
          <a:custGeom>
            <a:gdLst>
              <a:gd fmla="*/ 918725 w 936104" name="T0"/>
              <a:gd fmla="*/ 196074 h 1337481" name="T1"/>
              <a:gd fmla="*/ 918725 w 936104" name="T2"/>
              <a:gd fmla="*/ 481029 h 1337481" name="T3"/>
              <a:gd fmla="*/ 883390 w 936104" name="T4"/>
              <a:gd fmla="*/ 477482 h 1337481" name="T5"/>
              <a:gd fmla="*/ 706712 w 936104" name="T6"/>
              <a:gd fmla="*/ 653363 h 1337481" name="T7"/>
              <a:gd fmla="*/ 883390 w 936104" name="T8"/>
              <a:gd fmla="*/ 829244 h 1337481" name="T9"/>
              <a:gd fmla="*/ 918725 w 936104" name="T10"/>
              <a:gd fmla="*/ 825697 h 1337481" name="T11"/>
              <a:gd fmla="*/ 918725 w 936104" name="T12"/>
              <a:gd fmla="*/ 1110652 h 1337481" name="T13"/>
              <a:gd fmla="*/ 556363 w 936104" name="T14"/>
              <a:gd fmla="*/ 1110652 h 1337481" name="T15"/>
              <a:gd fmla="*/ 583038 w 936104" name="T16"/>
              <a:gd fmla="*/ 1183610 h 1337481" name="T17"/>
              <a:gd fmla="*/ 459364 w 936104" name="T18"/>
              <a:gd fmla="*/ 1306727 h 1337481" name="T19"/>
              <a:gd fmla="*/ 335688 w 936104" name="T20"/>
              <a:gd fmla="*/ 1183610 h 1337481" name="T21"/>
              <a:gd fmla="*/ 362362 w 936104" name="T22"/>
              <a:gd fmla="*/ 1110652 h 1337481" name="T23"/>
              <a:gd fmla="*/ 0 w 936104" name="T24"/>
              <a:gd fmla="*/ 1110652 h 1337481" name="T25"/>
              <a:gd fmla="*/ 0 w 936104" name="T26"/>
              <a:gd fmla="*/ 825697 h 1337481" name="T27"/>
              <a:gd fmla="*/ 35336 w 936104" name="T28"/>
              <a:gd fmla="*/ 829244 h 1337481" name="T29"/>
              <a:gd fmla="*/ 212014 w 936104" name="T30"/>
              <a:gd fmla="*/ 653363 h 1337481" name="T31"/>
              <a:gd fmla="*/ 35336 w 936104" name="T32"/>
              <a:gd fmla="*/ 477482 h 1337481" name="T33"/>
              <a:gd fmla="*/ 0 w 936104" name="T34"/>
              <a:gd fmla="*/ 481029 h 1337481" name="T35"/>
              <a:gd fmla="*/ 0 w 936104" name="T36"/>
              <a:gd fmla="*/ 196074 h 1337481" name="T37"/>
              <a:gd fmla="*/ 362361 w 936104" name="T38"/>
              <a:gd fmla="*/ 196074 h 1337481" name="T39"/>
              <a:gd fmla="*/ 335687 w 936104" name="T40"/>
              <a:gd fmla="*/ 123117 h 1337481" name="T41"/>
              <a:gd fmla="*/ 459363 w 936104" name="T42"/>
              <a:gd fmla="*/ 0 h 1337481" name="T43"/>
              <a:gd fmla="*/ 583037 w 936104" name="T44"/>
              <a:gd fmla="*/ 123117 h 1337481" name="T45"/>
              <a:gd fmla="*/ 556363 w 936104" name="T46"/>
              <a:gd fmla="*/ 196074 h 1337481" name="T47"/>
              <a:gd fmla="*/ 918725 w 936104" name="T48"/>
              <a:gd fmla="*/ 196074 h 133748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1337481" w="936104">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solidFill>
            <a:schemeClr val="tx1">
              <a:lumMod val="75000"/>
              <a:lumOff val="25000"/>
              <a:alpha val="50195"/>
            </a:schemeClr>
          </a:solidFill>
          <a:ln>
            <a:noFill/>
          </a:ln>
        </p:spPr>
        <p:txBody>
          <a:bodyPr/>
          <a:lstStyle/>
          <a:p>
            <a:pPr>
              <a:defRPr/>
            </a:pPr>
            <a:endParaRPr altLang="en-US" lang="zh-CN">
              <a:solidFill>
                <a:schemeClr val="tx1">
                  <a:lumMod val="75000"/>
                  <a:lumOff val="25000"/>
                </a:schemeClr>
              </a:solidFill>
            </a:endParaRPr>
          </a:p>
        </p:txBody>
      </p:sp>
      <p:sp>
        <p:nvSpPr>
          <p:cNvPr id="45" name="椭圆 30"/>
          <p:cNvSpPr>
            <a:spLocks noChangeArrowheads="1"/>
          </p:cNvSpPr>
          <p:nvPr/>
        </p:nvSpPr>
        <p:spPr bwMode="auto">
          <a:xfrm rot="1146842">
            <a:off x="3524250" y="3533775"/>
            <a:ext cx="927100" cy="1327150"/>
          </a:xfrm>
          <a:custGeom>
            <a:gdLst>
              <a:gd fmla="*/ 909351 w 936104" name="T0"/>
              <a:gd fmla="*/ 196074 h 1337481" name="T1"/>
              <a:gd fmla="*/ 909351 w 936104" name="T2"/>
              <a:gd fmla="*/ 481029 h 1337481" name="T3"/>
              <a:gd fmla="*/ 874376 w 936104" name="T4"/>
              <a:gd fmla="*/ 477482 h 1337481" name="T5"/>
              <a:gd fmla="*/ 699500 w 936104" name="T6"/>
              <a:gd fmla="*/ 653363 h 1337481" name="T7"/>
              <a:gd fmla="*/ 874376 w 936104" name="T8"/>
              <a:gd fmla="*/ 829244 h 1337481" name="T9"/>
              <a:gd fmla="*/ 909351 w 936104" name="T10"/>
              <a:gd fmla="*/ 825697 h 1337481" name="T11"/>
              <a:gd fmla="*/ 909351 w 936104" name="T12"/>
              <a:gd fmla="*/ 1110652 h 1337481" name="T13"/>
              <a:gd fmla="*/ 550686 w 936104" name="T14"/>
              <a:gd fmla="*/ 1110652 h 1337481" name="T15"/>
              <a:gd fmla="*/ 577088 w 936104" name="T16"/>
              <a:gd fmla="*/ 1183610 h 1337481" name="T17"/>
              <a:gd fmla="*/ 454675 w 936104" name="T18"/>
              <a:gd fmla="*/ 1306727 h 1337481" name="T19"/>
              <a:gd fmla="*/ 332263 w 936104" name="T20"/>
              <a:gd fmla="*/ 1183610 h 1337481" name="T21"/>
              <a:gd fmla="*/ 358666 w 936104" name="T22"/>
              <a:gd fmla="*/ 1110652 h 1337481" name="T23"/>
              <a:gd fmla="*/ 0 w 936104" name="T24"/>
              <a:gd fmla="*/ 1110652 h 1337481" name="T25"/>
              <a:gd fmla="*/ 0 w 936104" name="T26"/>
              <a:gd fmla="*/ 825697 h 1337481" name="T27"/>
              <a:gd fmla="*/ 34975 w 936104" name="T28"/>
              <a:gd fmla="*/ 829244 h 1337481" name="T29"/>
              <a:gd fmla="*/ 209850 w 936104" name="T30"/>
              <a:gd fmla="*/ 653363 h 1337481" name="T31"/>
              <a:gd fmla="*/ 34975 w 936104" name="T32"/>
              <a:gd fmla="*/ 477482 h 1337481" name="T33"/>
              <a:gd fmla="*/ 0 w 936104" name="T34"/>
              <a:gd fmla="*/ 481029 h 1337481" name="T35"/>
              <a:gd fmla="*/ 0 w 936104" name="T36"/>
              <a:gd fmla="*/ 196074 h 1337481" name="T37"/>
              <a:gd fmla="*/ 358665 w 936104" name="T38"/>
              <a:gd fmla="*/ 196074 h 1337481" name="T39"/>
              <a:gd fmla="*/ 332262 w 936104" name="T40"/>
              <a:gd fmla="*/ 123117 h 1337481" name="T41"/>
              <a:gd fmla="*/ 454674 w 936104" name="T42"/>
              <a:gd fmla="*/ 0 h 1337481" name="T43"/>
              <a:gd fmla="*/ 577087 w 936104" name="T44"/>
              <a:gd fmla="*/ 123117 h 1337481" name="T45"/>
              <a:gd fmla="*/ 550686 w 936104" name="T46"/>
              <a:gd fmla="*/ 196074 h 1337481" name="T47"/>
              <a:gd fmla="*/ 909351 w 936104" name="T48"/>
              <a:gd fmla="*/ 196074 h 133748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1337481" w="936104">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solidFill>
            <a:schemeClr val="tx1">
              <a:lumMod val="75000"/>
              <a:lumOff val="25000"/>
              <a:alpha val="50195"/>
            </a:schemeClr>
          </a:solidFill>
          <a:ln>
            <a:noFill/>
          </a:ln>
        </p:spPr>
        <p:txBody>
          <a:bodyPr/>
          <a:lstStyle/>
          <a:p>
            <a:pPr>
              <a:defRPr/>
            </a:pPr>
            <a:endParaRPr altLang="en-US" lang="zh-CN">
              <a:solidFill>
                <a:schemeClr val="tx1">
                  <a:lumMod val="75000"/>
                  <a:lumOff val="25000"/>
                </a:schemeClr>
              </a:solidFill>
            </a:endParaRPr>
          </a:p>
        </p:txBody>
      </p:sp>
      <p:sp>
        <p:nvSpPr>
          <p:cNvPr id="46" name="椭圆 30"/>
          <p:cNvSpPr>
            <a:spLocks noChangeArrowheads="1"/>
          </p:cNvSpPr>
          <p:nvPr/>
        </p:nvSpPr>
        <p:spPr bwMode="auto">
          <a:xfrm flipH="1" flipV="1" rot="17346844">
            <a:off x="4446588" y="3852862"/>
            <a:ext cx="928688" cy="1325563"/>
          </a:xfrm>
          <a:custGeom>
            <a:gdLst>
              <a:gd fmla="*/ 914029 w 936104" name="T0"/>
              <a:gd fmla="*/ 195371 h 1337481" name="T1"/>
              <a:gd fmla="*/ 914029 w 936104" name="T2"/>
              <a:gd fmla="*/ 479306 h 1337481" name="T3"/>
              <a:gd fmla="*/ 878874 w 936104" name="T4"/>
              <a:gd fmla="*/ 475771 h 1337481" name="T5"/>
              <a:gd fmla="*/ 703100 w 936104" name="T6"/>
              <a:gd fmla="*/ 651022 h 1337481" name="T7"/>
              <a:gd fmla="*/ 878874 w 936104" name="T8"/>
              <a:gd fmla="*/ 826272 h 1337481" name="T9"/>
              <a:gd fmla="*/ 914029 w 936104" name="T10"/>
              <a:gd fmla="*/ 822739 h 1337481" name="T11"/>
              <a:gd fmla="*/ 914029 w 936104" name="T12"/>
              <a:gd fmla="*/ 1106673 h 1337481" name="T13"/>
              <a:gd fmla="*/ 553518 w 936104" name="T14"/>
              <a:gd fmla="*/ 1106673 h 1337481" name="T15"/>
              <a:gd fmla="*/ 580056 w 936104" name="T16"/>
              <a:gd fmla="*/ 1179369 h 1337481" name="T17"/>
              <a:gd fmla="*/ 457015 w 936104" name="T18"/>
              <a:gd fmla="*/ 1302044 h 1337481" name="T19"/>
              <a:gd fmla="*/ 333972 w 936104" name="T20"/>
              <a:gd fmla="*/ 1179369 h 1337481" name="T21"/>
              <a:gd fmla="*/ 360511 w 936104" name="T22"/>
              <a:gd fmla="*/ 1106673 h 1337481" name="T23"/>
              <a:gd fmla="*/ 0 w 936104" name="T24"/>
              <a:gd fmla="*/ 1106673 h 1337481" name="T25"/>
              <a:gd fmla="*/ 0 w 936104" name="T26"/>
              <a:gd fmla="*/ 822739 h 1337481" name="T27"/>
              <a:gd fmla="*/ 35155 w 936104" name="T28"/>
              <a:gd fmla="*/ 826272 h 1337481" name="T29"/>
              <a:gd fmla="*/ 210929 w 936104" name="T30"/>
              <a:gd fmla="*/ 651022 h 1337481" name="T31"/>
              <a:gd fmla="*/ 35155 w 936104" name="T32"/>
              <a:gd fmla="*/ 475771 h 1337481" name="T33"/>
              <a:gd fmla="*/ 0 w 936104" name="T34"/>
              <a:gd fmla="*/ 479306 h 1337481" name="T35"/>
              <a:gd fmla="*/ 0 w 936104" name="T36"/>
              <a:gd fmla="*/ 195371 h 1337481" name="T37"/>
              <a:gd fmla="*/ 360510 w 936104" name="T38"/>
              <a:gd fmla="*/ 195371 h 1337481" name="T39"/>
              <a:gd fmla="*/ 333971 w 936104" name="T40"/>
              <a:gd fmla="*/ 122675 h 1337481" name="T41"/>
              <a:gd fmla="*/ 457014 w 936104" name="T42"/>
              <a:gd fmla="*/ 0 h 1337481" name="T43"/>
              <a:gd fmla="*/ 580055 w 936104" name="T44"/>
              <a:gd fmla="*/ 122675 h 1337481" name="T45"/>
              <a:gd fmla="*/ 553518 w 936104" name="T46"/>
              <a:gd fmla="*/ 195371 h 1337481" name="T47"/>
              <a:gd fmla="*/ 914029 w 936104" name="T48"/>
              <a:gd fmla="*/ 195371 h 133748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1337481" w="936104">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solidFill>
            <a:schemeClr val="tx1">
              <a:lumMod val="75000"/>
              <a:lumOff val="25000"/>
              <a:alpha val="50195"/>
            </a:schemeClr>
          </a:solidFill>
          <a:ln>
            <a:noFill/>
          </a:ln>
        </p:spPr>
        <p:txBody>
          <a:bodyPr/>
          <a:lstStyle/>
          <a:p>
            <a:pPr>
              <a:defRPr/>
            </a:pPr>
            <a:endParaRPr altLang="en-US" lang="zh-CN">
              <a:solidFill>
                <a:schemeClr val="tx1">
                  <a:lumMod val="75000"/>
                  <a:lumOff val="25000"/>
                </a:schemeClr>
              </a:solidFill>
            </a:endParaRPr>
          </a:p>
        </p:txBody>
      </p:sp>
      <p:sp>
        <p:nvSpPr>
          <p:cNvPr id="47" name="椭圆 30"/>
          <p:cNvSpPr>
            <a:spLocks noChangeArrowheads="1"/>
          </p:cNvSpPr>
          <p:nvPr/>
        </p:nvSpPr>
        <p:spPr bwMode="auto">
          <a:xfrm flipH="1" flipV="1" rot="13152735">
            <a:off x="5092700" y="2901950"/>
            <a:ext cx="928688" cy="1325563"/>
          </a:xfrm>
          <a:custGeom>
            <a:gdLst>
              <a:gd fmla="*/ 914032 w 936104" name="T0"/>
              <a:gd fmla="*/ 195370 h 1337481" name="T1"/>
              <a:gd fmla="*/ 914032 w 936104" name="T2"/>
              <a:gd fmla="*/ 479304 h 1337481" name="T3"/>
              <a:gd fmla="*/ 878877 w 936104" name="T4"/>
              <a:gd fmla="*/ 475771 h 1337481" name="T5"/>
              <a:gd fmla="*/ 703101 w 936104" name="T6"/>
              <a:gd fmla="*/ 651021 h 1337481" name="T7"/>
              <a:gd fmla="*/ 878877 w 936104" name="T8"/>
              <a:gd fmla="*/ 826270 h 1337481" name="T9"/>
              <a:gd fmla="*/ 914032 w 936104" name="T10"/>
              <a:gd fmla="*/ 822738 h 1337481" name="T11"/>
              <a:gd fmla="*/ 914032 w 936104" name="T12"/>
              <a:gd fmla="*/ 1106670 h 1337481" name="T13"/>
              <a:gd fmla="*/ 553521 w 936104" name="T14"/>
              <a:gd fmla="*/ 1106670 h 1337481" name="T15"/>
              <a:gd fmla="*/ 580059 w 936104" name="T16"/>
              <a:gd fmla="*/ 1179367 h 1337481" name="T17"/>
              <a:gd fmla="*/ 457016 w 936104" name="T18"/>
              <a:gd fmla="*/ 1302041 h 1337481" name="T19"/>
              <a:gd fmla="*/ 333973 w 936104" name="T20"/>
              <a:gd fmla="*/ 1179367 h 1337481" name="T21"/>
              <a:gd fmla="*/ 360511 w 936104" name="T22"/>
              <a:gd fmla="*/ 1106670 h 1337481" name="T23"/>
              <a:gd fmla="*/ 0 w 936104" name="T24"/>
              <a:gd fmla="*/ 1106670 h 1337481" name="T25"/>
              <a:gd fmla="*/ 0 w 936104" name="T26"/>
              <a:gd fmla="*/ 822738 h 1337481" name="T27"/>
              <a:gd fmla="*/ 35155 w 936104" name="T28"/>
              <a:gd fmla="*/ 826270 h 1337481" name="T29"/>
              <a:gd fmla="*/ 210931 w 936104" name="T30"/>
              <a:gd fmla="*/ 651021 h 1337481" name="T31"/>
              <a:gd fmla="*/ 35155 w 936104" name="T32"/>
              <a:gd fmla="*/ 475771 h 1337481" name="T33"/>
              <a:gd fmla="*/ 0 w 936104" name="T34"/>
              <a:gd fmla="*/ 479304 h 1337481" name="T35"/>
              <a:gd fmla="*/ 0 w 936104" name="T36"/>
              <a:gd fmla="*/ 195370 h 1337481" name="T37"/>
              <a:gd fmla="*/ 360510 w 936104" name="T38"/>
              <a:gd fmla="*/ 195370 h 1337481" name="T39"/>
              <a:gd fmla="*/ 333972 w 936104" name="T40"/>
              <a:gd fmla="*/ 122675 h 1337481" name="T41"/>
              <a:gd fmla="*/ 457015 w 936104" name="T42"/>
              <a:gd fmla="*/ 0 h 1337481" name="T43"/>
              <a:gd fmla="*/ 580058 w 936104" name="T44"/>
              <a:gd fmla="*/ 122675 h 1337481" name="T45"/>
              <a:gd fmla="*/ 553521 w 936104" name="T46"/>
              <a:gd fmla="*/ 195370 h 1337481" name="T47"/>
              <a:gd fmla="*/ 914032 w 936104" name="T48"/>
              <a:gd fmla="*/ 195370 h 133748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1337481" w="936104">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solidFill>
            <a:schemeClr val="tx1">
              <a:lumMod val="75000"/>
              <a:lumOff val="25000"/>
              <a:alpha val="50195"/>
            </a:schemeClr>
          </a:solidFill>
          <a:ln>
            <a:noFill/>
          </a:ln>
        </p:spPr>
        <p:txBody>
          <a:bodyPr/>
          <a:lstStyle/>
          <a:p>
            <a:pPr>
              <a:defRPr/>
            </a:pPr>
            <a:endParaRPr altLang="en-US" lang="zh-CN">
              <a:solidFill>
                <a:schemeClr val="tx1">
                  <a:lumMod val="75000"/>
                  <a:lumOff val="25000"/>
                </a:schemeClr>
              </a:solidFill>
            </a:endParaRPr>
          </a:p>
        </p:txBody>
      </p:sp>
      <p:sp>
        <p:nvSpPr>
          <p:cNvPr id="48" name="TextBox 84"/>
          <p:cNvSpPr>
            <a:spLocks noChangeArrowheads="1"/>
          </p:cNvSpPr>
          <p:nvPr/>
        </p:nvSpPr>
        <p:spPr bwMode="auto">
          <a:xfrm>
            <a:off x="6989764" y="2413000"/>
            <a:ext cx="3240087" cy="929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eaLnBrk="1" hangingPunct="1">
              <a:spcBef>
                <a:spcPct val="0"/>
              </a:spcBef>
              <a:buFont charset="0" panose="020b0604020202020204" pitchFamily="34" typeface="Arial"/>
              <a:buNone/>
              <a:defRPr/>
            </a:pPr>
            <a:r>
              <a:rPr altLang="en-US" lang="zh-CN" sz="1100">
                <a:solidFill>
                  <a:schemeClr val="tx1">
                    <a:lumMod val="75000"/>
                    <a:lumOff val="25000"/>
                  </a:schemeClr>
                </a:solidFill>
              </a:rPr>
              <a:t>单击添加标题</a:t>
            </a:r>
          </a:p>
          <a:p>
            <a:pPr eaLnBrk="1" hangingPunct="1">
              <a:spcBef>
                <a:spcPct val="0"/>
              </a:spcBef>
              <a:buFont charset="0" panose="020b0604020202020204" pitchFamily="34" typeface="Arial"/>
              <a:buNone/>
              <a:defRPr/>
            </a:pPr>
            <a:br>
              <a:rPr altLang="en-US" lang="zh-CN" sz="1100">
                <a:solidFill>
                  <a:schemeClr val="tx1">
                    <a:lumMod val="75000"/>
                    <a:lumOff val="25000"/>
                  </a:schemeClr>
                </a:solidFill>
              </a:rPr>
            </a:br>
            <a:r>
              <a:rPr altLang="en-US" lang="zh-CN" sz="1100">
                <a:solidFill>
                  <a:schemeClr val="tx1">
                    <a:lumMod val="75000"/>
                    <a:lumOff val="25000"/>
                  </a:schemeClr>
                </a:solidFill>
              </a:rPr>
              <a:t>在此处添加详细描述文本，尽量与标题文本语言风格相符合，语言描述尽量简洁生动，尽可能概括出段落内容。</a:t>
            </a:r>
          </a:p>
        </p:txBody>
      </p:sp>
      <p:sp>
        <p:nvSpPr>
          <p:cNvPr id="49" name="TextBox 85"/>
          <p:cNvSpPr>
            <a:spLocks noChangeArrowheads="1"/>
          </p:cNvSpPr>
          <p:nvPr/>
        </p:nvSpPr>
        <p:spPr bwMode="auto">
          <a:xfrm>
            <a:off x="6989764" y="3228975"/>
            <a:ext cx="3240087" cy="929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eaLnBrk="1" hangingPunct="1">
              <a:spcBef>
                <a:spcPct val="0"/>
              </a:spcBef>
              <a:buFont charset="0" panose="020b0604020202020204" pitchFamily="34" typeface="Arial"/>
              <a:buNone/>
              <a:defRPr/>
            </a:pPr>
            <a:r>
              <a:rPr altLang="en-US" lang="zh-CN" sz="1100">
                <a:solidFill>
                  <a:schemeClr val="tx1">
                    <a:lumMod val="75000"/>
                    <a:lumOff val="25000"/>
                  </a:schemeClr>
                </a:solidFill>
              </a:rPr>
              <a:t>单击添加标题</a:t>
            </a:r>
          </a:p>
          <a:p>
            <a:pPr eaLnBrk="1" hangingPunct="1">
              <a:spcBef>
                <a:spcPct val="0"/>
              </a:spcBef>
              <a:buFont charset="0" panose="020b0604020202020204" pitchFamily="34" typeface="Arial"/>
              <a:buNone/>
              <a:defRPr/>
            </a:pPr>
            <a:br>
              <a:rPr altLang="en-US" lang="zh-CN" sz="1100">
                <a:solidFill>
                  <a:schemeClr val="tx1">
                    <a:lumMod val="75000"/>
                    <a:lumOff val="25000"/>
                  </a:schemeClr>
                </a:solidFill>
              </a:rPr>
            </a:br>
            <a:r>
              <a:rPr altLang="en-US" lang="zh-CN" sz="1100">
                <a:solidFill>
                  <a:schemeClr val="tx1">
                    <a:lumMod val="75000"/>
                    <a:lumOff val="25000"/>
                  </a:schemeClr>
                </a:solidFill>
              </a:rPr>
              <a:t>在此处添加详细描述文本，尽量与标题文本语言风格相符合，语言描述尽量简洁生动，尽可能概括出段落内容。</a:t>
            </a:r>
          </a:p>
        </p:txBody>
      </p:sp>
      <p:sp>
        <p:nvSpPr>
          <p:cNvPr id="50" name="TextBox 86"/>
          <p:cNvSpPr>
            <a:spLocks noChangeArrowheads="1"/>
          </p:cNvSpPr>
          <p:nvPr/>
        </p:nvSpPr>
        <p:spPr bwMode="auto">
          <a:xfrm>
            <a:off x="6989764" y="4035425"/>
            <a:ext cx="3240087" cy="929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eaLnBrk="1" hangingPunct="1">
              <a:spcBef>
                <a:spcPct val="0"/>
              </a:spcBef>
              <a:buFont charset="0" panose="020b0604020202020204" pitchFamily="34" typeface="Arial"/>
              <a:buNone/>
              <a:defRPr/>
            </a:pPr>
            <a:r>
              <a:rPr altLang="en-US" lang="zh-CN" sz="1100">
                <a:solidFill>
                  <a:schemeClr val="tx1">
                    <a:lumMod val="75000"/>
                    <a:lumOff val="25000"/>
                  </a:schemeClr>
                </a:solidFill>
              </a:rPr>
              <a:t>单击添加标题</a:t>
            </a:r>
          </a:p>
          <a:p>
            <a:pPr eaLnBrk="1" hangingPunct="1">
              <a:spcBef>
                <a:spcPct val="0"/>
              </a:spcBef>
              <a:buFont charset="0" panose="020b0604020202020204" pitchFamily="34" typeface="Arial"/>
              <a:buNone/>
              <a:defRPr/>
            </a:pPr>
            <a:br>
              <a:rPr altLang="en-US" lang="zh-CN" sz="1100">
                <a:solidFill>
                  <a:schemeClr val="tx1">
                    <a:lumMod val="75000"/>
                    <a:lumOff val="25000"/>
                  </a:schemeClr>
                </a:solidFill>
              </a:rPr>
            </a:br>
            <a:r>
              <a:rPr altLang="en-US" lang="zh-CN" sz="1100">
                <a:solidFill>
                  <a:schemeClr val="tx1">
                    <a:lumMod val="75000"/>
                    <a:lumOff val="25000"/>
                  </a:schemeClr>
                </a:solidFill>
              </a:rPr>
              <a:t>在此处添加详细描述文本，尽量与标题文本语言风格相符合，语言描述尽量简洁生动，尽可能概括出段落内容。</a:t>
            </a:r>
          </a:p>
        </p:txBody>
      </p:sp>
      <p:sp>
        <p:nvSpPr>
          <p:cNvPr id="51" name="TextBox 87"/>
          <p:cNvSpPr>
            <a:spLocks noChangeArrowheads="1"/>
          </p:cNvSpPr>
          <p:nvPr/>
        </p:nvSpPr>
        <p:spPr bwMode="auto">
          <a:xfrm>
            <a:off x="6989764" y="4843463"/>
            <a:ext cx="3240087" cy="929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eaLnBrk="1" hangingPunct="1">
              <a:spcBef>
                <a:spcPct val="0"/>
              </a:spcBef>
              <a:buFont charset="0" panose="020b0604020202020204" pitchFamily="34" typeface="Arial"/>
              <a:buNone/>
              <a:defRPr/>
            </a:pPr>
            <a:r>
              <a:rPr altLang="en-US" lang="zh-CN" sz="1100">
                <a:solidFill>
                  <a:schemeClr val="tx1">
                    <a:lumMod val="75000"/>
                    <a:lumOff val="25000"/>
                  </a:schemeClr>
                </a:solidFill>
              </a:rPr>
              <a:t>单击添加标题</a:t>
            </a:r>
          </a:p>
          <a:p>
            <a:pPr eaLnBrk="1" hangingPunct="1">
              <a:spcBef>
                <a:spcPct val="0"/>
              </a:spcBef>
              <a:buFont charset="0" panose="020b0604020202020204" pitchFamily="34" typeface="Arial"/>
              <a:buNone/>
              <a:defRPr/>
            </a:pPr>
            <a:br>
              <a:rPr altLang="en-US" lang="zh-CN" sz="1100">
                <a:solidFill>
                  <a:schemeClr val="tx1">
                    <a:lumMod val="75000"/>
                    <a:lumOff val="25000"/>
                  </a:schemeClr>
                </a:solidFill>
              </a:rPr>
            </a:br>
            <a:r>
              <a:rPr altLang="en-US" lang="zh-CN" sz="1100">
                <a:solidFill>
                  <a:schemeClr val="tx1">
                    <a:lumMod val="75000"/>
                    <a:lumOff val="25000"/>
                  </a:schemeClr>
                </a:solidFill>
              </a:rPr>
              <a:t>在此处添加详细描述文本，尽量与标题文本语言风格相符合，语言描述尽量简洁生动，尽可能概括出段落内容。</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p:cTn dur="500" fill="hold" id="7"/>
                                        <p:tgtEl>
                                          <p:spTgt spid="44"/>
                                        </p:tgtEl>
                                        <p:attrNameLst>
                                          <p:attrName>ppt_w</p:attrName>
                                        </p:attrNameLst>
                                      </p:cBhvr>
                                      <p:tavLst>
                                        <p:tav tm="0">
                                          <p:val>
                                            <p:fltVal val="0"/>
                                          </p:val>
                                        </p:tav>
                                        <p:tav tm="100000">
                                          <p:val>
                                            <p:strVal val="#ppt_w"/>
                                          </p:val>
                                        </p:tav>
                                      </p:tavLst>
                                    </p:anim>
                                    <p:anim calcmode="lin" valueType="num">
                                      <p:cBhvr>
                                        <p:cTn dur="500" fill="hold" id="8"/>
                                        <p:tgtEl>
                                          <p:spTgt spid="44"/>
                                        </p:tgtEl>
                                        <p:attrNameLst>
                                          <p:attrName>ppt_h</p:attrName>
                                        </p:attrNameLst>
                                      </p:cBhvr>
                                      <p:tavLst>
                                        <p:tav tm="0">
                                          <p:val>
                                            <p:fltVal val="0"/>
                                          </p:val>
                                        </p:tav>
                                        <p:tav tm="100000">
                                          <p:val>
                                            <p:strVal val="#ppt_h"/>
                                          </p:val>
                                        </p:tav>
                                      </p:tavLst>
                                    </p:anim>
                                    <p:animEffect filter="fade">
                                      <p:cBhvr>
                                        <p:cTn dur="500" id="9"/>
                                        <p:tgtEl>
                                          <p:spTgt spid="44"/>
                                        </p:tgtEl>
                                      </p:cBhvr>
                                    </p:animEffect>
                                  </p:childTnLst>
                                </p:cTn>
                              </p:par>
                              <p:par>
                                <p:cTn fill="hold" id="10" nodeType="withEffect" presetClass="entr" presetID="10" presetSubtype="0">
                                  <p:stCondLst>
                                    <p:cond delay="0"/>
                                  </p:stCondLst>
                                  <p:childTnLst>
                                    <p:set>
                                      <p:cBhvr>
                                        <p:cTn dur="1" fill="hold" id="11">
                                          <p:stCondLst>
                                            <p:cond delay="0"/>
                                          </p:stCondLst>
                                        </p:cTn>
                                        <p:tgtEl>
                                          <p:spTgt spid="45"/>
                                        </p:tgtEl>
                                        <p:attrNameLst>
                                          <p:attrName>style.visibility</p:attrName>
                                        </p:attrNameLst>
                                      </p:cBhvr>
                                      <p:to>
                                        <p:strVal val="visible"/>
                                      </p:to>
                                    </p:set>
                                    <p:anim calcmode="lin" valueType="num">
                                      <p:cBhvr>
                                        <p:cTn dur="500" fill="hold" id="12"/>
                                        <p:tgtEl>
                                          <p:spTgt spid="45"/>
                                        </p:tgtEl>
                                        <p:attrNameLst>
                                          <p:attrName>ppt_w</p:attrName>
                                        </p:attrNameLst>
                                      </p:cBhvr>
                                      <p:tavLst>
                                        <p:tav tm="0">
                                          <p:val>
                                            <p:fltVal val="0"/>
                                          </p:val>
                                        </p:tav>
                                        <p:tav tm="100000">
                                          <p:val>
                                            <p:strVal val="#ppt_w"/>
                                          </p:val>
                                        </p:tav>
                                      </p:tavLst>
                                    </p:anim>
                                    <p:anim calcmode="lin" valueType="num">
                                      <p:cBhvr>
                                        <p:cTn dur="500" fill="hold" id="13"/>
                                        <p:tgtEl>
                                          <p:spTgt spid="45"/>
                                        </p:tgtEl>
                                        <p:attrNameLst>
                                          <p:attrName>ppt_h</p:attrName>
                                        </p:attrNameLst>
                                      </p:cBhvr>
                                      <p:tavLst>
                                        <p:tav tm="0">
                                          <p:val>
                                            <p:fltVal val="0"/>
                                          </p:val>
                                        </p:tav>
                                        <p:tav tm="100000">
                                          <p:val>
                                            <p:strVal val="#ppt_h"/>
                                          </p:val>
                                        </p:tav>
                                      </p:tavLst>
                                    </p:anim>
                                    <p:animEffect filter="fade">
                                      <p:cBhvr>
                                        <p:cTn dur="500" id="14"/>
                                        <p:tgtEl>
                                          <p:spTgt spid="45"/>
                                        </p:tgtEl>
                                      </p:cBhvr>
                                    </p:animEffect>
                                  </p:childTnLst>
                                </p:cTn>
                              </p:par>
                              <p:par>
                                <p:cTn fill="hold" id="15" nodeType="withEffect" presetClass="entr" presetID="10" presetSubtype="0">
                                  <p:stCondLst>
                                    <p:cond delay="0"/>
                                  </p:stCondLst>
                                  <p:childTnLst>
                                    <p:set>
                                      <p:cBhvr>
                                        <p:cTn dur="1" fill="hold" id="16">
                                          <p:stCondLst>
                                            <p:cond delay="0"/>
                                          </p:stCondLst>
                                        </p:cTn>
                                        <p:tgtEl>
                                          <p:spTgt spid="46"/>
                                        </p:tgtEl>
                                        <p:attrNameLst>
                                          <p:attrName>style.visibility</p:attrName>
                                        </p:attrNameLst>
                                      </p:cBhvr>
                                      <p:to>
                                        <p:strVal val="visible"/>
                                      </p:to>
                                    </p:set>
                                    <p:anim calcmode="lin" valueType="num">
                                      <p:cBhvr>
                                        <p:cTn dur="500" fill="hold" id="17"/>
                                        <p:tgtEl>
                                          <p:spTgt spid="46"/>
                                        </p:tgtEl>
                                        <p:attrNameLst>
                                          <p:attrName>ppt_w</p:attrName>
                                        </p:attrNameLst>
                                      </p:cBhvr>
                                      <p:tavLst>
                                        <p:tav tm="0">
                                          <p:val>
                                            <p:fltVal val="0"/>
                                          </p:val>
                                        </p:tav>
                                        <p:tav tm="100000">
                                          <p:val>
                                            <p:strVal val="#ppt_w"/>
                                          </p:val>
                                        </p:tav>
                                      </p:tavLst>
                                    </p:anim>
                                    <p:anim calcmode="lin" valueType="num">
                                      <p:cBhvr>
                                        <p:cTn dur="500" fill="hold" id="18"/>
                                        <p:tgtEl>
                                          <p:spTgt spid="46"/>
                                        </p:tgtEl>
                                        <p:attrNameLst>
                                          <p:attrName>ppt_h</p:attrName>
                                        </p:attrNameLst>
                                      </p:cBhvr>
                                      <p:tavLst>
                                        <p:tav tm="0">
                                          <p:val>
                                            <p:fltVal val="0"/>
                                          </p:val>
                                        </p:tav>
                                        <p:tav tm="100000">
                                          <p:val>
                                            <p:strVal val="#ppt_h"/>
                                          </p:val>
                                        </p:tav>
                                      </p:tavLst>
                                    </p:anim>
                                    <p:animEffect filter="fade">
                                      <p:cBhvr>
                                        <p:cTn dur="500" id="19"/>
                                        <p:tgtEl>
                                          <p:spTgt spid="46"/>
                                        </p:tgtEl>
                                      </p:cBhvr>
                                    </p:animEffect>
                                  </p:childTnLst>
                                </p:cTn>
                              </p:par>
                            </p:childTnLst>
                          </p:cTn>
                        </p:par>
                        <p:par>
                          <p:cTn fill="hold" id="20" nodeType="afterGroup">
                            <p:stCondLst>
                              <p:cond delay="500"/>
                            </p:stCondLst>
                            <p:childTnLst>
                              <p:par>
                                <p:cTn fill="hold" id="21" nodeType="afterEffect" presetClass="entr" presetID="31" presetSubtype="0">
                                  <p:stCondLst>
                                    <p:cond delay="0"/>
                                  </p:stCondLst>
                                  <p:childTnLst>
                                    <p:set>
                                      <p:cBhvr>
                                        <p:cTn dur="1" fill="hold" id="22">
                                          <p:stCondLst>
                                            <p:cond delay="0"/>
                                          </p:stCondLst>
                                        </p:cTn>
                                        <p:tgtEl>
                                          <p:spTgt spid="47"/>
                                        </p:tgtEl>
                                        <p:attrNameLst>
                                          <p:attrName>style.visibility</p:attrName>
                                        </p:attrNameLst>
                                      </p:cBhvr>
                                      <p:to>
                                        <p:strVal val="visible"/>
                                      </p:to>
                                    </p:set>
                                    <p:anim calcmode="lin" valueType="num">
                                      <p:cBhvr>
                                        <p:cTn dur="1000" fill="hold" id="23"/>
                                        <p:tgtEl>
                                          <p:spTgt spid="47"/>
                                        </p:tgtEl>
                                        <p:attrNameLst>
                                          <p:attrName>ppt_w</p:attrName>
                                        </p:attrNameLst>
                                      </p:cBhvr>
                                      <p:tavLst>
                                        <p:tav tm="0">
                                          <p:val>
                                            <p:fltVal val="0"/>
                                          </p:val>
                                        </p:tav>
                                        <p:tav tm="100000">
                                          <p:val>
                                            <p:strVal val="#ppt_w"/>
                                          </p:val>
                                        </p:tav>
                                      </p:tavLst>
                                    </p:anim>
                                    <p:anim calcmode="lin" valueType="num">
                                      <p:cBhvr>
                                        <p:cTn dur="1000" fill="hold" id="24"/>
                                        <p:tgtEl>
                                          <p:spTgt spid="47"/>
                                        </p:tgtEl>
                                        <p:attrNameLst>
                                          <p:attrName>ppt_h</p:attrName>
                                        </p:attrNameLst>
                                      </p:cBhvr>
                                      <p:tavLst>
                                        <p:tav tm="0">
                                          <p:val>
                                            <p:fltVal val="0"/>
                                          </p:val>
                                        </p:tav>
                                        <p:tav tm="100000">
                                          <p:val>
                                            <p:strVal val="#ppt_h"/>
                                          </p:val>
                                        </p:tav>
                                      </p:tavLst>
                                    </p:anim>
                                    <p:anim calcmode="lin" valueType="num">
                                      <p:cBhvr>
                                        <p:cTn dur="1000" fill="hold" id="25"/>
                                        <p:tgtEl>
                                          <p:spTgt spid="47"/>
                                        </p:tgtEl>
                                        <p:attrNameLst>
                                          <p:attrName>style.rotation</p:attrName>
                                        </p:attrNameLst>
                                      </p:cBhvr>
                                      <p:tavLst>
                                        <p:tav tm="0">
                                          <p:val>
                                            <p:fltVal val="90"/>
                                          </p:val>
                                        </p:tav>
                                        <p:tav tm="100000">
                                          <p:val>
                                            <p:fltVal val="0"/>
                                          </p:val>
                                        </p:tav>
                                      </p:tavLst>
                                    </p:anim>
                                    <p:animEffect filter="fade">
                                      <p:cBhvr>
                                        <p:cTn dur="1000" id="26"/>
                                        <p:tgtEl>
                                          <p:spTgt spid="47"/>
                                        </p:tgtEl>
                                      </p:cBhvr>
                                    </p:animEffect>
                                  </p:childTnLst>
                                </p:cTn>
                              </p:par>
                            </p:childTnLst>
                          </p:cTn>
                        </p:par>
                        <p:par>
                          <p:cTn fill="hold" id="27" nodeType="afterGroup">
                            <p:stCondLst>
                              <p:cond delay="1500"/>
                            </p:stCondLst>
                            <p:childTnLst>
                              <p:par>
                                <p:cTn fill="hold" grpId="0" id="28" nodeType="afterEffect" presetClass="entr" presetID="2" presetSubtype="2">
                                  <p:stCondLst>
                                    <p:cond delay="0"/>
                                  </p:stCondLst>
                                  <p:childTnLst>
                                    <p:set>
                                      <p:cBhvr>
                                        <p:cTn dur="1" fill="hold" id="29">
                                          <p:stCondLst>
                                            <p:cond delay="0"/>
                                          </p:stCondLst>
                                        </p:cTn>
                                        <p:tgtEl>
                                          <p:spTgt spid="48"/>
                                        </p:tgtEl>
                                        <p:attrNameLst>
                                          <p:attrName>style.visibility</p:attrName>
                                        </p:attrNameLst>
                                      </p:cBhvr>
                                      <p:to>
                                        <p:strVal val="visible"/>
                                      </p:to>
                                    </p:set>
                                    <p:anim calcmode="lin" valueType="num">
                                      <p:cBhvr>
                                        <p:cTn dur="500" fill="hold" id="30"/>
                                        <p:tgtEl>
                                          <p:spTgt spid="48"/>
                                        </p:tgtEl>
                                        <p:attrNameLst>
                                          <p:attrName>ppt_x</p:attrName>
                                        </p:attrNameLst>
                                      </p:cBhvr>
                                      <p:tavLst>
                                        <p:tav tm="0">
                                          <p:val>
                                            <p:strVal val="1+#ppt_w/2"/>
                                          </p:val>
                                        </p:tav>
                                        <p:tav tm="100000">
                                          <p:val>
                                            <p:strVal val="#ppt_x"/>
                                          </p:val>
                                        </p:tav>
                                      </p:tavLst>
                                    </p:anim>
                                    <p:anim calcmode="lin" valueType="num">
                                      <p:cBhvr>
                                        <p:cTn dur="500" fill="hold" id="31"/>
                                        <p:tgtEl>
                                          <p:spTgt spid="48"/>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2">
                                  <p:stCondLst>
                                    <p:cond delay="100"/>
                                  </p:stCondLst>
                                  <p:childTnLst>
                                    <p:set>
                                      <p:cBhvr>
                                        <p:cTn dur="1" fill="hold" id="33">
                                          <p:stCondLst>
                                            <p:cond delay="0"/>
                                          </p:stCondLst>
                                        </p:cTn>
                                        <p:tgtEl>
                                          <p:spTgt spid="49"/>
                                        </p:tgtEl>
                                        <p:attrNameLst>
                                          <p:attrName>style.visibility</p:attrName>
                                        </p:attrNameLst>
                                      </p:cBhvr>
                                      <p:to>
                                        <p:strVal val="visible"/>
                                      </p:to>
                                    </p:set>
                                    <p:anim calcmode="lin" valueType="num">
                                      <p:cBhvr>
                                        <p:cTn dur="500" fill="hold" id="34"/>
                                        <p:tgtEl>
                                          <p:spTgt spid="49"/>
                                        </p:tgtEl>
                                        <p:attrNameLst>
                                          <p:attrName>ppt_x</p:attrName>
                                        </p:attrNameLst>
                                      </p:cBhvr>
                                      <p:tavLst>
                                        <p:tav tm="0">
                                          <p:val>
                                            <p:strVal val="1+#ppt_w/2"/>
                                          </p:val>
                                        </p:tav>
                                        <p:tav tm="100000">
                                          <p:val>
                                            <p:strVal val="#ppt_x"/>
                                          </p:val>
                                        </p:tav>
                                      </p:tavLst>
                                    </p:anim>
                                    <p:anim calcmode="lin" valueType="num">
                                      <p:cBhvr>
                                        <p:cTn dur="500" fill="hold" id="35"/>
                                        <p:tgtEl>
                                          <p:spTgt spid="49"/>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200"/>
                                  </p:stCondLst>
                                  <p:childTnLst>
                                    <p:set>
                                      <p:cBhvr>
                                        <p:cTn dur="1" fill="hold" id="37">
                                          <p:stCondLst>
                                            <p:cond delay="0"/>
                                          </p:stCondLst>
                                        </p:cTn>
                                        <p:tgtEl>
                                          <p:spTgt spid="50"/>
                                        </p:tgtEl>
                                        <p:attrNameLst>
                                          <p:attrName>style.visibility</p:attrName>
                                        </p:attrNameLst>
                                      </p:cBhvr>
                                      <p:to>
                                        <p:strVal val="visible"/>
                                      </p:to>
                                    </p:set>
                                    <p:anim calcmode="lin" valueType="num">
                                      <p:cBhvr>
                                        <p:cTn dur="500" fill="hold" id="38"/>
                                        <p:tgtEl>
                                          <p:spTgt spid="50"/>
                                        </p:tgtEl>
                                        <p:attrNameLst>
                                          <p:attrName>ppt_x</p:attrName>
                                        </p:attrNameLst>
                                      </p:cBhvr>
                                      <p:tavLst>
                                        <p:tav tm="0">
                                          <p:val>
                                            <p:strVal val="1+#ppt_w/2"/>
                                          </p:val>
                                        </p:tav>
                                        <p:tav tm="100000">
                                          <p:val>
                                            <p:strVal val="#ppt_x"/>
                                          </p:val>
                                        </p:tav>
                                      </p:tavLst>
                                    </p:anim>
                                    <p:anim calcmode="lin" valueType="num">
                                      <p:cBhvr>
                                        <p:cTn dur="500" fill="hold" id="39"/>
                                        <p:tgtEl>
                                          <p:spTgt spid="50"/>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300"/>
                                  </p:stCondLst>
                                  <p:childTnLst>
                                    <p:set>
                                      <p:cBhvr>
                                        <p:cTn dur="1" fill="hold" id="41">
                                          <p:stCondLst>
                                            <p:cond delay="0"/>
                                          </p:stCondLst>
                                        </p:cTn>
                                        <p:tgtEl>
                                          <p:spTgt spid="51"/>
                                        </p:tgtEl>
                                        <p:attrNameLst>
                                          <p:attrName>style.visibility</p:attrName>
                                        </p:attrNameLst>
                                      </p:cBhvr>
                                      <p:to>
                                        <p:strVal val="visible"/>
                                      </p:to>
                                    </p:set>
                                    <p:anim calcmode="lin" valueType="num">
                                      <p:cBhvr>
                                        <p:cTn dur="500" fill="hold" id="42"/>
                                        <p:tgtEl>
                                          <p:spTgt spid="51"/>
                                        </p:tgtEl>
                                        <p:attrNameLst>
                                          <p:attrName>ppt_x</p:attrName>
                                        </p:attrNameLst>
                                      </p:cBhvr>
                                      <p:tavLst>
                                        <p:tav tm="0">
                                          <p:val>
                                            <p:strVal val="1+#ppt_w/2"/>
                                          </p:val>
                                        </p:tav>
                                        <p:tav tm="100000">
                                          <p:val>
                                            <p:strVal val="#ppt_x"/>
                                          </p:val>
                                        </p:tav>
                                      </p:tavLst>
                                    </p:anim>
                                    <p:anim calcmode="lin" valueType="num">
                                      <p:cBhvr>
                                        <p:cTn dur="500" fill="hold" id="43"/>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49"/>
      <p:bldP grpId="0" spid="50"/>
      <p:bldP grpId="0" spid="5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3" name="文本框 5"/>
          <p:cNvSpPr txBox="1">
            <a:spLocks noChangeArrowheads="1"/>
          </p:cNvSpPr>
          <p:nvPr/>
        </p:nvSpPr>
        <p:spPr bwMode="auto">
          <a:xfrm>
            <a:off x="6276975" y="3844925"/>
            <a:ext cx="333724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buFont charset="0" panose="020b0604020202020204" pitchFamily="34" typeface="Arial"/>
              <a:buNone/>
              <a:defRPr/>
            </a:pPr>
            <a:r>
              <a:rPr altLang="zh-CN" lang="en-US" sz="2400">
                <a:solidFill>
                  <a:schemeClr val="tx1">
                    <a:lumMod val="65000"/>
                    <a:lumOff val="35000"/>
                  </a:schemeClr>
                </a:solidFill>
                <a:latin charset="-34" panose="020b0604020202020204" pitchFamily="34" typeface="BrowalliaUPC"/>
                <a:cs charset="-34" panose="020b0604020202020204" pitchFamily="34" typeface="BrowalliaUPC"/>
              </a:rPr>
              <a:t>Thank you to download</a:t>
            </a:r>
          </a:p>
        </p:txBody>
      </p:sp>
      <p:sp>
        <p:nvSpPr>
          <p:cNvPr id="93187" name="文本框 6"/>
          <p:cNvSpPr txBox="1">
            <a:spLocks noChangeArrowheads="1"/>
          </p:cNvSpPr>
          <p:nvPr/>
        </p:nvSpPr>
        <p:spPr bwMode="auto">
          <a:xfrm>
            <a:off x="6243638" y="2879725"/>
            <a:ext cx="241808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buFont charset="0" panose="020b0604020202020204" pitchFamily="34" typeface="Arial"/>
              <a:buNone/>
              <a:defRPr/>
            </a:pPr>
            <a:r>
              <a:rPr altLang="en-US" lang="zh-CN" sz="4400">
                <a:solidFill>
                  <a:schemeClr val="tx1">
                    <a:lumMod val="65000"/>
                    <a:lumOff val="35000"/>
                  </a:schemeClr>
                </a:solidFill>
                <a:latin charset="-122" panose="02010509060101010101" pitchFamily="49" typeface="幼圆"/>
                <a:ea charset="-122" panose="02010509060101010101" pitchFamily="49" typeface="幼圆"/>
              </a:rPr>
              <a:t>谢谢下载</a:t>
            </a:r>
          </a:p>
        </p:txBody>
      </p:sp>
      <p:cxnSp>
        <p:nvCxnSpPr>
          <p:cNvPr id="121860" name="直接连接符 6"/>
          <p:cNvCxnSpPr/>
          <p:nvPr/>
        </p:nvCxnSpPr>
        <p:spPr bwMode="auto">
          <a:xfrm>
            <a:off x="4195763" y="3832225"/>
            <a:ext cx="6816725" cy="0"/>
          </a:xfrm>
          <a:prstGeom prst="line">
            <a:avLst/>
          </a:prstGeom>
          <a:noFill/>
          <a:ln algn="ctr" w="9525">
            <a:solidFill>
              <a:schemeClr val="tx1"/>
            </a:solidFill>
            <a:round/>
          </a:ln>
          <a:extLst>
            <a:ext uri="{909E8E84-426E-40DD-AFC4-6F175D3DCCD1}">
              <a14:hiddenFill>
                <a:noFill/>
              </a14:hiddenFill>
            </a:ext>
          </a:extLst>
        </p:spPr>
      </p:cxnSp>
      <p:pic>
        <p:nvPicPr>
          <p:cNvPr id="121861" name="图片 2"/>
          <p:cNvPicPr>
            <a:picLocks noChangeAspect="1"/>
          </p:cNvPicPr>
          <p:nvPr/>
        </p:nvPicPr>
        <p:blipFill>
          <a:blip r:embed="rId3">
            <a:extLst>
              <a:ext uri="{28A0092B-C50C-407E-A947-70E740481C1C}">
                <a14:useLocalDpi val="0"/>
              </a:ext>
            </a:extLst>
          </a:blip>
          <a:stretch>
            <a:fillRect/>
          </a:stretch>
        </p:blipFill>
        <p:spPr bwMode="auto">
          <a:xfrm>
            <a:off x="1276350" y="979488"/>
            <a:ext cx="5878513" cy="5878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push dir="u"/>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7282" name="图片 7"/>
          <p:cNvPicPr>
            <a:picLocks noChangeAspect="1"/>
          </p:cNvPicPr>
          <p:nvPr/>
        </p:nvPicPr>
        <p:blipFill>
          <a:blip r:embed="rId2">
            <a:extLst>
              <a:ext uri="{28A0092B-C50C-407E-A947-70E740481C1C}">
                <a14:useLocalDpi val="0"/>
              </a:ext>
            </a:extLst>
          </a:blip>
          <a:srcRect b="7593" l="2" r="-4218" t="10258"/>
          <a:stretch>
            <a:fillRect/>
          </a:stretch>
        </p:blipFill>
        <p:spPr bwMode="auto">
          <a:xfrm>
            <a:off x="3149600" y="0"/>
            <a:ext cx="8689975" cy="6864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8" name="矩形 17"/>
          <p:cNvSpPr/>
          <p:nvPr/>
        </p:nvSpPr>
        <p:spPr bwMode="auto">
          <a:xfrm>
            <a:off x="0" y="2819400"/>
            <a:ext cx="12192000" cy="1790700"/>
          </a:xfrm>
          <a:prstGeom prst="rect">
            <a:avLst/>
          </a:prstGeom>
          <a:solidFill>
            <a:schemeClr val="tx1">
              <a:lumMod val="85000"/>
              <a:lumOff val="15000"/>
              <a:alpha val="95000"/>
            </a:schemeClr>
          </a:solidFill>
          <a:ln algn="ctr" cap="flat" cmpd="sng" w="9525">
            <a:no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sp>
        <p:nvSpPr>
          <p:cNvPr id="97284" name="文本框 2"/>
          <p:cNvSpPr txBox="1">
            <a:spLocks noChangeArrowheads="1"/>
          </p:cNvSpPr>
          <p:nvPr/>
        </p:nvSpPr>
        <p:spPr bwMode="auto">
          <a:xfrm>
            <a:off x="3309938" y="3003550"/>
            <a:ext cx="55721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3600">
                <a:solidFill>
                  <a:schemeClr val="bg1"/>
                </a:solidFill>
                <a:latin charset="-122" panose="02010509060101010101" pitchFamily="49" typeface="幼圆"/>
                <a:ea charset="-122" panose="02010509060101010101" pitchFamily="49" typeface="幼圆"/>
              </a:rPr>
              <a:t>输入标题</a:t>
            </a:r>
          </a:p>
        </p:txBody>
      </p:sp>
      <p:sp>
        <p:nvSpPr>
          <p:cNvPr id="97285" name="文本框 3"/>
          <p:cNvSpPr txBox="1">
            <a:spLocks noChangeArrowheads="1"/>
          </p:cNvSpPr>
          <p:nvPr/>
        </p:nvSpPr>
        <p:spPr bwMode="auto">
          <a:xfrm>
            <a:off x="5276850" y="3833813"/>
            <a:ext cx="15544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buFont charset="0" panose="020b0604020202020204" pitchFamily="34" typeface="Arial"/>
              <a:buNone/>
            </a:pPr>
            <a:r>
              <a:rPr altLang="zh-CN" b="1" lang="en-US" sz="3600">
                <a:solidFill>
                  <a:schemeClr val="bg1"/>
                </a:solidFill>
                <a:latin charset="-122" panose="02000000000000000000" pitchFamily="2" typeface="方正兰亭超细黑简体"/>
                <a:ea charset="-122" panose="02000000000000000000" pitchFamily="2" typeface="方正兰亭超细黑简体"/>
              </a:rPr>
              <a:t>Part.1</a:t>
            </a:r>
          </a:p>
        </p:txBody>
      </p:sp>
    </p:spTree>
  </p:cSld>
  <p:clrMapOvr>
    <a:masterClrMapping/>
  </p:clrMapOvr>
  <p:transition spd="slow">
    <p:push dir="u"/>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8306" name="组合 8"/>
          <p:cNvGrpSpPr/>
          <p:nvPr/>
        </p:nvGrpSpPr>
        <p:grpSpPr>
          <a:xfrm>
            <a:off x="0" y="0"/>
            <a:ext cx="4965700" cy="6858000"/>
            <a:chExt cx="4965700" cy="6858000"/>
          </a:xfrm>
        </p:grpSpPr>
        <p:pic>
          <p:nvPicPr>
            <p:cNvPr id="98313" name="图片 7"/>
            <p:cNvPicPr>
              <a:picLocks noChangeAspect="1"/>
            </p:cNvPicPr>
            <p:nvPr/>
          </p:nvPicPr>
          <p:blipFill>
            <a:blip r:embed="rId2">
              <a:extLst>
                <a:ext uri="{28A0092B-C50C-407E-A947-70E740481C1C}">
                  <a14:useLocalDpi val="0"/>
                </a:ext>
              </a:extLst>
            </a:blip>
            <a:srcRect b="7591" l="25368"/>
            <a:stretch>
              <a:fillRect/>
            </a:stretch>
          </p:blipFill>
          <p:spPr bwMode="auto">
            <a:xfrm>
              <a:off x="0" y="709612"/>
              <a:ext cx="4965700" cy="6148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98314" name="组合 1"/>
            <p:cNvGrpSpPr/>
            <p:nvPr/>
          </p:nvGrpSpPr>
          <p:grpSpPr>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cxnSp>
            <p:nvCxnSpPr>
              <p:cNvPr id="4" name="直接连接符 3"/>
              <p:cNvCxnSpPr/>
              <p:nvPr/>
            </p:nvCxnSpPr>
            <p:spPr bwMode="auto">
              <a:xfrm flipH="1">
                <a:off x="2184400" y="0"/>
                <a:ext cx="0" cy="14192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cxnSp>
            <p:nvCxnSpPr>
              <p:cNvPr id="5" name="直接连接符 4"/>
              <p:cNvCxnSpPr/>
              <p:nvPr/>
            </p:nvCxnSpPr>
            <p:spPr bwMode="auto">
              <a:xfrm flipH="1">
                <a:off x="2184400" y="3000375"/>
                <a:ext cx="0" cy="38576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grpSp>
        <p:sp>
          <p:nvSpPr>
            <p:cNvPr id="7" name="文本框 6"/>
            <p:cNvSpPr txBox="1">
              <a:spLocks noChangeArrowheads="1"/>
            </p:cNvSpPr>
            <p:nvPr/>
          </p:nvSpPr>
          <p:spPr bwMode="auto">
            <a:xfrm>
              <a:off x="1865313" y="1557338"/>
              <a:ext cx="65881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buFont charset="0" panose="020b0604020202020204" pitchFamily="34" typeface="Arial"/>
                <a:buNone/>
                <a:defRPr/>
              </a:pPr>
              <a:r>
                <a:rPr altLang="en-US" lang="zh-CN" sz="3600">
                  <a:solidFill>
                    <a:schemeClr val="tx1">
                      <a:lumMod val="65000"/>
                      <a:lumOff val="35000"/>
                    </a:schemeClr>
                  </a:solidFill>
                  <a:latin charset="-122" panose="02010509060101010101" pitchFamily="49" typeface="幼圆"/>
                  <a:ea charset="-122" panose="02010509060101010101" pitchFamily="49" typeface="幼圆"/>
                </a:rPr>
                <a:t>标题</a:t>
              </a:r>
            </a:p>
          </p:txBody>
        </p:sp>
      </p:grpSp>
      <p:grpSp>
        <p:nvGrpSpPr>
          <p:cNvPr id="10" name="Group 14"/>
          <p:cNvGrpSpPr>
            <a:grpSpLocks noChangeAspect="1"/>
          </p:cNvGrpSpPr>
          <p:nvPr/>
        </p:nvGrpSpPr>
        <p:grpSpPr>
          <a:xfrm>
            <a:off x="3033713" y="3182938"/>
            <a:ext cx="8736012" cy="2052637"/>
            <a:chOff x="186273" y="9525"/>
            <a:chExt cx="13836245" cy="3249932"/>
          </a:xfrm>
        </p:grpSpPr>
        <p:pic>
          <p:nvPicPr>
            <p:cNvPr id="98310" name="图片 2"/>
            <p:cNvPicPr>
              <a:picLocks noChangeArrowheads="1" noChangeAspect="1"/>
            </p:cNvPicPr>
            <p:nvPr/>
          </p:nvPicPr>
          <p:blipFill>
            <a:blip r:embed="rId3">
              <a:extLst>
                <a:ext uri="{28A0092B-C50C-407E-A947-70E740481C1C}">
                  <a14:useLocalDpi val="0"/>
                </a:ext>
              </a:extLst>
            </a:blip>
            <a:stretch>
              <a:fillRect/>
            </a:stretch>
          </p:blipFill>
          <p:spPr bwMode="auto">
            <a:xfrm>
              <a:off x="186273" y="9525"/>
              <a:ext cx="4523111" cy="32499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98311" name="图片 3"/>
            <p:cNvPicPr>
              <a:picLocks noChangeArrowheads="1" noChangeAspect="1"/>
            </p:cNvPicPr>
            <p:nvPr/>
          </p:nvPicPr>
          <p:blipFill>
            <a:blip r:embed="rId4">
              <a:extLst>
                <a:ext uri="{28A0092B-C50C-407E-A947-70E740481C1C}">
                  <a14:useLocalDpi val="0"/>
                </a:ext>
              </a:extLst>
            </a:blip>
            <a:stretch>
              <a:fillRect/>
            </a:stretch>
          </p:blipFill>
          <p:spPr bwMode="auto">
            <a:xfrm>
              <a:off x="4828515" y="9525"/>
              <a:ext cx="4523109" cy="32499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98312" name="图片 10"/>
            <p:cNvPicPr>
              <a:picLocks noChangeArrowheads="1" noChangeAspect="1"/>
            </p:cNvPicPr>
            <p:nvPr/>
          </p:nvPicPr>
          <p:blipFill>
            <a:blip r:embed="rId5">
              <a:extLst>
                <a:ext uri="{28A0092B-C50C-407E-A947-70E740481C1C}">
                  <a14:useLocalDpi val="0"/>
                </a:ext>
              </a:extLst>
            </a:blip>
            <a:stretch>
              <a:fillRect/>
            </a:stretch>
          </p:blipFill>
          <p:spPr bwMode="auto">
            <a:xfrm>
              <a:off x="9485725" y="9527"/>
              <a:ext cx="4536794" cy="32499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grpSp>
      <p:sp>
        <p:nvSpPr>
          <p:cNvPr id="14" name="矩形 34"/>
          <p:cNvSpPr>
            <a:spLocks noChangeArrowheads="1"/>
          </p:cNvSpPr>
          <p:nvPr/>
        </p:nvSpPr>
        <p:spPr bwMode="auto">
          <a:xfrm>
            <a:off x="3033713" y="2381250"/>
            <a:ext cx="975352" cy="3200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9" lIns="68576" rIns="68576" tIns="34289"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defRPr/>
            </a:pPr>
            <a:r>
              <a:rPr altLang="en-US" lang="zh-CN" sz="1650">
                <a:solidFill>
                  <a:schemeClr val="tx1">
                    <a:lumMod val="65000"/>
                    <a:lumOff val="35000"/>
                  </a:schemeClr>
                </a:solidFill>
                <a:latin charset="-122" panose="020b0503020204020204" pitchFamily="34" typeface="微软雅黑"/>
                <a:ea charset="-122" panose="020b0503020204020204" pitchFamily="34" typeface="微软雅黑"/>
                <a:sym charset="-122" panose="02000000000000000000" pitchFamily="2" typeface="方正兰亭黑_GBK"/>
              </a:rPr>
              <a:t>添加标题</a:t>
            </a:r>
          </a:p>
        </p:txBody>
      </p:sp>
      <p:sp>
        <p:nvSpPr>
          <p:cNvPr id="15" name="矩形 47"/>
          <p:cNvSpPr>
            <a:spLocks noChangeArrowheads="1"/>
          </p:cNvSpPr>
          <p:nvPr/>
        </p:nvSpPr>
        <p:spPr bwMode="auto">
          <a:xfrm>
            <a:off x="3022600" y="2716213"/>
            <a:ext cx="4849813" cy="2606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9" lIns="68576" rIns="68576" tIns="34289">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defRPr/>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sym charset="-122" panose="02000000000000000000" pitchFamily="2" typeface="方正兰亭黑_GBK"/>
              </a:rPr>
              <a:t>在此录入本图表的综合描述说明，在此录入本图表</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9"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
                                      <p:cBhvr>
                                        <p:cTn dur="500" id="7"/>
                                        <p:tgtEl>
                                          <p:spTgt spid="10"/>
                                        </p:tgtEl>
                                      </p:cBhvr>
                                    </p:animEffect>
                                  </p:childTnLst>
                                </p:cTn>
                              </p:par>
                              <p:par>
                                <p:cTn autoRev="1" fill="hold" id="8" nodeType="withEffect" presetClass="path" presetID="35" presetSubtype="0" repeatCount="indefinite">
                                  <p:stCondLst>
                                    <p:cond delay="0"/>
                                  </p:stCondLst>
                                  <p:childTnLst>
                                    <p:animMotion origin="layout" path="M -1.25E-06 2.59259E-06 L -0.15065 2.59259E-06" pathEditMode="relative" ptsTypes="AA" rAng="0">
                                      <p:cBhvr>
                                        <p:cTn dur="2000" fill="hold" id="9"/>
                                        <p:tgtEl>
                                          <p:spTgt spid="10"/>
                                        </p:tgtEl>
                                        <p:attrNameLst>
                                          <p:attrName>ppt_x,ppt_y</p:attrName>
                                        </p:attrNameLst>
                                      </p:cBhvr>
                                      <p:rCtr x="-7539" y="0"/>
                                    </p:animMotion>
                                  </p:childTnLst>
                                </p:cTn>
                              </p:par>
                            </p:childTnLst>
                          </p:cTn>
                        </p:par>
                        <p:par>
                          <p:cTn fill="hold" id="10" nodeType="afterGroup">
                            <p:stCondLst>
                              <p:cond delay="2000"/>
                            </p:stCondLst>
                            <p:childTnLst>
                              <p:par>
                                <p:cTn fill="hold" grpId="0" id="11" nodeType="afterEffect" presetClass="entr" presetID="12" presetSubtype="4">
                                  <p:stCondLst>
                                    <p:cond delay="500"/>
                                  </p:stCondLst>
                                  <p:childTnLst>
                                    <p:set>
                                      <p:cBhvr>
                                        <p:cTn dur="1" fill="hold" id="12">
                                          <p:stCondLst>
                                            <p:cond delay="0"/>
                                          </p:stCondLst>
                                        </p:cTn>
                                        <p:tgtEl>
                                          <p:spTgt spid="14"/>
                                        </p:tgtEl>
                                        <p:attrNameLst>
                                          <p:attrName>style.visibility</p:attrName>
                                        </p:attrNameLst>
                                      </p:cBhvr>
                                      <p:to>
                                        <p:strVal val="visible"/>
                                      </p:to>
                                    </p:set>
                                    <p:anim calcmode="lin" valueType="num">
                                      <p:cBhvr>
                                        <p:cTn dur="500" id="13"/>
                                        <p:tgtEl>
                                          <p:spTgt spid="14"/>
                                        </p:tgtEl>
                                        <p:attrNameLst>
                                          <p:attrName>ppt_y</p:attrName>
                                        </p:attrNameLst>
                                      </p:cBhvr>
                                      <p:tavLst>
                                        <p:tav tm="0">
                                          <p:val>
                                            <p:strVal val="#ppt_y+#ppt_h*1.125000"/>
                                          </p:val>
                                        </p:tav>
                                        <p:tav tm="100000">
                                          <p:val>
                                            <p:strVal val="#ppt_y"/>
                                          </p:val>
                                        </p:tav>
                                      </p:tavLst>
                                    </p:anim>
                                    <p:animEffect filter="">
                                      <p:cBhvr>
                                        <p:cTn dur="500" id="14"/>
                                        <p:tgtEl>
                                          <p:spTgt spid="14"/>
                                        </p:tgtEl>
                                      </p:cBhvr>
                                    </p:animEffect>
                                  </p:childTnLst>
                                </p:cTn>
                              </p:par>
                              <p:par>
                                <p:cTn fill="hold" grpId="0" id="15" nodeType="withEffect" presetClass="entr" presetID="12" presetSubtype="4">
                                  <p:stCondLst>
                                    <p:cond delay="750"/>
                                  </p:stCondLst>
                                  <p:childTnLst>
                                    <p:set>
                                      <p:cBhvr>
                                        <p:cTn dur="1" fill="hold" id="16">
                                          <p:stCondLst>
                                            <p:cond delay="0"/>
                                          </p:stCondLst>
                                        </p:cTn>
                                        <p:tgtEl>
                                          <p:spTgt spid="15"/>
                                        </p:tgtEl>
                                        <p:attrNameLst>
                                          <p:attrName>style.visibility</p:attrName>
                                        </p:attrNameLst>
                                      </p:cBhvr>
                                      <p:to>
                                        <p:strVal val="visible"/>
                                      </p:to>
                                    </p:set>
                                    <p:anim calcmode="lin" valueType="num">
                                      <p:cBhvr>
                                        <p:cTn dur="500" id="17"/>
                                        <p:tgtEl>
                                          <p:spTgt spid="15"/>
                                        </p:tgtEl>
                                        <p:attrNameLst>
                                          <p:attrName>ppt_y</p:attrName>
                                        </p:attrNameLst>
                                      </p:cBhvr>
                                      <p:tavLst>
                                        <p:tav tm="0">
                                          <p:val>
                                            <p:strVal val="#ppt_y+#ppt_h*1.125000"/>
                                          </p:val>
                                        </p:tav>
                                        <p:tav tm="100000">
                                          <p:val>
                                            <p:strVal val="#ppt_y"/>
                                          </p:val>
                                        </p:tav>
                                      </p:tavLst>
                                    </p:anim>
                                    <p:animEffect filter="">
                                      <p:cBhvr>
                                        <p:cTn dur="500" id="18"/>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9330" name="组合 8"/>
          <p:cNvGrpSpPr/>
          <p:nvPr/>
        </p:nvGrpSpPr>
        <p:grpSpPr>
          <a:xfrm>
            <a:off x="-147638" y="0"/>
            <a:ext cx="4965701" cy="6858000"/>
            <a:chExt cx="4965700" cy="6858000"/>
          </a:xfrm>
        </p:grpSpPr>
        <p:pic>
          <p:nvPicPr>
            <p:cNvPr id="99380" name="图片 7"/>
            <p:cNvPicPr>
              <a:picLocks noChangeAspect="1"/>
            </p:cNvPicPr>
            <p:nvPr/>
          </p:nvPicPr>
          <p:blipFill>
            <a:blip r:embed="rId2">
              <a:extLst>
                <a:ext uri="{28A0092B-C50C-407E-A947-70E740481C1C}">
                  <a14:useLocalDpi val="0"/>
                </a:ext>
              </a:extLst>
            </a:blip>
            <a:srcRect b="7591" l="25368"/>
            <a:stretch>
              <a:fillRect/>
            </a:stretch>
          </p:blipFill>
          <p:spPr bwMode="auto">
            <a:xfrm>
              <a:off x="0" y="709612"/>
              <a:ext cx="4965700" cy="6148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99381" name="组合 1"/>
            <p:cNvGrpSpPr/>
            <p:nvPr/>
          </p:nvGrpSpPr>
          <p:grpSpPr>
            <a:xfrm>
              <a:off x="2144315" y="0"/>
              <a:ext cx="81439" cy="6858000"/>
              <a:chOff x="2144315" y="0"/>
              <a:chExt cx="81439" cy="6858000"/>
            </a:xfrm>
          </p:grpSpPr>
          <p:sp>
            <p:nvSpPr>
              <p:cNvPr id="3" name="椭圆 2"/>
              <p:cNvSpPr/>
              <p:nvPr/>
            </p:nvSpPr>
            <p:spPr bwMode="auto">
              <a:xfrm>
                <a:off x="2144713" y="1419225"/>
                <a:ext cx="80963" cy="80963"/>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cxnSp>
            <p:nvCxnSpPr>
              <p:cNvPr id="4" name="直接连接符 3"/>
              <p:cNvCxnSpPr/>
              <p:nvPr/>
            </p:nvCxnSpPr>
            <p:spPr bwMode="auto">
              <a:xfrm flipH="1">
                <a:off x="2184401" y="0"/>
                <a:ext cx="0" cy="14192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cxnSp>
            <p:nvCxnSpPr>
              <p:cNvPr id="5" name="直接连接符 4"/>
              <p:cNvCxnSpPr/>
              <p:nvPr/>
            </p:nvCxnSpPr>
            <p:spPr bwMode="auto">
              <a:xfrm flipH="1">
                <a:off x="2184401" y="3000375"/>
                <a:ext cx="0" cy="38576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sp>
            <p:nvSpPr>
              <p:cNvPr id="6" name="椭圆 5"/>
              <p:cNvSpPr/>
              <p:nvPr/>
            </p:nvSpPr>
            <p:spPr bwMode="auto">
              <a:xfrm>
                <a:off x="2144713" y="2919413"/>
                <a:ext cx="80963" cy="82550"/>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grpSp>
        <p:sp>
          <p:nvSpPr>
            <p:cNvPr id="7" name="文本框 6"/>
            <p:cNvSpPr txBox="1">
              <a:spLocks noChangeArrowheads="1"/>
            </p:cNvSpPr>
            <p:nvPr/>
          </p:nvSpPr>
          <p:spPr bwMode="auto">
            <a:xfrm>
              <a:off x="1865313" y="1557338"/>
              <a:ext cx="65881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buFont charset="0" panose="020b0604020202020204" pitchFamily="34" typeface="Arial"/>
                <a:buNone/>
                <a:defRPr/>
              </a:pPr>
              <a:r>
                <a:rPr altLang="en-US" lang="zh-CN" sz="3600">
                  <a:solidFill>
                    <a:schemeClr val="tx1">
                      <a:lumMod val="65000"/>
                      <a:lumOff val="35000"/>
                    </a:schemeClr>
                  </a:solidFill>
                  <a:latin charset="-122" panose="02010509060101010101" pitchFamily="49" typeface="幼圆"/>
                  <a:ea charset="-122" panose="02010509060101010101" pitchFamily="49" typeface="幼圆"/>
                </a:rPr>
                <a:t>标题</a:t>
              </a:r>
            </a:p>
          </p:txBody>
        </p:sp>
      </p:grpSp>
      <p:sp>
        <p:nvSpPr>
          <p:cNvPr id="16" name="Freeform 5"/>
          <p:cNvSpPr>
            <a:spLocks noChangeArrowheads="1"/>
          </p:cNvSpPr>
          <p:nvPr/>
        </p:nvSpPr>
        <p:spPr bwMode="auto">
          <a:xfrm>
            <a:off x="3540125" y="3987800"/>
            <a:ext cx="968375" cy="850900"/>
          </a:xfrm>
          <a:custGeom>
            <a:gdLst>
              <a:gd fmla="*/ 957263 w 610" name="T0"/>
              <a:gd fmla="*/ 850900 h 536" name="T1"/>
              <a:gd fmla="*/ 0 w 610" name="T2"/>
              <a:gd fmla="*/ 11113 h 536" name="T3"/>
              <a:gd fmla="*/ 12700 w 610" name="T4"/>
              <a:gd fmla="*/ 0 h 536" name="T5"/>
              <a:gd fmla="*/ 968375 w 610" name="T6"/>
              <a:gd fmla="*/ 839788 h 536" name="T7"/>
              <a:gd fmla="*/ 957263 w 610" name="T8"/>
              <a:gd fmla="*/ 850900 h 536" name="T9"/>
              <a:gd fmla="*/ 0 60000 65536" name="T10"/>
              <a:gd fmla="*/ 0 60000 65536" name="T11"/>
              <a:gd fmla="*/ 0 60000 65536" name="T12"/>
              <a:gd fmla="*/ 0 60000 65536" name="T13"/>
              <a:gd fmla="*/ 0 60000 65536" name="T14"/>
              <a:gd fmla="*/ 0 w 610" name="T15"/>
              <a:gd fmla="*/ 0 h 536" name="T16"/>
              <a:gd fmla="*/ 610 w 610" name="T17"/>
              <a:gd fmla="*/ 536 h 536" name="T18"/>
            </a:gdLst>
            <a:cxnLst>
              <a:cxn ang="T10">
                <a:pos x="T0" y="T1"/>
              </a:cxn>
              <a:cxn ang="T11">
                <a:pos x="T2" y="T3"/>
              </a:cxn>
              <a:cxn ang="T12">
                <a:pos x="T4" y="T5"/>
              </a:cxn>
              <a:cxn ang="T13">
                <a:pos x="T6" y="T7"/>
              </a:cxn>
              <a:cxn ang="T14">
                <a:pos x="T8" y="T9"/>
              </a:cxn>
            </a:cxnLst>
            <a:rect b="T18" l="T15" r="T17" t="T16"/>
            <a:pathLst>
              <a:path h="536" w="610">
                <a:moveTo>
                  <a:pt x="603" y="536"/>
                </a:moveTo>
                <a:lnTo>
                  <a:pt x="0" y="7"/>
                </a:lnTo>
                <a:lnTo>
                  <a:pt x="8" y="0"/>
                </a:lnTo>
                <a:lnTo>
                  <a:pt x="610" y="529"/>
                </a:lnTo>
                <a:lnTo>
                  <a:pt x="603" y="536"/>
                </a:lnTo>
                <a:close/>
              </a:path>
            </a:pathLst>
          </a:custGeom>
          <a:solidFill>
            <a:schemeClr val="tx1">
              <a:lumMod val="75000"/>
              <a:lumOff val="25000"/>
            </a:schemeClr>
          </a:solidFill>
          <a:ln>
            <a:noFill/>
          </a:ln>
          <a:extLst/>
        </p:spPr>
        <p:txBody>
          <a:bodyPr/>
          <a:lstStyle/>
          <a:p>
            <a:pPr>
              <a:defRPr/>
            </a:pPr>
            <a:endParaRPr altLang="en-US" lang="zh-CN"/>
          </a:p>
        </p:txBody>
      </p:sp>
      <p:sp>
        <p:nvSpPr>
          <p:cNvPr id="17" name="Freeform 6"/>
          <p:cNvSpPr>
            <a:spLocks noChangeArrowheads="1"/>
          </p:cNvSpPr>
          <p:nvPr/>
        </p:nvSpPr>
        <p:spPr bwMode="auto">
          <a:xfrm>
            <a:off x="4497388" y="3556000"/>
            <a:ext cx="847725" cy="1282700"/>
          </a:xfrm>
          <a:custGeom>
            <a:gdLst>
              <a:gd fmla="*/ 11113 w 534" name="T0"/>
              <a:gd fmla="*/ 1282700 h 808" name="T1"/>
              <a:gd fmla="*/ 0 w 534" name="T2"/>
              <a:gd fmla="*/ 1274763 h 808" name="T3"/>
              <a:gd fmla="*/ 836613 w 534" name="T4"/>
              <a:gd fmla="*/ 0 h 808" name="T5"/>
              <a:gd fmla="*/ 847725 w 534" name="T6"/>
              <a:gd fmla="*/ 7938 h 808" name="T7"/>
              <a:gd fmla="*/ 11113 w 534" name="T8"/>
              <a:gd fmla="*/ 1282700 h 808" name="T9"/>
              <a:gd fmla="*/ 0 60000 65536" name="T10"/>
              <a:gd fmla="*/ 0 60000 65536" name="T11"/>
              <a:gd fmla="*/ 0 60000 65536" name="T12"/>
              <a:gd fmla="*/ 0 60000 65536" name="T13"/>
              <a:gd fmla="*/ 0 60000 65536" name="T14"/>
              <a:gd fmla="*/ 0 w 534" name="T15"/>
              <a:gd fmla="*/ 0 h 808" name="T16"/>
              <a:gd fmla="*/ 534 w 534" name="T17"/>
              <a:gd fmla="*/ 808 h 808" name="T18"/>
            </a:gdLst>
            <a:cxnLst>
              <a:cxn ang="T10">
                <a:pos x="T0" y="T1"/>
              </a:cxn>
              <a:cxn ang="T11">
                <a:pos x="T2" y="T3"/>
              </a:cxn>
              <a:cxn ang="T12">
                <a:pos x="T4" y="T5"/>
              </a:cxn>
              <a:cxn ang="T13">
                <a:pos x="T6" y="T7"/>
              </a:cxn>
              <a:cxn ang="T14">
                <a:pos x="T8" y="T9"/>
              </a:cxn>
            </a:cxnLst>
            <a:rect b="T18" l="T15" r="T17" t="T16"/>
            <a:pathLst>
              <a:path h="807" w="534">
                <a:moveTo>
                  <a:pt x="7" y="808"/>
                </a:moveTo>
                <a:lnTo>
                  <a:pt x="0" y="803"/>
                </a:lnTo>
                <a:lnTo>
                  <a:pt x="527" y="0"/>
                </a:lnTo>
                <a:lnTo>
                  <a:pt x="534" y="5"/>
                </a:lnTo>
                <a:lnTo>
                  <a:pt x="7" y="808"/>
                </a:lnTo>
                <a:close/>
              </a:path>
            </a:pathLst>
          </a:custGeom>
          <a:solidFill>
            <a:schemeClr val="tx1">
              <a:lumMod val="75000"/>
              <a:lumOff val="25000"/>
            </a:schemeClr>
          </a:solidFill>
          <a:ln>
            <a:noFill/>
          </a:ln>
          <a:extLst/>
        </p:spPr>
        <p:txBody>
          <a:bodyPr/>
          <a:lstStyle/>
          <a:p>
            <a:pPr>
              <a:defRPr/>
            </a:pPr>
            <a:endParaRPr altLang="en-US" lang="zh-CN"/>
          </a:p>
        </p:txBody>
      </p:sp>
      <p:sp>
        <p:nvSpPr>
          <p:cNvPr id="18" name="Freeform 7"/>
          <p:cNvSpPr>
            <a:spLocks noChangeArrowheads="1"/>
          </p:cNvSpPr>
          <p:nvPr/>
        </p:nvSpPr>
        <p:spPr bwMode="auto">
          <a:xfrm>
            <a:off x="5334000" y="3556000"/>
            <a:ext cx="700088" cy="915988"/>
          </a:xfrm>
          <a:custGeom>
            <a:gdLst>
              <a:gd fmla="*/ 688975 w 441" name="T0"/>
              <a:gd fmla="*/ 915988 h 577" name="T1"/>
              <a:gd fmla="*/ 0 w 441" name="T2"/>
              <a:gd fmla="*/ 7938 h 577" name="T3"/>
              <a:gd fmla="*/ 11113 w 441" name="T4"/>
              <a:gd fmla="*/ 0 h 577" name="T5"/>
              <a:gd fmla="*/ 700088 w 441" name="T6"/>
              <a:gd fmla="*/ 908050 h 577" name="T7"/>
              <a:gd fmla="*/ 688975 w 441" name="T8"/>
              <a:gd fmla="*/ 915988 h 577" name="T9"/>
              <a:gd fmla="*/ 0 60000 65536" name="T10"/>
              <a:gd fmla="*/ 0 60000 65536" name="T11"/>
              <a:gd fmla="*/ 0 60000 65536" name="T12"/>
              <a:gd fmla="*/ 0 60000 65536" name="T13"/>
              <a:gd fmla="*/ 0 60000 65536" name="T14"/>
              <a:gd fmla="*/ 0 w 441" name="T15"/>
              <a:gd fmla="*/ 0 h 577" name="T16"/>
              <a:gd fmla="*/ 441 w 441" name="T17"/>
              <a:gd fmla="*/ 577 h 577" name="T18"/>
            </a:gdLst>
            <a:cxnLst>
              <a:cxn ang="T10">
                <a:pos x="T0" y="T1"/>
              </a:cxn>
              <a:cxn ang="T11">
                <a:pos x="T2" y="T3"/>
              </a:cxn>
              <a:cxn ang="T12">
                <a:pos x="T4" y="T5"/>
              </a:cxn>
              <a:cxn ang="T13">
                <a:pos x="T6" y="T7"/>
              </a:cxn>
              <a:cxn ang="T14">
                <a:pos x="T8" y="T9"/>
              </a:cxn>
            </a:cxnLst>
            <a:rect b="T18" l="T15" r="T17" t="T16"/>
            <a:pathLst>
              <a:path h="577" w="441">
                <a:moveTo>
                  <a:pt x="434" y="577"/>
                </a:moveTo>
                <a:lnTo>
                  <a:pt x="0" y="5"/>
                </a:lnTo>
                <a:lnTo>
                  <a:pt x="7" y="0"/>
                </a:lnTo>
                <a:lnTo>
                  <a:pt x="441" y="572"/>
                </a:lnTo>
                <a:lnTo>
                  <a:pt x="434" y="577"/>
                </a:lnTo>
                <a:close/>
              </a:path>
            </a:pathLst>
          </a:custGeom>
          <a:solidFill>
            <a:schemeClr val="tx1">
              <a:lumMod val="75000"/>
              <a:lumOff val="25000"/>
            </a:schemeClr>
          </a:solidFill>
          <a:ln>
            <a:noFill/>
          </a:ln>
          <a:extLst/>
        </p:spPr>
        <p:txBody>
          <a:bodyPr/>
          <a:lstStyle/>
          <a:p>
            <a:pPr>
              <a:defRPr/>
            </a:pPr>
            <a:endParaRPr altLang="en-US" lang="zh-CN"/>
          </a:p>
        </p:txBody>
      </p:sp>
      <p:sp>
        <p:nvSpPr>
          <p:cNvPr id="19" name="Freeform 8"/>
          <p:cNvSpPr>
            <a:spLocks noChangeArrowheads="1"/>
          </p:cNvSpPr>
          <p:nvPr/>
        </p:nvSpPr>
        <p:spPr bwMode="auto">
          <a:xfrm>
            <a:off x="6027738" y="3938588"/>
            <a:ext cx="730250" cy="533400"/>
          </a:xfrm>
          <a:custGeom>
            <a:gdLst>
              <a:gd fmla="*/ 6350 w 460" name="T0"/>
              <a:gd fmla="*/ 533400 h 336" name="T1"/>
              <a:gd fmla="*/ 0 w 460" name="T2"/>
              <a:gd fmla="*/ 522288 h 336" name="T3"/>
              <a:gd fmla="*/ 722313 w 460" name="T4"/>
              <a:gd fmla="*/ 0 h 336" name="T5"/>
              <a:gd fmla="*/ 730250 w 460" name="T6"/>
              <a:gd fmla="*/ 11113 h 336" name="T7"/>
              <a:gd fmla="*/ 6350 w 460" name="T8"/>
              <a:gd fmla="*/ 533400 h 336" name="T9"/>
              <a:gd fmla="*/ 0 60000 65536" name="T10"/>
              <a:gd fmla="*/ 0 60000 65536" name="T11"/>
              <a:gd fmla="*/ 0 60000 65536" name="T12"/>
              <a:gd fmla="*/ 0 60000 65536" name="T13"/>
              <a:gd fmla="*/ 0 60000 65536" name="T14"/>
              <a:gd fmla="*/ 0 w 460" name="T15"/>
              <a:gd fmla="*/ 0 h 336" name="T16"/>
              <a:gd fmla="*/ 460 w 460" name="T17"/>
              <a:gd fmla="*/ 336 h 336" name="T18"/>
            </a:gdLst>
            <a:cxnLst>
              <a:cxn ang="T10">
                <a:pos x="T0" y="T1"/>
              </a:cxn>
              <a:cxn ang="T11">
                <a:pos x="T2" y="T3"/>
              </a:cxn>
              <a:cxn ang="T12">
                <a:pos x="T4" y="T5"/>
              </a:cxn>
              <a:cxn ang="T13">
                <a:pos x="T6" y="T7"/>
              </a:cxn>
              <a:cxn ang="T14">
                <a:pos x="T8" y="T9"/>
              </a:cxn>
            </a:cxnLst>
            <a:rect b="T18" l="T15" r="T17" t="T16"/>
            <a:pathLst>
              <a:path h="336" w="460">
                <a:moveTo>
                  <a:pt x="4" y="336"/>
                </a:moveTo>
                <a:lnTo>
                  <a:pt x="0" y="329"/>
                </a:lnTo>
                <a:lnTo>
                  <a:pt x="455" y="0"/>
                </a:lnTo>
                <a:lnTo>
                  <a:pt x="460" y="7"/>
                </a:lnTo>
                <a:lnTo>
                  <a:pt x="4" y="336"/>
                </a:lnTo>
                <a:close/>
              </a:path>
            </a:pathLst>
          </a:custGeom>
          <a:solidFill>
            <a:schemeClr val="tx1">
              <a:lumMod val="75000"/>
              <a:lumOff val="25000"/>
            </a:schemeClr>
          </a:solidFill>
          <a:ln>
            <a:noFill/>
          </a:ln>
          <a:extLst/>
        </p:spPr>
        <p:txBody>
          <a:bodyPr/>
          <a:lstStyle/>
          <a:p>
            <a:pPr>
              <a:defRPr/>
            </a:pPr>
            <a:endParaRPr altLang="en-US" lang="zh-CN"/>
          </a:p>
        </p:txBody>
      </p:sp>
      <p:sp>
        <p:nvSpPr>
          <p:cNvPr id="20" name="Freeform 9"/>
          <p:cNvSpPr>
            <a:spLocks noChangeArrowheads="1"/>
          </p:cNvSpPr>
          <p:nvPr/>
        </p:nvSpPr>
        <p:spPr bwMode="auto">
          <a:xfrm>
            <a:off x="6746875" y="3943350"/>
            <a:ext cx="561975" cy="895350"/>
          </a:xfrm>
          <a:custGeom>
            <a:gdLst>
              <a:gd fmla="*/ 550863 w 354" name="T0"/>
              <a:gd fmla="*/ 895350 h 564" name="T1"/>
              <a:gd fmla="*/ 0 w 354" name="T2"/>
              <a:gd fmla="*/ 6350 h 564" name="T3"/>
              <a:gd fmla="*/ 11113 w 354" name="T4"/>
              <a:gd fmla="*/ 0 h 564" name="T5"/>
              <a:gd fmla="*/ 561975 w 354" name="T6"/>
              <a:gd fmla="*/ 887413 h 564" name="T7"/>
              <a:gd fmla="*/ 550863 w 354" name="T8"/>
              <a:gd fmla="*/ 895350 h 564" name="T9"/>
              <a:gd fmla="*/ 0 60000 65536" name="T10"/>
              <a:gd fmla="*/ 0 60000 65536" name="T11"/>
              <a:gd fmla="*/ 0 60000 65536" name="T12"/>
              <a:gd fmla="*/ 0 60000 65536" name="T13"/>
              <a:gd fmla="*/ 0 60000 65536" name="T14"/>
              <a:gd fmla="*/ 0 w 354" name="T15"/>
              <a:gd fmla="*/ 0 h 564" name="T16"/>
              <a:gd fmla="*/ 354 w 354" name="T17"/>
              <a:gd fmla="*/ 564 h 564" name="T18"/>
            </a:gdLst>
            <a:cxnLst>
              <a:cxn ang="T10">
                <a:pos x="T0" y="T1"/>
              </a:cxn>
              <a:cxn ang="T11">
                <a:pos x="T2" y="T3"/>
              </a:cxn>
              <a:cxn ang="T12">
                <a:pos x="T4" y="T5"/>
              </a:cxn>
              <a:cxn ang="T13">
                <a:pos x="T6" y="T7"/>
              </a:cxn>
              <a:cxn ang="T14">
                <a:pos x="T8" y="T9"/>
              </a:cxn>
            </a:cxnLst>
            <a:rect b="T18" l="T15" r="T17" t="T16"/>
            <a:pathLst>
              <a:path h="564" w="354">
                <a:moveTo>
                  <a:pt x="347" y="564"/>
                </a:moveTo>
                <a:lnTo>
                  <a:pt x="0" y="4"/>
                </a:lnTo>
                <a:lnTo>
                  <a:pt x="7" y="0"/>
                </a:lnTo>
                <a:lnTo>
                  <a:pt x="354" y="559"/>
                </a:lnTo>
                <a:lnTo>
                  <a:pt x="347" y="564"/>
                </a:lnTo>
                <a:close/>
              </a:path>
            </a:pathLst>
          </a:custGeom>
          <a:solidFill>
            <a:schemeClr val="tx1">
              <a:lumMod val="75000"/>
              <a:lumOff val="25000"/>
            </a:schemeClr>
          </a:solidFill>
          <a:ln>
            <a:noFill/>
          </a:ln>
          <a:extLst/>
        </p:spPr>
        <p:txBody>
          <a:bodyPr/>
          <a:lstStyle/>
          <a:p>
            <a:pPr>
              <a:defRPr/>
            </a:pPr>
            <a:endParaRPr altLang="en-US" lang="zh-CN">
              <a:solidFill>
                <a:schemeClr val="accent2"/>
              </a:solidFill>
            </a:endParaRPr>
          </a:p>
        </p:txBody>
      </p:sp>
      <p:sp>
        <p:nvSpPr>
          <p:cNvPr id="21" name="Freeform 10"/>
          <p:cNvSpPr>
            <a:spLocks noChangeArrowheads="1"/>
          </p:cNvSpPr>
          <p:nvPr/>
        </p:nvSpPr>
        <p:spPr bwMode="auto">
          <a:xfrm>
            <a:off x="7297738" y="2919413"/>
            <a:ext cx="615950" cy="1916112"/>
          </a:xfrm>
          <a:custGeom>
            <a:gdLst>
              <a:gd fmla="*/ 15875 w 388" name="T0"/>
              <a:gd fmla="*/ 1916112 h 1207" name="T1"/>
              <a:gd fmla="*/ 0 w 388" name="T2"/>
              <a:gd fmla="*/ 1911350 h 1207" name="T3"/>
              <a:gd fmla="*/ 600075 w 388" name="T4"/>
              <a:gd fmla="*/ 0 h 1207" name="T5"/>
              <a:gd fmla="*/ 615950 w 388" name="T6"/>
              <a:gd fmla="*/ 3175 h 1207" name="T7"/>
              <a:gd fmla="*/ 15875 w 388" name="T8"/>
              <a:gd fmla="*/ 1916112 h 1207" name="T9"/>
              <a:gd fmla="*/ 0 60000 65536" name="T10"/>
              <a:gd fmla="*/ 0 60000 65536" name="T11"/>
              <a:gd fmla="*/ 0 60000 65536" name="T12"/>
              <a:gd fmla="*/ 0 60000 65536" name="T13"/>
              <a:gd fmla="*/ 0 60000 65536" name="T14"/>
              <a:gd fmla="*/ 0 w 388" name="T15"/>
              <a:gd fmla="*/ 0 h 1207" name="T16"/>
              <a:gd fmla="*/ 388 w 388" name="T17"/>
              <a:gd fmla="*/ 1207 h 1207" name="T18"/>
            </a:gdLst>
            <a:cxnLst>
              <a:cxn ang="T10">
                <a:pos x="T0" y="T1"/>
              </a:cxn>
              <a:cxn ang="T11">
                <a:pos x="T2" y="T3"/>
              </a:cxn>
              <a:cxn ang="T12">
                <a:pos x="T4" y="T5"/>
              </a:cxn>
              <a:cxn ang="T13">
                <a:pos x="T6" y="T7"/>
              </a:cxn>
              <a:cxn ang="T14">
                <a:pos x="T8" y="T9"/>
              </a:cxn>
            </a:cxnLst>
            <a:rect b="T18" l="T15" r="T17" t="T16"/>
            <a:pathLst>
              <a:path h="1207" w="388">
                <a:moveTo>
                  <a:pt x="10" y="1207"/>
                </a:moveTo>
                <a:lnTo>
                  <a:pt x="0" y="1204"/>
                </a:lnTo>
                <a:lnTo>
                  <a:pt x="378" y="0"/>
                </a:lnTo>
                <a:lnTo>
                  <a:pt x="388" y="2"/>
                </a:lnTo>
                <a:lnTo>
                  <a:pt x="10" y="1207"/>
                </a:lnTo>
                <a:close/>
              </a:path>
            </a:pathLst>
          </a:custGeom>
          <a:solidFill>
            <a:schemeClr val="tx1">
              <a:lumMod val="75000"/>
              <a:lumOff val="25000"/>
            </a:schemeClr>
          </a:solidFill>
          <a:ln>
            <a:noFill/>
          </a:ln>
          <a:extLst/>
        </p:spPr>
        <p:txBody>
          <a:bodyPr/>
          <a:lstStyle/>
          <a:p>
            <a:pPr>
              <a:defRPr/>
            </a:pPr>
            <a:endParaRPr altLang="en-US" lang="zh-CN"/>
          </a:p>
        </p:txBody>
      </p:sp>
      <p:sp>
        <p:nvSpPr>
          <p:cNvPr id="22" name="Freeform 11"/>
          <p:cNvSpPr>
            <a:spLocks noChangeArrowheads="1"/>
          </p:cNvSpPr>
          <p:nvPr/>
        </p:nvSpPr>
        <p:spPr bwMode="auto">
          <a:xfrm>
            <a:off x="7897813" y="2919413"/>
            <a:ext cx="746125" cy="1270000"/>
          </a:xfrm>
          <a:custGeom>
            <a:gdLst>
              <a:gd fmla="*/ 735013 w 470" name="T0"/>
              <a:gd fmla="*/ 1270000 h 800" name="T1"/>
              <a:gd fmla="*/ 0 w 470" name="T2"/>
              <a:gd fmla="*/ 3175 h 800" name="T3"/>
              <a:gd fmla="*/ 11113 w 470" name="T4"/>
              <a:gd fmla="*/ 0 h 800" name="T5"/>
              <a:gd fmla="*/ 746125 w 470" name="T6"/>
              <a:gd fmla="*/ 1266825 h 800" name="T7"/>
              <a:gd fmla="*/ 735013 w 470" name="T8"/>
              <a:gd fmla="*/ 1270000 h 800" name="T9"/>
              <a:gd fmla="*/ 0 60000 65536" name="T10"/>
              <a:gd fmla="*/ 0 60000 65536" name="T11"/>
              <a:gd fmla="*/ 0 60000 65536" name="T12"/>
              <a:gd fmla="*/ 0 60000 65536" name="T13"/>
              <a:gd fmla="*/ 0 60000 65536" name="T14"/>
              <a:gd fmla="*/ 0 w 470" name="T15"/>
              <a:gd fmla="*/ 0 h 800" name="T16"/>
              <a:gd fmla="*/ 470 w 470" name="T17"/>
              <a:gd fmla="*/ 800 h 800" name="T18"/>
            </a:gdLst>
            <a:cxnLst>
              <a:cxn ang="T10">
                <a:pos x="T0" y="T1"/>
              </a:cxn>
              <a:cxn ang="T11">
                <a:pos x="T2" y="T3"/>
              </a:cxn>
              <a:cxn ang="T12">
                <a:pos x="T4" y="T5"/>
              </a:cxn>
              <a:cxn ang="T13">
                <a:pos x="T6" y="T7"/>
              </a:cxn>
              <a:cxn ang="T14">
                <a:pos x="T8" y="T9"/>
              </a:cxn>
            </a:cxnLst>
            <a:rect b="T18" l="T15" r="T17" t="T16"/>
            <a:pathLst>
              <a:path h="800" w="470">
                <a:moveTo>
                  <a:pt x="463" y="800"/>
                </a:moveTo>
                <a:lnTo>
                  <a:pt x="0" y="2"/>
                </a:lnTo>
                <a:lnTo>
                  <a:pt x="7" y="0"/>
                </a:lnTo>
                <a:lnTo>
                  <a:pt x="470" y="798"/>
                </a:lnTo>
                <a:lnTo>
                  <a:pt x="463" y="800"/>
                </a:lnTo>
                <a:close/>
              </a:path>
            </a:pathLst>
          </a:custGeom>
          <a:solidFill>
            <a:schemeClr val="tx1">
              <a:lumMod val="75000"/>
              <a:lumOff val="25000"/>
            </a:schemeClr>
          </a:solidFill>
          <a:ln>
            <a:noFill/>
          </a:ln>
          <a:extLst/>
        </p:spPr>
        <p:txBody>
          <a:bodyPr/>
          <a:lstStyle/>
          <a:p>
            <a:pPr>
              <a:defRPr/>
            </a:pPr>
            <a:endParaRPr altLang="en-US" lang="zh-CN"/>
          </a:p>
        </p:txBody>
      </p:sp>
      <p:sp>
        <p:nvSpPr>
          <p:cNvPr id="23" name="Freeform 12"/>
          <p:cNvSpPr>
            <a:spLocks noChangeArrowheads="1"/>
          </p:cNvSpPr>
          <p:nvPr/>
        </p:nvSpPr>
        <p:spPr bwMode="auto">
          <a:xfrm>
            <a:off x="8632825" y="3429000"/>
            <a:ext cx="1125538" cy="765175"/>
          </a:xfrm>
          <a:custGeom>
            <a:gdLst>
              <a:gd fmla="*/ 7938 w 709" name="T0"/>
              <a:gd fmla="*/ 765175 h 482" name="T1"/>
              <a:gd fmla="*/ 0 w 709" name="T2"/>
              <a:gd fmla="*/ 754063 h 482" name="T3"/>
              <a:gd fmla="*/ 1117600 w 709" name="T4"/>
              <a:gd fmla="*/ 0 h 482" name="T5"/>
              <a:gd fmla="*/ 1125538 w 709" name="T6"/>
              <a:gd fmla="*/ 11113 h 482" name="T7"/>
              <a:gd fmla="*/ 7938 w 709" name="T8"/>
              <a:gd fmla="*/ 765175 h 482" name="T9"/>
              <a:gd fmla="*/ 0 60000 65536" name="T10"/>
              <a:gd fmla="*/ 0 60000 65536" name="T11"/>
              <a:gd fmla="*/ 0 60000 65536" name="T12"/>
              <a:gd fmla="*/ 0 60000 65536" name="T13"/>
              <a:gd fmla="*/ 0 60000 65536" name="T14"/>
              <a:gd fmla="*/ 0 w 709" name="T15"/>
              <a:gd fmla="*/ 0 h 482" name="T16"/>
              <a:gd fmla="*/ 709 w 709" name="T17"/>
              <a:gd fmla="*/ 482 h 482" name="T18"/>
            </a:gdLst>
            <a:cxnLst>
              <a:cxn ang="T10">
                <a:pos x="T0" y="T1"/>
              </a:cxn>
              <a:cxn ang="T11">
                <a:pos x="T2" y="T3"/>
              </a:cxn>
              <a:cxn ang="T12">
                <a:pos x="T4" y="T5"/>
              </a:cxn>
              <a:cxn ang="T13">
                <a:pos x="T6" y="T7"/>
              </a:cxn>
              <a:cxn ang="T14">
                <a:pos x="T8" y="T9"/>
              </a:cxn>
            </a:cxnLst>
            <a:rect b="T18" l="T15" r="T17" t="T16"/>
            <a:pathLst>
              <a:path h="482" w="709">
                <a:moveTo>
                  <a:pt x="5" y="482"/>
                </a:moveTo>
                <a:lnTo>
                  <a:pt x="0" y="475"/>
                </a:lnTo>
                <a:lnTo>
                  <a:pt x="704" y="0"/>
                </a:lnTo>
                <a:lnTo>
                  <a:pt x="709" y="7"/>
                </a:lnTo>
                <a:lnTo>
                  <a:pt x="5" y="482"/>
                </a:lnTo>
                <a:close/>
              </a:path>
            </a:pathLst>
          </a:custGeom>
          <a:solidFill>
            <a:schemeClr val="tx1">
              <a:lumMod val="75000"/>
              <a:lumOff val="25000"/>
            </a:schemeClr>
          </a:solidFill>
          <a:ln>
            <a:noFill/>
          </a:ln>
          <a:extLst/>
        </p:spPr>
        <p:txBody>
          <a:bodyPr/>
          <a:lstStyle/>
          <a:p>
            <a:pPr>
              <a:defRPr/>
            </a:pPr>
            <a:endParaRPr altLang="en-US" lang="zh-CN"/>
          </a:p>
        </p:txBody>
      </p:sp>
      <p:sp>
        <p:nvSpPr>
          <p:cNvPr id="24" name="Freeform 13"/>
          <p:cNvSpPr>
            <a:spLocks noChangeArrowheads="1"/>
          </p:cNvSpPr>
          <p:nvPr/>
        </p:nvSpPr>
        <p:spPr bwMode="auto">
          <a:xfrm>
            <a:off x="9747250" y="3432175"/>
            <a:ext cx="682625" cy="852488"/>
          </a:xfrm>
          <a:custGeom>
            <a:gdLst>
              <a:gd fmla="*/ 674688 w 430" name="T0"/>
              <a:gd fmla="*/ 852488 h 537" name="T1"/>
              <a:gd fmla="*/ 0 w 430" name="T2"/>
              <a:gd fmla="*/ 7938 h 537" name="T3"/>
              <a:gd fmla="*/ 11113 w 430" name="T4"/>
              <a:gd fmla="*/ 0 h 537" name="T5"/>
              <a:gd fmla="*/ 682625 w 430" name="T6"/>
              <a:gd fmla="*/ 844550 h 537" name="T7"/>
              <a:gd fmla="*/ 674688 w 430" name="T8"/>
              <a:gd fmla="*/ 852488 h 537" name="T9"/>
              <a:gd fmla="*/ 0 60000 65536" name="T10"/>
              <a:gd fmla="*/ 0 60000 65536" name="T11"/>
              <a:gd fmla="*/ 0 60000 65536" name="T12"/>
              <a:gd fmla="*/ 0 60000 65536" name="T13"/>
              <a:gd fmla="*/ 0 60000 65536" name="T14"/>
              <a:gd fmla="*/ 0 w 430" name="T15"/>
              <a:gd fmla="*/ 0 h 537" name="T16"/>
              <a:gd fmla="*/ 430 w 430" name="T17"/>
              <a:gd fmla="*/ 537 h 537" name="T18"/>
            </a:gdLst>
            <a:cxnLst>
              <a:cxn ang="T10">
                <a:pos x="T0" y="T1"/>
              </a:cxn>
              <a:cxn ang="T11">
                <a:pos x="T2" y="T3"/>
              </a:cxn>
              <a:cxn ang="T12">
                <a:pos x="T4" y="T5"/>
              </a:cxn>
              <a:cxn ang="T13">
                <a:pos x="T6" y="T7"/>
              </a:cxn>
              <a:cxn ang="T14">
                <a:pos x="T8" y="T9"/>
              </a:cxn>
            </a:cxnLst>
            <a:rect b="T18" l="T15" r="T17" t="T16"/>
            <a:pathLst>
              <a:path h="537" w="430">
                <a:moveTo>
                  <a:pt x="425" y="537"/>
                </a:moveTo>
                <a:lnTo>
                  <a:pt x="0" y="5"/>
                </a:lnTo>
                <a:lnTo>
                  <a:pt x="7" y="0"/>
                </a:lnTo>
                <a:lnTo>
                  <a:pt x="430" y="532"/>
                </a:lnTo>
                <a:lnTo>
                  <a:pt x="425" y="537"/>
                </a:lnTo>
                <a:close/>
              </a:path>
            </a:pathLst>
          </a:custGeom>
          <a:solidFill>
            <a:schemeClr val="tx1">
              <a:lumMod val="75000"/>
              <a:lumOff val="25000"/>
            </a:schemeClr>
          </a:solidFill>
          <a:ln>
            <a:noFill/>
          </a:ln>
          <a:extLst/>
        </p:spPr>
        <p:txBody>
          <a:bodyPr/>
          <a:lstStyle/>
          <a:p>
            <a:pPr>
              <a:defRPr/>
            </a:pPr>
            <a:endParaRPr altLang="en-US" lang="zh-CN"/>
          </a:p>
        </p:txBody>
      </p:sp>
      <p:sp>
        <p:nvSpPr>
          <p:cNvPr id="25" name="Oval 47"/>
          <p:cNvSpPr>
            <a:spLocks noChangeArrowheads="1"/>
          </p:cNvSpPr>
          <p:nvPr/>
        </p:nvSpPr>
        <p:spPr bwMode="auto">
          <a:xfrm>
            <a:off x="3297238" y="3743325"/>
            <a:ext cx="495300" cy="495300"/>
          </a:xfrm>
          <a:prstGeom prst="ellipse">
            <a:avLst/>
          </a:prstGeom>
          <a:solidFill>
            <a:schemeClr val="tx1">
              <a:lumMod val="75000"/>
              <a:lumOff val="25000"/>
            </a:schemeClr>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endParaRPr altLang="zh-CN" lang="zh-CN" sz="1600">
              <a:solidFill>
                <a:srgbClr val="000000"/>
              </a:solidFill>
              <a:sym charset="-122" panose="02010600030101010101" pitchFamily="2" typeface="宋体"/>
            </a:endParaRPr>
          </a:p>
        </p:txBody>
      </p:sp>
      <p:sp>
        <p:nvSpPr>
          <p:cNvPr id="26" name="Oval 54"/>
          <p:cNvSpPr>
            <a:spLocks noChangeArrowheads="1"/>
          </p:cNvSpPr>
          <p:nvPr/>
        </p:nvSpPr>
        <p:spPr bwMode="auto">
          <a:xfrm>
            <a:off x="6000750" y="4437063"/>
            <a:ext cx="60325" cy="60325"/>
          </a:xfrm>
          <a:prstGeom prst="ellipse">
            <a:avLst/>
          </a:prstGeom>
          <a:solidFill>
            <a:schemeClr val="tx1">
              <a:lumMod val="75000"/>
              <a:lumOff val="25000"/>
            </a:schemeClr>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endParaRPr altLang="zh-CN" lang="zh-CN" sz="1600">
              <a:solidFill>
                <a:srgbClr val="000000"/>
              </a:solidFill>
              <a:sym charset="-122" panose="02010600030101010101" pitchFamily="2" typeface="宋体"/>
            </a:endParaRPr>
          </a:p>
        </p:txBody>
      </p:sp>
      <p:sp>
        <p:nvSpPr>
          <p:cNvPr id="27" name="TextBox 682"/>
          <p:cNvSpPr>
            <a:spLocks noChangeArrowheads="1"/>
          </p:cNvSpPr>
          <p:nvPr/>
        </p:nvSpPr>
        <p:spPr bwMode="auto">
          <a:xfrm>
            <a:off x="3201035" y="3786188"/>
            <a:ext cx="7067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r>
              <a:rPr altLang="zh-CN" lang="en-US" sz="2000">
                <a:solidFill>
                  <a:schemeClr val="bg1"/>
                </a:solidFill>
                <a:latin charset="-122" panose="03000509000000000000" pitchFamily="65" typeface="方正中等线简体"/>
                <a:ea charset="-122" panose="03000509000000000000" pitchFamily="65" typeface="方正中等线简体"/>
              </a:rPr>
              <a:t>80%</a:t>
            </a:r>
          </a:p>
        </p:txBody>
      </p:sp>
      <p:grpSp>
        <p:nvGrpSpPr>
          <p:cNvPr id="28" name="组合 27"/>
          <p:cNvGrpSpPr/>
          <p:nvPr/>
        </p:nvGrpSpPr>
        <p:grpSpPr>
          <a:xfrm>
            <a:off x="4956175" y="3249613"/>
            <a:ext cx="804863" cy="617537"/>
            <a:chOff x="2510549" y="2157005"/>
            <a:chExt cx="805029" cy="617537"/>
          </a:xfrm>
        </p:grpSpPr>
        <p:sp>
          <p:nvSpPr>
            <p:cNvPr id="29" name="Oval 45"/>
            <p:cNvSpPr>
              <a:spLocks noChangeArrowheads="1"/>
            </p:cNvSpPr>
            <p:nvPr/>
          </p:nvSpPr>
          <p:spPr bwMode="auto">
            <a:xfrm>
              <a:off x="2597880" y="2157005"/>
              <a:ext cx="617664" cy="617537"/>
            </a:xfrm>
            <a:prstGeom prst="ellipse">
              <a:avLst/>
            </a:prstGeom>
            <a:solidFill>
              <a:schemeClr val="tx1">
                <a:lumMod val="75000"/>
                <a:lumOff val="25000"/>
              </a:schemeClr>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endParaRPr altLang="zh-CN" lang="zh-CN" sz="1600">
                <a:solidFill>
                  <a:schemeClr val="accent2"/>
                </a:solidFill>
                <a:sym charset="-122" panose="02010600030101010101" pitchFamily="2" typeface="宋体"/>
              </a:endParaRPr>
            </a:p>
          </p:txBody>
        </p:sp>
        <p:sp>
          <p:nvSpPr>
            <p:cNvPr id="99379" name="TextBox 682"/>
            <p:cNvSpPr>
              <a:spLocks noChangeArrowheads="1"/>
            </p:cNvSpPr>
            <p:nvPr/>
          </p:nvSpPr>
          <p:spPr bwMode="auto">
            <a:xfrm>
              <a:off x="2451642" y="2247492"/>
              <a:ext cx="92284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r>
                <a:rPr altLang="zh-CN" lang="en-US" sz="2200">
                  <a:solidFill>
                    <a:schemeClr val="bg1"/>
                  </a:solidFill>
                  <a:latin charset="-122" panose="03000509000000000000" pitchFamily="65" typeface="方正中等线简体"/>
                  <a:ea charset="-122" panose="03000509000000000000" pitchFamily="65" typeface="方正中等线简体"/>
                </a:rPr>
                <a:t>100%</a:t>
              </a:r>
            </a:p>
          </p:txBody>
        </p:sp>
      </p:grpSp>
      <p:grpSp>
        <p:nvGrpSpPr>
          <p:cNvPr id="31" name="组合 30"/>
          <p:cNvGrpSpPr/>
          <p:nvPr/>
        </p:nvGrpSpPr>
        <p:grpSpPr>
          <a:xfrm>
            <a:off x="7024688" y="4618038"/>
            <a:ext cx="611187" cy="434975"/>
            <a:chOff x="4592699" y="3525430"/>
            <a:chExt cx="611066" cy="434975"/>
          </a:xfrm>
        </p:grpSpPr>
        <p:sp>
          <p:nvSpPr>
            <p:cNvPr id="32" name="Oval 48"/>
            <p:cNvSpPr>
              <a:spLocks noChangeArrowheads="1"/>
            </p:cNvSpPr>
            <p:nvPr/>
          </p:nvSpPr>
          <p:spPr bwMode="auto">
            <a:xfrm>
              <a:off x="4656186" y="3525430"/>
              <a:ext cx="434889" cy="434975"/>
            </a:xfrm>
            <a:prstGeom prst="ellipse">
              <a:avLst/>
            </a:prstGeom>
            <a:solidFill>
              <a:schemeClr val="tx1">
                <a:lumMod val="75000"/>
                <a:lumOff val="25000"/>
              </a:schemeClr>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endParaRPr altLang="zh-CN" lang="zh-CN" sz="1600">
                <a:solidFill>
                  <a:schemeClr val="accent2"/>
                </a:solidFill>
                <a:sym charset="-122" panose="02010600030101010101" pitchFamily="2" typeface="宋体"/>
              </a:endParaRPr>
            </a:p>
          </p:txBody>
        </p:sp>
        <p:sp>
          <p:nvSpPr>
            <p:cNvPr id="99377" name="TextBox 682"/>
            <p:cNvSpPr>
              <a:spLocks noChangeArrowheads="1"/>
            </p:cNvSpPr>
            <p:nvPr/>
          </p:nvSpPr>
          <p:spPr bwMode="auto">
            <a:xfrm>
              <a:off x="4544923" y="3542892"/>
              <a:ext cx="70661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r>
                <a:rPr altLang="zh-CN" lang="en-US" sz="2000">
                  <a:solidFill>
                    <a:schemeClr val="bg1"/>
                  </a:solidFill>
                  <a:latin charset="-122" panose="03000509000000000000" pitchFamily="65" typeface="方正中等线简体"/>
                  <a:ea charset="-122" panose="03000509000000000000" pitchFamily="65" typeface="方正中等线简体"/>
                </a:rPr>
                <a:t>75%</a:t>
              </a:r>
            </a:p>
          </p:txBody>
        </p:sp>
      </p:grpSp>
      <p:grpSp>
        <p:nvGrpSpPr>
          <p:cNvPr id="34" name="组合 33"/>
          <p:cNvGrpSpPr/>
          <p:nvPr/>
        </p:nvGrpSpPr>
        <p:grpSpPr>
          <a:xfrm>
            <a:off x="8339138" y="3908425"/>
            <a:ext cx="639762" cy="558800"/>
            <a:chOff x="5907009" y="2815817"/>
            <a:chExt cx="639920" cy="558800"/>
          </a:xfrm>
        </p:grpSpPr>
        <p:sp>
          <p:nvSpPr>
            <p:cNvPr id="35" name="Oval 46"/>
            <p:cNvSpPr>
              <a:spLocks noChangeArrowheads="1"/>
            </p:cNvSpPr>
            <p:nvPr/>
          </p:nvSpPr>
          <p:spPr bwMode="auto">
            <a:xfrm>
              <a:off x="5927651" y="2815817"/>
              <a:ext cx="558938" cy="558800"/>
            </a:xfrm>
            <a:prstGeom prst="ellipse">
              <a:avLst/>
            </a:prstGeom>
            <a:solidFill>
              <a:schemeClr val="tx1">
                <a:lumMod val="75000"/>
                <a:lumOff val="25000"/>
              </a:schemeClr>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endParaRPr altLang="zh-CN" lang="zh-CN" sz="1600">
                <a:solidFill>
                  <a:schemeClr val="accent2"/>
                </a:solidFill>
                <a:sym charset="-122" panose="02010600030101010101" pitchFamily="2" typeface="宋体"/>
              </a:endParaRPr>
            </a:p>
          </p:txBody>
        </p:sp>
        <p:sp>
          <p:nvSpPr>
            <p:cNvPr id="99375" name="TextBox 682"/>
            <p:cNvSpPr>
              <a:spLocks noChangeArrowheads="1"/>
            </p:cNvSpPr>
            <p:nvPr/>
          </p:nvSpPr>
          <p:spPr bwMode="auto">
            <a:xfrm>
              <a:off x="5847303" y="2880905"/>
              <a:ext cx="75933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r>
                <a:rPr altLang="zh-CN" lang="en-US" sz="2200">
                  <a:solidFill>
                    <a:schemeClr val="bg1"/>
                  </a:solidFill>
                  <a:latin charset="-122" panose="03000509000000000000" pitchFamily="65" typeface="方正中等线简体"/>
                  <a:ea charset="-122" panose="03000509000000000000" pitchFamily="65" typeface="方正中等线简体"/>
                </a:rPr>
                <a:t>98%</a:t>
              </a:r>
            </a:p>
          </p:txBody>
        </p:sp>
      </p:grpSp>
      <p:grpSp>
        <p:nvGrpSpPr>
          <p:cNvPr id="37" name="组合 36"/>
          <p:cNvGrpSpPr/>
          <p:nvPr/>
        </p:nvGrpSpPr>
        <p:grpSpPr>
          <a:xfrm>
            <a:off x="9505950" y="3249613"/>
            <a:ext cx="520700" cy="369887"/>
            <a:chOff x="7073601" y="2157005"/>
            <a:chExt cx="521298" cy="369887"/>
          </a:xfrm>
        </p:grpSpPr>
        <p:sp>
          <p:nvSpPr>
            <p:cNvPr id="38" name="Oval 49"/>
            <p:cNvSpPr>
              <a:spLocks noChangeArrowheads="1"/>
            </p:cNvSpPr>
            <p:nvPr/>
          </p:nvSpPr>
          <p:spPr bwMode="auto">
            <a:xfrm>
              <a:off x="7133995" y="2157005"/>
              <a:ext cx="371902" cy="369887"/>
            </a:xfrm>
            <a:prstGeom prst="ellipse">
              <a:avLst/>
            </a:prstGeom>
            <a:solidFill>
              <a:schemeClr val="tx1">
                <a:lumMod val="75000"/>
                <a:lumOff val="25000"/>
              </a:schemeClr>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endParaRPr altLang="zh-CN" lang="zh-CN" sz="1600">
                <a:solidFill>
                  <a:schemeClr val="accent2"/>
                </a:solidFill>
                <a:sym charset="-122" panose="02010600030101010101" pitchFamily="2" typeface="宋体"/>
              </a:endParaRPr>
            </a:p>
          </p:txBody>
        </p:sp>
        <p:sp>
          <p:nvSpPr>
            <p:cNvPr id="99373" name="TextBox 682"/>
            <p:cNvSpPr>
              <a:spLocks noChangeArrowheads="1"/>
            </p:cNvSpPr>
            <p:nvPr/>
          </p:nvSpPr>
          <p:spPr bwMode="auto">
            <a:xfrm>
              <a:off x="7058342" y="2171291"/>
              <a:ext cx="55181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r>
                <a:rPr altLang="zh-CN" lang="en-US" sz="1400">
                  <a:solidFill>
                    <a:schemeClr val="bg1"/>
                  </a:solidFill>
                  <a:latin charset="-122" panose="03000509000000000000" pitchFamily="65" typeface="方正中等线简体"/>
                  <a:ea charset="-122" panose="03000509000000000000" pitchFamily="65" typeface="方正中等线简体"/>
                </a:rPr>
                <a:t>64%</a:t>
              </a:r>
            </a:p>
          </p:txBody>
        </p:sp>
      </p:grpSp>
      <p:grpSp>
        <p:nvGrpSpPr>
          <p:cNvPr id="40" name="组合 39"/>
          <p:cNvGrpSpPr/>
          <p:nvPr/>
        </p:nvGrpSpPr>
        <p:grpSpPr>
          <a:xfrm>
            <a:off x="6535738" y="3830638"/>
            <a:ext cx="490537" cy="311150"/>
            <a:chOff x="4103545" y="2699930"/>
            <a:chExt cx="489236" cy="311150"/>
          </a:xfrm>
        </p:grpSpPr>
        <p:sp>
          <p:nvSpPr>
            <p:cNvPr id="41" name="Oval 50"/>
            <p:cNvSpPr>
              <a:spLocks noChangeArrowheads="1"/>
            </p:cNvSpPr>
            <p:nvPr/>
          </p:nvSpPr>
          <p:spPr bwMode="auto">
            <a:xfrm>
              <a:off x="4165293" y="2699930"/>
              <a:ext cx="311909" cy="311150"/>
            </a:xfrm>
            <a:prstGeom prst="ellipse">
              <a:avLst/>
            </a:prstGeom>
            <a:solidFill>
              <a:schemeClr val="tx1">
                <a:lumMod val="75000"/>
                <a:lumOff val="25000"/>
              </a:schemeClr>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endParaRPr altLang="zh-CN" lang="zh-CN" sz="1600">
                <a:solidFill>
                  <a:schemeClr val="accent2"/>
                </a:solidFill>
                <a:sym charset="-122" panose="02010600030101010101" pitchFamily="2" typeface="宋体"/>
              </a:endParaRPr>
            </a:p>
          </p:txBody>
        </p:sp>
        <p:sp>
          <p:nvSpPr>
            <p:cNvPr id="99371" name="TextBox 682"/>
            <p:cNvSpPr>
              <a:spLocks noChangeArrowheads="1"/>
            </p:cNvSpPr>
            <p:nvPr/>
          </p:nvSpPr>
          <p:spPr bwMode="auto">
            <a:xfrm>
              <a:off x="4101010" y="2706280"/>
              <a:ext cx="494303"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r>
                <a:rPr altLang="zh-CN" lang="en-US" sz="1200">
                  <a:solidFill>
                    <a:schemeClr val="bg1"/>
                  </a:solidFill>
                  <a:latin charset="-122" panose="03000509000000000000" pitchFamily="65" typeface="方正中等线简体"/>
                  <a:ea charset="-122" panose="03000509000000000000" pitchFamily="65" typeface="方正中等线简体"/>
                </a:rPr>
                <a:t>35%</a:t>
              </a:r>
            </a:p>
          </p:txBody>
        </p:sp>
      </p:grpSp>
      <p:grpSp>
        <p:nvGrpSpPr>
          <p:cNvPr id="43" name="组合 42"/>
          <p:cNvGrpSpPr/>
          <p:nvPr/>
        </p:nvGrpSpPr>
        <p:grpSpPr>
          <a:xfrm>
            <a:off x="7743825" y="2786063"/>
            <a:ext cx="339725" cy="254000"/>
            <a:chOff x="5311775" y="1693455"/>
            <a:chExt cx="339725" cy="254000"/>
          </a:xfrm>
        </p:grpSpPr>
        <p:sp>
          <p:nvSpPr>
            <p:cNvPr id="44" name="Oval 52"/>
            <p:cNvSpPr>
              <a:spLocks noChangeArrowheads="1"/>
            </p:cNvSpPr>
            <p:nvPr/>
          </p:nvSpPr>
          <p:spPr bwMode="auto">
            <a:xfrm>
              <a:off x="5380038" y="1736317"/>
              <a:ext cx="187325" cy="184150"/>
            </a:xfrm>
            <a:prstGeom prst="ellipse">
              <a:avLst/>
            </a:prstGeom>
            <a:solidFill>
              <a:schemeClr val="tx1">
                <a:lumMod val="75000"/>
                <a:lumOff val="25000"/>
              </a:schemeClr>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endParaRPr altLang="zh-CN" lang="zh-CN" sz="1600">
                <a:solidFill>
                  <a:schemeClr val="accent2"/>
                </a:solidFill>
                <a:sym charset="-122" panose="02010600030101010101" pitchFamily="2" typeface="宋体"/>
              </a:endParaRPr>
            </a:p>
          </p:txBody>
        </p:sp>
        <p:sp>
          <p:nvSpPr>
            <p:cNvPr id="99369" name="TextBox 682"/>
            <p:cNvSpPr>
              <a:spLocks noChangeArrowheads="1"/>
            </p:cNvSpPr>
            <p:nvPr/>
          </p:nvSpPr>
          <p:spPr bwMode="auto">
            <a:xfrm>
              <a:off x="5296534" y="1693455"/>
              <a:ext cx="37020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r>
                <a:rPr altLang="zh-CN" lang="en-US" sz="1000">
                  <a:solidFill>
                    <a:schemeClr val="bg1"/>
                  </a:solidFill>
                  <a:latin charset="-122" panose="03000509000000000000" pitchFamily="65" typeface="方正中等线简体"/>
                  <a:ea charset="-122" panose="03000509000000000000" pitchFamily="65" typeface="方正中等线简体"/>
                </a:rPr>
                <a:t>8%</a:t>
              </a:r>
            </a:p>
          </p:txBody>
        </p:sp>
      </p:grpSp>
      <p:grpSp>
        <p:nvGrpSpPr>
          <p:cNvPr id="46" name="组合 45"/>
          <p:cNvGrpSpPr/>
          <p:nvPr/>
        </p:nvGrpSpPr>
        <p:grpSpPr>
          <a:xfrm>
            <a:off x="4319588" y="4700588"/>
            <a:ext cx="415925" cy="258762"/>
            <a:chOff x="1887538" y="3607980"/>
            <a:chExt cx="415925" cy="258762"/>
          </a:xfrm>
        </p:grpSpPr>
        <p:sp>
          <p:nvSpPr>
            <p:cNvPr id="47" name="Oval 51"/>
            <p:cNvSpPr>
              <a:spLocks noChangeArrowheads="1"/>
            </p:cNvSpPr>
            <p:nvPr/>
          </p:nvSpPr>
          <p:spPr bwMode="auto">
            <a:xfrm>
              <a:off x="1949450" y="3619092"/>
              <a:ext cx="246063" cy="247650"/>
            </a:xfrm>
            <a:prstGeom prst="ellipse">
              <a:avLst/>
            </a:prstGeom>
            <a:solidFill>
              <a:schemeClr val="tx1">
                <a:lumMod val="75000"/>
                <a:lumOff val="25000"/>
              </a:schemeClr>
            </a:solidFill>
            <a:ln>
              <a:solidFill>
                <a:schemeClr val="tx1">
                  <a:lumMod val="65000"/>
                  <a:lumOff val="35000"/>
                </a:schemeClr>
              </a:solid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endParaRPr altLang="zh-CN" lang="zh-CN" sz="1600">
                <a:solidFill>
                  <a:schemeClr val="bg1"/>
                </a:solidFill>
                <a:sym charset="-122" panose="02010600030101010101" pitchFamily="2" typeface="宋体"/>
              </a:endParaRPr>
            </a:p>
          </p:txBody>
        </p:sp>
        <p:sp>
          <p:nvSpPr>
            <p:cNvPr id="99367" name="TextBox 682"/>
            <p:cNvSpPr>
              <a:spLocks noChangeArrowheads="1"/>
            </p:cNvSpPr>
            <p:nvPr/>
          </p:nvSpPr>
          <p:spPr bwMode="auto">
            <a:xfrm>
              <a:off x="1873092" y="3607981"/>
              <a:ext cx="444818"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r>
                <a:rPr altLang="zh-CN" lang="en-US" sz="1000">
                  <a:solidFill>
                    <a:schemeClr val="bg1"/>
                  </a:solidFill>
                  <a:latin charset="-122" panose="03000509000000000000" pitchFamily="65" typeface="方正中等线简体"/>
                  <a:ea charset="-122" panose="03000509000000000000" pitchFamily="65" typeface="方正中等线简体"/>
                </a:rPr>
                <a:t>11%</a:t>
              </a:r>
            </a:p>
          </p:txBody>
        </p:sp>
      </p:grpSp>
      <p:grpSp>
        <p:nvGrpSpPr>
          <p:cNvPr id="49" name="组合 48"/>
          <p:cNvGrpSpPr/>
          <p:nvPr/>
        </p:nvGrpSpPr>
        <p:grpSpPr>
          <a:xfrm>
            <a:off x="10286543" y="4169251"/>
            <a:ext cx="298450" cy="215900"/>
            <a:chOff x="7854950" y="3076167"/>
            <a:chExt cx="298450" cy="215900"/>
          </a:xfrm>
          <a:solidFill>
            <a:schemeClr val="tx1">
              <a:lumMod val="85000"/>
              <a:lumOff val="15000"/>
            </a:schemeClr>
          </a:solidFill>
        </p:grpSpPr>
        <p:sp>
          <p:nvSpPr>
            <p:cNvPr id="50" name="Oval 53"/>
            <p:cNvSpPr>
              <a:spLocks noChangeArrowheads="1"/>
            </p:cNvSpPr>
            <p:nvPr/>
          </p:nvSpPr>
          <p:spPr bwMode="auto">
            <a:xfrm>
              <a:off x="7934325" y="3126967"/>
              <a:ext cx="122238" cy="123825"/>
            </a:xfrm>
            <a:prstGeom prst="ellipse">
              <a:avLst/>
            </a:prstGeom>
            <a:grp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endParaRPr altLang="zh-CN" lang="zh-CN" sz="1600">
                <a:solidFill>
                  <a:schemeClr val="accent2"/>
                </a:solidFill>
                <a:sym charset="-122" panose="02010600030101010101" pitchFamily="2" typeface="宋体"/>
              </a:endParaRPr>
            </a:p>
          </p:txBody>
        </p:sp>
        <p:sp>
          <p:nvSpPr>
            <p:cNvPr id="51" name="TextBox 682"/>
            <p:cNvSpPr>
              <a:spLocks noChangeArrowheads="1"/>
            </p:cNvSpPr>
            <p:nvPr/>
          </p:nvSpPr>
          <p:spPr bwMode="auto">
            <a:xfrm>
              <a:off x="7837328" y="3076166"/>
              <a:ext cx="333693" cy="213360"/>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defRPr/>
              </a:pPr>
              <a:r>
                <a:rPr altLang="zh-CN" lang="en-US" sz="800">
                  <a:solidFill>
                    <a:schemeClr val="bg1"/>
                  </a:solidFill>
                  <a:latin charset="-122" panose="03000509000000000000" pitchFamily="65" typeface="方正中等线简体"/>
                  <a:ea charset="-122" panose="03000509000000000000" pitchFamily="65" typeface="方正中等线简体"/>
                </a:rPr>
                <a:t>8%</a:t>
              </a:r>
            </a:p>
          </p:txBody>
        </p:sp>
      </p:grpSp>
      <p:sp>
        <p:nvSpPr>
          <p:cNvPr id="52" name="TextBox 95"/>
          <p:cNvSpPr>
            <a:spLocks noChangeArrowheads="1"/>
          </p:cNvSpPr>
          <p:nvPr/>
        </p:nvSpPr>
        <p:spPr bwMode="auto">
          <a:xfrm>
            <a:off x="3104992" y="3386138"/>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defRPr/>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53" name="直接连接符 96"/>
          <p:cNvSpPr>
            <a:spLocks noChangeShapeType="1"/>
          </p:cNvSpPr>
          <p:nvPr/>
        </p:nvSpPr>
        <p:spPr bwMode="auto">
          <a:xfrm>
            <a:off x="3095625" y="3368675"/>
            <a:ext cx="939800" cy="1588"/>
          </a:xfrm>
          <a:prstGeom prst="line">
            <a:avLst/>
          </a:prstGeom>
          <a:noFill/>
          <a:ln w="5080">
            <a:solidFill>
              <a:schemeClr val="tx1">
                <a:lumMod val="65000"/>
                <a:lumOff val="35000"/>
              </a:schemeClr>
            </a:solidFill>
            <a:bevel/>
          </a:ln>
          <a:extLst>
            <a:ext uri="{909E8E84-426E-40DD-AFC4-6F175D3DCCD1}">
              <a14:hiddenFill>
                <a:noFill/>
              </a14:hiddenFill>
            </a:ext>
          </a:extLst>
        </p:spPr>
        <p:txBody>
          <a:bodyPr/>
          <a:lstStyle/>
          <a:p>
            <a:pPr>
              <a:defRPr/>
            </a:pPr>
            <a:endParaRPr altLang="en-US" lang="zh-CN">
              <a:solidFill>
                <a:schemeClr val="accent1">
                  <a:lumMod val="75000"/>
                  <a:lumOff val="25000"/>
                </a:schemeClr>
              </a:solidFill>
            </a:endParaRPr>
          </a:p>
        </p:txBody>
      </p:sp>
      <p:sp>
        <p:nvSpPr>
          <p:cNvPr id="54" name="矩形 1"/>
          <p:cNvSpPr>
            <a:spLocks noChangeArrowheads="1"/>
          </p:cNvSpPr>
          <p:nvPr/>
        </p:nvSpPr>
        <p:spPr bwMode="auto">
          <a:xfrm>
            <a:off x="2982913" y="3016250"/>
            <a:ext cx="11493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r>
              <a:rPr altLang="en-US" lang="zh-CN" sz="800">
                <a:solidFill>
                  <a:schemeClr val="tx1">
                    <a:lumMod val="75000"/>
                    <a:lumOff val="25000"/>
                  </a:schemeClr>
                </a:solidFill>
                <a:latin charset="-122" panose="020b0503020204020204" pitchFamily="34" typeface="微软雅黑"/>
                <a:ea charset="-122" panose="020b0503020204020204" pitchFamily="34" typeface="微软雅黑"/>
                <a:sym charset="-122" panose="02000000000000000000" pitchFamily="2" typeface="方正兰亭黑_GBK"/>
              </a:rPr>
              <a:t>点击输入图表的描述说明点击</a:t>
            </a:r>
          </a:p>
        </p:txBody>
      </p:sp>
      <p:sp>
        <p:nvSpPr>
          <p:cNvPr id="55" name="TextBox 98"/>
          <p:cNvSpPr>
            <a:spLocks noChangeArrowheads="1"/>
          </p:cNvSpPr>
          <p:nvPr/>
        </p:nvSpPr>
        <p:spPr bwMode="auto">
          <a:xfrm>
            <a:off x="4895691" y="2871788"/>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defRPr/>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56" name="直接连接符 99"/>
          <p:cNvSpPr>
            <a:spLocks noChangeShapeType="1"/>
          </p:cNvSpPr>
          <p:nvPr/>
        </p:nvSpPr>
        <p:spPr bwMode="auto">
          <a:xfrm>
            <a:off x="4862513" y="2854325"/>
            <a:ext cx="939800" cy="0"/>
          </a:xfrm>
          <a:prstGeom prst="line">
            <a:avLst/>
          </a:prstGeom>
          <a:noFill/>
          <a:ln w="5080">
            <a:solidFill>
              <a:schemeClr val="tx1">
                <a:lumMod val="65000"/>
                <a:lumOff val="35000"/>
              </a:schemeClr>
            </a:solidFill>
            <a:bevel/>
          </a:ln>
          <a:extLst>
            <a:ext uri="{909E8E84-426E-40DD-AFC4-6F175D3DCCD1}">
              <a14:hiddenFill>
                <a:noFill/>
              </a14:hiddenFill>
            </a:ext>
          </a:extLst>
        </p:spPr>
        <p:txBody>
          <a:bodyPr/>
          <a:lstStyle/>
          <a:p>
            <a:pPr>
              <a:defRPr/>
            </a:pPr>
            <a:endParaRPr altLang="en-US" lang="zh-CN"/>
          </a:p>
        </p:txBody>
      </p:sp>
      <p:sp>
        <p:nvSpPr>
          <p:cNvPr id="57" name="矩形 1"/>
          <p:cNvSpPr>
            <a:spLocks noChangeArrowheads="1"/>
          </p:cNvSpPr>
          <p:nvPr/>
        </p:nvSpPr>
        <p:spPr bwMode="auto">
          <a:xfrm>
            <a:off x="4795838" y="2513013"/>
            <a:ext cx="115093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r>
              <a:rPr altLang="en-US" lang="zh-CN" sz="800">
                <a:solidFill>
                  <a:schemeClr val="tx1">
                    <a:lumMod val="75000"/>
                    <a:lumOff val="25000"/>
                  </a:schemeClr>
                </a:solidFill>
                <a:latin charset="-122" panose="020b0503020204020204" pitchFamily="34" typeface="微软雅黑"/>
                <a:ea charset="-122" panose="020b0503020204020204" pitchFamily="34" typeface="微软雅黑"/>
                <a:sym charset="-122" panose="02000000000000000000" pitchFamily="2" typeface="方正兰亭黑_GBK"/>
              </a:rPr>
              <a:t>点击输入图表的描述说明点击</a:t>
            </a:r>
          </a:p>
        </p:txBody>
      </p:sp>
      <p:sp>
        <p:nvSpPr>
          <p:cNvPr id="58" name="TextBox 101"/>
          <p:cNvSpPr>
            <a:spLocks noChangeArrowheads="1"/>
          </p:cNvSpPr>
          <p:nvPr/>
        </p:nvSpPr>
        <p:spPr bwMode="auto">
          <a:xfrm>
            <a:off x="6907053" y="5053013"/>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defRPr/>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59" name="直接连接符 102"/>
          <p:cNvSpPr>
            <a:spLocks noChangeShapeType="1"/>
          </p:cNvSpPr>
          <p:nvPr/>
        </p:nvSpPr>
        <p:spPr bwMode="auto">
          <a:xfrm>
            <a:off x="6883400" y="5391150"/>
            <a:ext cx="939800" cy="1588"/>
          </a:xfrm>
          <a:prstGeom prst="line">
            <a:avLst/>
          </a:prstGeom>
          <a:noFill/>
          <a:ln w="5080">
            <a:solidFill>
              <a:schemeClr val="tx1">
                <a:lumMod val="65000"/>
                <a:lumOff val="35000"/>
              </a:schemeClr>
            </a:solidFill>
            <a:bevel/>
          </a:ln>
          <a:extLst>
            <a:ext uri="{909E8E84-426E-40DD-AFC4-6F175D3DCCD1}">
              <a14:hiddenFill>
                <a:noFill/>
              </a14:hiddenFill>
            </a:ext>
          </a:extLst>
        </p:spPr>
        <p:txBody>
          <a:bodyPr/>
          <a:lstStyle/>
          <a:p>
            <a:pPr>
              <a:defRPr/>
            </a:pPr>
            <a:endParaRPr altLang="en-US" lang="zh-CN"/>
          </a:p>
        </p:txBody>
      </p:sp>
      <p:sp>
        <p:nvSpPr>
          <p:cNvPr id="60" name="矩形 1"/>
          <p:cNvSpPr>
            <a:spLocks noChangeArrowheads="1"/>
          </p:cNvSpPr>
          <p:nvPr/>
        </p:nvSpPr>
        <p:spPr bwMode="auto">
          <a:xfrm>
            <a:off x="6802439" y="5426075"/>
            <a:ext cx="115093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r>
              <a:rPr altLang="en-US" lang="zh-CN" sz="800">
                <a:solidFill>
                  <a:schemeClr val="tx1">
                    <a:lumMod val="75000"/>
                    <a:lumOff val="25000"/>
                  </a:schemeClr>
                </a:solidFill>
                <a:latin charset="-122" panose="020b0503020204020204" pitchFamily="34" typeface="微软雅黑"/>
                <a:ea charset="-122" panose="020b0503020204020204" pitchFamily="34" typeface="微软雅黑"/>
                <a:sym charset="-122" panose="02000000000000000000" pitchFamily="2" typeface="方正兰亭黑_GBK"/>
              </a:rPr>
              <a:t>点击输入图表的描述说明点击</a:t>
            </a:r>
          </a:p>
        </p:txBody>
      </p:sp>
      <p:sp>
        <p:nvSpPr>
          <p:cNvPr id="61" name="TextBox 104"/>
          <p:cNvSpPr>
            <a:spLocks noChangeArrowheads="1"/>
          </p:cNvSpPr>
          <p:nvPr/>
        </p:nvSpPr>
        <p:spPr bwMode="auto">
          <a:xfrm>
            <a:off x="8223093" y="4516438"/>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defRPr/>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62" name="直接连接符 105"/>
          <p:cNvSpPr>
            <a:spLocks noChangeShapeType="1"/>
          </p:cNvSpPr>
          <p:nvPr/>
        </p:nvSpPr>
        <p:spPr bwMode="auto">
          <a:xfrm>
            <a:off x="8189913" y="4854575"/>
            <a:ext cx="939800" cy="1588"/>
          </a:xfrm>
          <a:prstGeom prst="line">
            <a:avLst/>
          </a:prstGeom>
          <a:noFill/>
          <a:ln w="5080">
            <a:solidFill>
              <a:schemeClr val="tx1">
                <a:lumMod val="65000"/>
                <a:lumOff val="35000"/>
              </a:schemeClr>
            </a:solidFill>
            <a:bevel/>
          </a:ln>
          <a:extLst>
            <a:ext uri="{909E8E84-426E-40DD-AFC4-6F175D3DCCD1}">
              <a14:hiddenFill>
                <a:noFill/>
              </a14:hiddenFill>
            </a:ext>
          </a:extLst>
        </p:spPr>
        <p:txBody>
          <a:bodyPr/>
          <a:lstStyle/>
          <a:p>
            <a:pPr>
              <a:defRPr/>
            </a:pPr>
            <a:endParaRPr altLang="en-US" lang="zh-CN"/>
          </a:p>
        </p:txBody>
      </p:sp>
      <p:sp>
        <p:nvSpPr>
          <p:cNvPr id="63" name="矩形 1"/>
          <p:cNvSpPr>
            <a:spLocks noChangeArrowheads="1"/>
          </p:cNvSpPr>
          <p:nvPr/>
        </p:nvSpPr>
        <p:spPr bwMode="auto">
          <a:xfrm>
            <a:off x="8101014" y="4889500"/>
            <a:ext cx="11493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r>
              <a:rPr altLang="en-US" lang="zh-CN" sz="800">
                <a:solidFill>
                  <a:schemeClr val="tx1">
                    <a:lumMod val="75000"/>
                    <a:lumOff val="25000"/>
                  </a:schemeClr>
                </a:solidFill>
                <a:latin charset="-122" panose="020b0503020204020204" pitchFamily="34" typeface="微软雅黑"/>
                <a:ea charset="-122" panose="020b0503020204020204" pitchFamily="34" typeface="微软雅黑"/>
                <a:sym charset="-122" panose="02000000000000000000" pitchFamily="2" typeface="方正兰亭黑_GBK"/>
              </a:rPr>
              <a:t>点击输入图表的描述说明点击</a:t>
            </a:r>
          </a:p>
        </p:txBody>
      </p:sp>
      <p:sp>
        <p:nvSpPr>
          <p:cNvPr id="64" name="TextBox 107"/>
          <p:cNvSpPr>
            <a:spLocks noChangeArrowheads="1"/>
          </p:cNvSpPr>
          <p:nvPr/>
        </p:nvSpPr>
        <p:spPr bwMode="auto">
          <a:xfrm>
            <a:off x="9259728" y="2854325"/>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defRPr/>
            </a:pP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65" name="直接连接符 108"/>
          <p:cNvSpPr>
            <a:spLocks noChangeShapeType="1"/>
          </p:cNvSpPr>
          <p:nvPr/>
        </p:nvSpPr>
        <p:spPr bwMode="auto">
          <a:xfrm>
            <a:off x="9277350" y="2836863"/>
            <a:ext cx="939800" cy="1587"/>
          </a:xfrm>
          <a:prstGeom prst="line">
            <a:avLst/>
          </a:prstGeom>
          <a:noFill/>
          <a:ln w="5080">
            <a:solidFill>
              <a:schemeClr val="tx1">
                <a:lumMod val="65000"/>
                <a:lumOff val="35000"/>
              </a:schemeClr>
            </a:solidFill>
            <a:bevel/>
          </a:ln>
          <a:extLst>
            <a:ext uri="{909E8E84-426E-40DD-AFC4-6F175D3DCCD1}">
              <a14:hiddenFill>
                <a:noFill/>
              </a14:hiddenFill>
            </a:ext>
          </a:extLst>
        </p:spPr>
        <p:txBody>
          <a:bodyPr/>
          <a:lstStyle/>
          <a:p>
            <a:pPr>
              <a:defRPr/>
            </a:pPr>
            <a:endParaRPr altLang="en-US" lang="zh-CN"/>
          </a:p>
        </p:txBody>
      </p:sp>
      <p:sp>
        <p:nvSpPr>
          <p:cNvPr id="66" name="矩形 1"/>
          <p:cNvSpPr>
            <a:spLocks noChangeArrowheads="1"/>
          </p:cNvSpPr>
          <p:nvPr/>
        </p:nvSpPr>
        <p:spPr bwMode="auto">
          <a:xfrm>
            <a:off x="9188449" y="2513013"/>
            <a:ext cx="11493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r>
              <a:rPr altLang="en-US" lang="zh-CN" sz="800">
                <a:solidFill>
                  <a:schemeClr val="tx1">
                    <a:lumMod val="75000"/>
                    <a:lumOff val="25000"/>
                  </a:schemeClr>
                </a:solidFill>
                <a:latin charset="-122" panose="020b0503020204020204" pitchFamily="34" typeface="微软雅黑"/>
                <a:ea charset="-122" panose="020b0503020204020204" pitchFamily="34" typeface="微软雅黑"/>
                <a:sym charset="-122" panose="02000000000000000000" pitchFamily="2" typeface="方正兰亭黑_GBK"/>
              </a:rPr>
              <a:t>点击输入图表的描述说明点击</a:t>
            </a:r>
          </a:p>
        </p:txBody>
      </p:sp>
    </p:spTree>
    <p:custDataLst>
      <p:tags r:id="rId3"/>
    </p:custData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27"/>
                                        </p:tgtEl>
                                        <p:attrNameLst>
                                          <p:attrName>style.visibility</p:attrName>
                                        </p:attrNameLst>
                                      </p:cBhvr>
                                      <p:to>
                                        <p:strVal val="visible"/>
                                      </p:to>
                                    </p:set>
                                    <p:anim calcmode="lin" valueType="num">
                                      <p:cBhvr>
                                        <p:cTn dur="500" fill="hold" id="12"/>
                                        <p:tgtEl>
                                          <p:spTgt spid="27"/>
                                        </p:tgtEl>
                                        <p:attrNameLst>
                                          <p:attrName>ppt_w</p:attrName>
                                        </p:attrNameLst>
                                      </p:cBhvr>
                                      <p:tavLst>
                                        <p:tav tm="0">
                                          <p:val>
                                            <p:fltVal val="0"/>
                                          </p:val>
                                        </p:tav>
                                        <p:tav tm="100000">
                                          <p:val>
                                            <p:strVal val="#ppt_w"/>
                                          </p:val>
                                        </p:tav>
                                      </p:tavLst>
                                    </p:anim>
                                    <p:anim calcmode="lin" valueType="num">
                                      <p:cBhvr>
                                        <p:cTn dur="500" fill="hold" id="13"/>
                                        <p:tgtEl>
                                          <p:spTgt spid="27"/>
                                        </p:tgtEl>
                                        <p:attrNameLst>
                                          <p:attrName>ppt_h</p:attrName>
                                        </p:attrNameLst>
                                      </p:cBhvr>
                                      <p:tavLst>
                                        <p:tav tm="0">
                                          <p:val>
                                            <p:fltVal val="0"/>
                                          </p:val>
                                        </p:tav>
                                        <p:tav tm="100000">
                                          <p:val>
                                            <p:strVal val="#ppt_h"/>
                                          </p:val>
                                        </p:tav>
                                      </p:tavLst>
                                    </p:anim>
                                    <p:animEffect filter="fade" transition="in">
                                      <p:cBhvr>
                                        <p:cTn dur="500" id="14"/>
                                        <p:tgtEl>
                                          <p:spTgt spid="27"/>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2" presetSubtype="1">
                                  <p:stCondLst>
                                    <p:cond delay="0"/>
                                  </p:stCondLst>
                                  <p:childTnLst>
                                    <p:set>
                                      <p:cBhvr>
                                        <p:cTn dur="1" fill="hold" id="18">
                                          <p:stCondLst>
                                            <p:cond delay="0"/>
                                          </p:stCondLst>
                                        </p:cTn>
                                        <p:tgtEl>
                                          <p:spTgt spid="16"/>
                                        </p:tgtEl>
                                        <p:attrNameLst>
                                          <p:attrName>style.visibility</p:attrName>
                                        </p:attrNameLst>
                                      </p:cBhvr>
                                      <p:to>
                                        <p:strVal val="visible"/>
                                      </p:to>
                                    </p:set>
                                    <p:animEffect filter="wipe(up)" transition="in">
                                      <p:cBhvr>
                                        <p:cTn dur="500" id="19"/>
                                        <p:tgtEl>
                                          <p:spTgt spid="16"/>
                                        </p:tgtEl>
                                      </p:cBhvr>
                                    </p:animEffect>
                                  </p:childTnLst>
                                </p:cTn>
                              </p:par>
                              <p:par>
                                <p:cTn fill="hold" id="20" nodeType="withEffect" presetClass="entr" presetID="53" presetSubtype="0">
                                  <p:stCondLst>
                                    <p:cond delay="0"/>
                                  </p:stCondLst>
                                  <p:childTnLst>
                                    <p:set>
                                      <p:cBhvr>
                                        <p:cTn dur="1" fill="hold" id="21">
                                          <p:stCondLst>
                                            <p:cond delay="0"/>
                                          </p:stCondLst>
                                        </p:cTn>
                                        <p:tgtEl>
                                          <p:spTgt spid="46"/>
                                        </p:tgtEl>
                                        <p:attrNameLst>
                                          <p:attrName>style.visibility</p:attrName>
                                        </p:attrNameLst>
                                      </p:cBhvr>
                                      <p:to>
                                        <p:strVal val="visible"/>
                                      </p:to>
                                    </p:set>
                                    <p:anim calcmode="lin" valueType="num">
                                      <p:cBhvr>
                                        <p:cTn dur="500" fill="hold" id="22"/>
                                        <p:tgtEl>
                                          <p:spTgt spid="46"/>
                                        </p:tgtEl>
                                        <p:attrNameLst>
                                          <p:attrName>ppt_w</p:attrName>
                                        </p:attrNameLst>
                                      </p:cBhvr>
                                      <p:tavLst>
                                        <p:tav tm="0">
                                          <p:val>
                                            <p:fltVal val="0"/>
                                          </p:val>
                                        </p:tav>
                                        <p:tav tm="100000">
                                          <p:val>
                                            <p:strVal val="#ppt_w"/>
                                          </p:val>
                                        </p:tav>
                                      </p:tavLst>
                                    </p:anim>
                                    <p:anim calcmode="lin" valueType="num">
                                      <p:cBhvr>
                                        <p:cTn dur="500" fill="hold" id="23"/>
                                        <p:tgtEl>
                                          <p:spTgt spid="46"/>
                                        </p:tgtEl>
                                        <p:attrNameLst>
                                          <p:attrName>ppt_h</p:attrName>
                                        </p:attrNameLst>
                                      </p:cBhvr>
                                      <p:tavLst>
                                        <p:tav tm="0">
                                          <p:val>
                                            <p:fltVal val="0"/>
                                          </p:val>
                                        </p:tav>
                                        <p:tav tm="100000">
                                          <p:val>
                                            <p:strVal val="#ppt_h"/>
                                          </p:val>
                                        </p:tav>
                                      </p:tavLst>
                                    </p:anim>
                                    <p:animEffect filter="fade" transition="in">
                                      <p:cBhvr>
                                        <p:cTn dur="500" id="24"/>
                                        <p:tgtEl>
                                          <p:spTgt spid="46"/>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22" presetSubtype="4">
                                  <p:stCondLst>
                                    <p:cond delay="0"/>
                                  </p:stCondLst>
                                  <p:childTnLst>
                                    <p:set>
                                      <p:cBhvr>
                                        <p:cTn dur="1" fill="hold" id="28">
                                          <p:stCondLst>
                                            <p:cond delay="0"/>
                                          </p:stCondLst>
                                        </p:cTn>
                                        <p:tgtEl>
                                          <p:spTgt spid="17"/>
                                        </p:tgtEl>
                                        <p:attrNameLst>
                                          <p:attrName>style.visibility</p:attrName>
                                        </p:attrNameLst>
                                      </p:cBhvr>
                                      <p:to>
                                        <p:strVal val="visible"/>
                                      </p:to>
                                    </p:set>
                                    <p:animEffect filter="wipe(down)" transition="in">
                                      <p:cBhvr>
                                        <p:cTn dur="500" id="29"/>
                                        <p:tgtEl>
                                          <p:spTgt spid="17"/>
                                        </p:tgtEl>
                                      </p:cBhvr>
                                    </p:animEffect>
                                  </p:childTnLst>
                                </p:cTn>
                              </p:par>
                              <p:par>
                                <p:cTn fill="hold" id="30" nodeType="withEffect" presetClass="entr" presetID="53" presetSubtype="0">
                                  <p:stCondLst>
                                    <p:cond delay="0"/>
                                  </p:stCondLst>
                                  <p:childTnLst>
                                    <p:set>
                                      <p:cBhvr>
                                        <p:cTn dur="1" fill="hold" id="31">
                                          <p:stCondLst>
                                            <p:cond delay="0"/>
                                          </p:stCondLst>
                                        </p:cTn>
                                        <p:tgtEl>
                                          <p:spTgt spid="28"/>
                                        </p:tgtEl>
                                        <p:attrNameLst>
                                          <p:attrName>style.visibility</p:attrName>
                                        </p:attrNameLst>
                                      </p:cBhvr>
                                      <p:to>
                                        <p:strVal val="visible"/>
                                      </p:to>
                                    </p:set>
                                    <p:anim calcmode="lin" valueType="num">
                                      <p:cBhvr>
                                        <p:cTn dur="500" fill="hold" id="32"/>
                                        <p:tgtEl>
                                          <p:spTgt spid="28"/>
                                        </p:tgtEl>
                                        <p:attrNameLst>
                                          <p:attrName>ppt_w</p:attrName>
                                        </p:attrNameLst>
                                      </p:cBhvr>
                                      <p:tavLst>
                                        <p:tav tm="0">
                                          <p:val>
                                            <p:fltVal val="0"/>
                                          </p:val>
                                        </p:tav>
                                        <p:tav tm="100000">
                                          <p:val>
                                            <p:strVal val="#ppt_w"/>
                                          </p:val>
                                        </p:tav>
                                      </p:tavLst>
                                    </p:anim>
                                    <p:anim calcmode="lin" valueType="num">
                                      <p:cBhvr>
                                        <p:cTn dur="500" fill="hold" id="33"/>
                                        <p:tgtEl>
                                          <p:spTgt spid="28"/>
                                        </p:tgtEl>
                                        <p:attrNameLst>
                                          <p:attrName>ppt_h</p:attrName>
                                        </p:attrNameLst>
                                      </p:cBhvr>
                                      <p:tavLst>
                                        <p:tav tm="0">
                                          <p:val>
                                            <p:fltVal val="0"/>
                                          </p:val>
                                        </p:tav>
                                        <p:tav tm="100000">
                                          <p:val>
                                            <p:strVal val="#ppt_h"/>
                                          </p:val>
                                        </p:tav>
                                      </p:tavLst>
                                    </p:anim>
                                    <p:animEffect filter="fade" transition="in">
                                      <p:cBhvr>
                                        <p:cTn dur="500" id="34"/>
                                        <p:tgtEl>
                                          <p:spTgt spid="28"/>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id="37" nodeType="clickEffect" presetClass="entr" presetID="22" presetSubtype="1">
                                  <p:stCondLst>
                                    <p:cond delay="0"/>
                                  </p:stCondLst>
                                  <p:childTnLst>
                                    <p:set>
                                      <p:cBhvr>
                                        <p:cTn dur="1" fill="hold" id="38">
                                          <p:stCondLst>
                                            <p:cond delay="0"/>
                                          </p:stCondLst>
                                        </p:cTn>
                                        <p:tgtEl>
                                          <p:spTgt spid="18"/>
                                        </p:tgtEl>
                                        <p:attrNameLst>
                                          <p:attrName>style.visibility</p:attrName>
                                        </p:attrNameLst>
                                      </p:cBhvr>
                                      <p:to>
                                        <p:strVal val="visible"/>
                                      </p:to>
                                    </p:set>
                                    <p:animEffect filter="wipe(up)" transition="in">
                                      <p:cBhvr>
                                        <p:cTn dur="500" id="39"/>
                                        <p:tgtEl>
                                          <p:spTgt spid="18"/>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53" presetSubtype="0">
                                  <p:stCondLst>
                                    <p:cond delay="0"/>
                                  </p:stCondLst>
                                  <p:childTnLst>
                                    <p:set>
                                      <p:cBhvr>
                                        <p:cTn dur="1" fill="hold" id="43">
                                          <p:stCondLst>
                                            <p:cond delay="0"/>
                                          </p:stCondLst>
                                        </p:cTn>
                                        <p:tgtEl>
                                          <p:spTgt spid="26"/>
                                        </p:tgtEl>
                                        <p:attrNameLst>
                                          <p:attrName>style.visibility</p:attrName>
                                        </p:attrNameLst>
                                      </p:cBhvr>
                                      <p:to>
                                        <p:strVal val="visible"/>
                                      </p:to>
                                    </p:set>
                                    <p:anim calcmode="lin" valueType="num">
                                      <p:cBhvr>
                                        <p:cTn dur="500" fill="hold" id="44"/>
                                        <p:tgtEl>
                                          <p:spTgt spid="26"/>
                                        </p:tgtEl>
                                        <p:attrNameLst>
                                          <p:attrName>ppt_w</p:attrName>
                                        </p:attrNameLst>
                                      </p:cBhvr>
                                      <p:tavLst>
                                        <p:tav tm="0">
                                          <p:val>
                                            <p:fltVal val="0"/>
                                          </p:val>
                                        </p:tav>
                                        <p:tav tm="100000">
                                          <p:val>
                                            <p:strVal val="#ppt_w"/>
                                          </p:val>
                                        </p:tav>
                                      </p:tavLst>
                                    </p:anim>
                                    <p:anim calcmode="lin" valueType="num">
                                      <p:cBhvr>
                                        <p:cTn dur="500" fill="hold" id="45"/>
                                        <p:tgtEl>
                                          <p:spTgt spid="26"/>
                                        </p:tgtEl>
                                        <p:attrNameLst>
                                          <p:attrName>ppt_h</p:attrName>
                                        </p:attrNameLst>
                                      </p:cBhvr>
                                      <p:tavLst>
                                        <p:tav tm="0">
                                          <p:val>
                                            <p:fltVal val="0"/>
                                          </p:val>
                                        </p:tav>
                                        <p:tav tm="100000">
                                          <p:val>
                                            <p:strVal val="#ppt_h"/>
                                          </p:val>
                                        </p:tav>
                                      </p:tavLst>
                                    </p:anim>
                                    <p:animEffect filter="fade" transition="in">
                                      <p:cBhvr>
                                        <p:cTn dur="500" id="46"/>
                                        <p:tgtEl>
                                          <p:spTgt spid="26"/>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id="49" nodeType="clickEffect" presetClass="entr" presetID="22" presetSubtype="4">
                                  <p:stCondLst>
                                    <p:cond delay="0"/>
                                  </p:stCondLst>
                                  <p:childTnLst>
                                    <p:set>
                                      <p:cBhvr>
                                        <p:cTn dur="1" fill="hold" id="50">
                                          <p:stCondLst>
                                            <p:cond delay="0"/>
                                          </p:stCondLst>
                                        </p:cTn>
                                        <p:tgtEl>
                                          <p:spTgt spid="19"/>
                                        </p:tgtEl>
                                        <p:attrNameLst>
                                          <p:attrName>style.visibility</p:attrName>
                                        </p:attrNameLst>
                                      </p:cBhvr>
                                      <p:to>
                                        <p:strVal val="visible"/>
                                      </p:to>
                                    </p:set>
                                    <p:animEffect filter="wipe(down)" transition="in">
                                      <p:cBhvr>
                                        <p:cTn dur="500" id="51"/>
                                        <p:tgtEl>
                                          <p:spTgt spid="19"/>
                                        </p:tgtEl>
                                      </p:cBhvr>
                                    </p:animEffect>
                                  </p:childTnLst>
                                </p:cTn>
                              </p:par>
                            </p:childTnLst>
                          </p:cTn>
                        </p:par>
                      </p:childTnLst>
                    </p:cTn>
                  </p:par>
                  <p:par>
                    <p:cTn fill="hold" id="52" nodeType="clickPar">
                      <p:stCondLst>
                        <p:cond delay="indefinite"/>
                      </p:stCondLst>
                      <p:childTnLst>
                        <p:par>
                          <p:cTn fill="hold" id="53" nodeType="afterGroup">
                            <p:stCondLst>
                              <p:cond delay="0"/>
                            </p:stCondLst>
                            <p:childTnLst>
                              <p:par>
                                <p:cTn fill="hold" id="54" nodeType="clickEffect" presetClass="entr" presetID="53" presetSubtype="0">
                                  <p:stCondLst>
                                    <p:cond delay="0"/>
                                  </p:stCondLst>
                                  <p:childTnLst>
                                    <p:set>
                                      <p:cBhvr>
                                        <p:cTn dur="1" fill="hold" id="55">
                                          <p:stCondLst>
                                            <p:cond delay="0"/>
                                          </p:stCondLst>
                                        </p:cTn>
                                        <p:tgtEl>
                                          <p:spTgt spid="40"/>
                                        </p:tgtEl>
                                        <p:attrNameLst>
                                          <p:attrName>style.visibility</p:attrName>
                                        </p:attrNameLst>
                                      </p:cBhvr>
                                      <p:to>
                                        <p:strVal val="visible"/>
                                      </p:to>
                                    </p:set>
                                    <p:anim calcmode="lin" valueType="num">
                                      <p:cBhvr>
                                        <p:cTn dur="500" fill="hold" id="56"/>
                                        <p:tgtEl>
                                          <p:spTgt spid="40"/>
                                        </p:tgtEl>
                                        <p:attrNameLst>
                                          <p:attrName>ppt_w</p:attrName>
                                        </p:attrNameLst>
                                      </p:cBhvr>
                                      <p:tavLst>
                                        <p:tav tm="0">
                                          <p:val>
                                            <p:fltVal val="0"/>
                                          </p:val>
                                        </p:tav>
                                        <p:tav tm="100000">
                                          <p:val>
                                            <p:strVal val="#ppt_w"/>
                                          </p:val>
                                        </p:tav>
                                      </p:tavLst>
                                    </p:anim>
                                    <p:anim calcmode="lin" valueType="num">
                                      <p:cBhvr>
                                        <p:cTn dur="500" fill="hold" id="57"/>
                                        <p:tgtEl>
                                          <p:spTgt spid="40"/>
                                        </p:tgtEl>
                                        <p:attrNameLst>
                                          <p:attrName>ppt_h</p:attrName>
                                        </p:attrNameLst>
                                      </p:cBhvr>
                                      <p:tavLst>
                                        <p:tav tm="0">
                                          <p:val>
                                            <p:fltVal val="0"/>
                                          </p:val>
                                        </p:tav>
                                        <p:tav tm="100000">
                                          <p:val>
                                            <p:strVal val="#ppt_h"/>
                                          </p:val>
                                        </p:tav>
                                      </p:tavLst>
                                    </p:anim>
                                    <p:animEffect filter="fade" transition="in">
                                      <p:cBhvr>
                                        <p:cTn dur="500" id="58"/>
                                        <p:tgtEl>
                                          <p:spTgt spid="40"/>
                                        </p:tgtEl>
                                      </p:cBhvr>
                                    </p:animEffect>
                                  </p:childTnLst>
                                </p:cTn>
                              </p:par>
                            </p:childTnLst>
                          </p:cTn>
                        </p:par>
                      </p:childTnLst>
                    </p:cTn>
                  </p:par>
                  <p:par>
                    <p:cTn fill="hold" id="59" nodeType="clickPar">
                      <p:stCondLst>
                        <p:cond delay="indefinite"/>
                      </p:stCondLst>
                      <p:childTnLst>
                        <p:par>
                          <p:cTn fill="hold" id="60" nodeType="afterGroup">
                            <p:stCondLst>
                              <p:cond delay="0"/>
                            </p:stCondLst>
                            <p:childTnLst>
                              <p:par>
                                <p:cTn fill="hold" id="61" nodeType="clickEffect" presetClass="entr" presetID="22" presetSubtype="1">
                                  <p:stCondLst>
                                    <p:cond delay="0"/>
                                  </p:stCondLst>
                                  <p:childTnLst>
                                    <p:set>
                                      <p:cBhvr>
                                        <p:cTn dur="1" fill="hold" id="62">
                                          <p:stCondLst>
                                            <p:cond delay="0"/>
                                          </p:stCondLst>
                                        </p:cTn>
                                        <p:tgtEl>
                                          <p:spTgt spid="20"/>
                                        </p:tgtEl>
                                        <p:attrNameLst>
                                          <p:attrName>style.visibility</p:attrName>
                                        </p:attrNameLst>
                                      </p:cBhvr>
                                      <p:to>
                                        <p:strVal val="visible"/>
                                      </p:to>
                                    </p:set>
                                    <p:animEffect filter="wipe(up)" transition="in">
                                      <p:cBhvr>
                                        <p:cTn dur="500" id="63"/>
                                        <p:tgtEl>
                                          <p:spTgt spid="20"/>
                                        </p:tgtEl>
                                      </p:cBhvr>
                                    </p:animEffect>
                                  </p:childTnLst>
                                </p:cTn>
                              </p:par>
                            </p:childTnLst>
                          </p:cTn>
                        </p:par>
                      </p:childTnLst>
                    </p:cTn>
                  </p:par>
                  <p:par>
                    <p:cTn fill="hold" id="64" nodeType="clickPar">
                      <p:stCondLst>
                        <p:cond delay="indefinite"/>
                      </p:stCondLst>
                      <p:childTnLst>
                        <p:par>
                          <p:cTn fill="hold" id="65" nodeType="afterGroup">
                            <p:stCondLst>
                              <p:cond delay="0"/>
                            </p:stCondLst>
                            <p:childTnLst>
                              <p:par>
                                <p:cTn fill="hold" id="66" nodeType="clickEffect" presetClass="entr" presetID="53" presetSubtype="0">
                                  <p:stCondLst>
                                    <p:cond delay="0"/>
                                  </p:stCondLst>
                                  <p:childTnLst>
                                    <p:set>
                                      <p:cBhvr>
                                        <p:cTn dur="1" fill="hold" id="67">
                                          <p:stCondLst>
                                            <p:cond delay="0"/>
                                          </p:stCondLst>
                                        </p:cTn>
                                        <p:tgtEl>
                                          <p:spTgt spid="31"/>
                                        </p:tgtEl>
                                        <p:attrNameLst>
                                          <p:attrName>style.visibility</p:attrName>
                                        </p:attrNameLst>
                                      </p:cBhvr>
                                      <p:to>
                                        <p:strVal val="visible"/>
                                      </p:to>
                                    </p:set>
                                    <p:anim calcmode="lin" valueType="num">
                                      <p:cBhvr>
                                        <p:cTn dur="500" fill="hold" id="68"/>
                                        <p:tgtEl>
                                          <p:spTgt spid="31"/>
                                        </p:tgtEl>
                                        <p:attrNameLst>
                                          <p:attrName>ppt_w</p:attrName>
                                        </p:attrNameLst>
                                      </p:cBhvr>
                                      <p:tavLst>
                                        <p:tav tm="0">
                                          <p:val>
                                            <p:fltVal val="0"/>
                                          </p:val>
                                        </p:tav>
                                        <p:tav tm="100000">
                                          <p:val>
                                            <p:strVal val="#ppt_w"/>
                                          </p:val>
                                        </p:tav>
                                      </p:tavLst>
                                    </p:anim>
                                    <p:anim calcmode="lin" valueType="num">
                                      <p:cBhvr>
                                        <p:cTn dur="500" fill="hold" id="69"/>
                                        <p:tgtEl>
                                          <p:spTgt spid="31"/>
                                        </p:tgtEl>
                                        <p:attrNameLst>
                                          <p:attrName>ppt_h</p:attrName>
                                        </p:attrNameLst>
                                      </p:cBhvr>
                                      <p:tavLst>
                                        <p:tav tm="0">
                                          <p:val>
                                            <p:fltVal val="0"/>
                                          </p:val>
                                        </p:tav>
                                        <p:tav tm="100000">
                                          <p:val>
                                            <p:strVal val="#ppt_h"/>
                                          </p:val>
                                        </p:tav>
                                      </p:tavLst>
                                    </p:anim>
                                    <p:animEffect filter="fade" transition="in">
                                      <p:cBhvr>
                                        <p:cTn dur="500" id="70"/>
                                        <p:tgtEl>
                                          <p:spTgt spid="31"/>
                                        </p:tgtEl>
                                      </p:cBhvr>
                                    </p:animEffect>
                                  </p:childTnLst>
                                </p:cTn>
                              </p:par>
                            </p:childTnLst>
                          </p:cTn>
                        </p:par>
                      </p:childTnLst>
                    </p:cTn>
                  </p:par>
                  <p:par>
                    <p:cTn fill="hold" id="71" nodeType="clickPar">
                      <p:stCondLst>
                        <p:cond delay="indefinite"/>
                      </p:stCondLst>
                      <p:childTnLst>
                        <p:par>
                          <p:cTn fill="hold" id="72" nodeType="afterGroup">
                            <p:stCondLst>
                              <p:cond delay="0"/>
                            </p:stCondLst>
                            <p:childTnLst>
                              <p:par>
                                <p:cTn fill="hold" id="73" nodeType="clickEffect" presetClass="entr" presetID="22" presetSubtype="4">
                                  <p:stCondLst>
                                    <p:cond delay="0"/>
                                  </p:stCondLst>
                                  <p:childTnLst>
                                    <p:set>
                                      <p:cBhvr>
                                        <p:cTn dur="1" fill="hold" id="74">
                                          <p:stCondLst>
                                            <p:cond delay="0"/>
                                          </p:stCondLst>
                                        </p:cTn>
                                        <p:tgtEl>
                                          <p:spTgt spid="21"/>
                                        </p:tgtEl>
                                        <p:attrNameLst>
                                          <p:attrName>style.visibility</p:attrName>
                                        </p:attrNameLst>
                                      </p:cBhvr>
                                      <p:to>
                                        <p:strVal val="visible"/>
                                      </p:to>
                                    </p:set>
                                    <p:animEffect filter="wipe(down)" transition="in">
                                      <p:cBhvr>
                                        <p:cTn dur="500" id="75"/>
                                        <p:tgtEl>
                                          <p:spTgt spid="21"/>
                                        </p:tgtEl>
                                      </p:cBhvr>
                                    </p:animEffect>
                                  </p:childTnLst>
                                </p:cTn>
                              </p:par>
                            </p:childTnLst>
                          </p:cTn>
                        </p:par>
                      </p:childTnLst>
                    </p:cTn>
                  </p:par>
                  <p:par>
                    <p:cTn fill="hold" id="76" nodeType="clickPar">
                      <p:stCondLst>
                        <p:cond delay="indefinite"/>
                      </p:stCondLst>
                      <p:childTnLst>
                        <p:par>
                          <p:cTn fill="hold" id="77" nodeType="afterGroup">
                            <p:stCondLst>
                              <p:cond delay="0"/>
                            </p:stCondLst>
                            <p:childTnLst>
                              <p:par>
                                <p:cTn fill="hold" id="78" nodeType="clickEffect" presetClass="entr" presetID="53" presetSubtype="0">
                                  <p:stCondLst>
                                    <p:cond delay="0"/>
                                  </p:stCondLst>
                                  <p:childTnLst>
                                    <p:set>
                                      <p:cBhvr>
                                        <p:cTn dur="1" fill="hold" id="79">
                                          <p:stCondLst>
                                            <p:cond delay="0"/>
                                          </p:stCondLst>
                                        </p:cTn>
                                        <p:tgtEl>
                                          <p:spTgt spid="43"/>
                                        </p:tgtEl>
                                        <p:attrNameLst>
                                          <p:attrName>style.visibility</p:attrName>
                                        </p:attrNameLst>
                                      </p:cBhvr>
                                      <p:to>
                                        <p:strVal val="visible"/>
                                      </p:to>
                                    </p:set>
                                    <p:anim calcmode="lin" valueType="num">
                                      <p:cBhvr>
                                        <p:cTn dur="500" fill="hold" id="80"/>
                                        <p:tgtEl>
                                          <p:spTgt spid="43"/>
                                        </p:tgtEl>
                                        <p:attrNameLst>
                                          <p:attrName>ppt_w</p:attrName>
                                        </p:attrNameLst>
                                      </p:cBhvr>
                                      <p:tavLst>
                                        <p:tav tm="0">
                                          <p:val>
                                            <p:fltVal val="0"/>
                                          </p:val>
                                        </p:tav>
                                        <p:tav tm="100000">
                                          <p:val>
                                            <p:strVal val="#ppt_w"/>
                                          </p:val>
                                        </p:tav>
                                      </p:tavLst>
                                    </p:anim>
                                    <p:anim calcmode="lin" valueType="num">
                                      <p:cBhvr>
                                        <p:cTn dur="500" fill="hold" id="81"/>
                                        <p:tgtEl>
                                          <p:spTgt spid="43"/>
                                        </p:tgtEl>
                                        <p:attrNameLst>
                                          <p:attrName>ppt_h</p:attrName>
                                        </p:attrNameLst>
                                      </p:cBhvr>
                                      <p:tavLst>
                                        <p:tav tm="0">
                                          <p:val>
                                            <p:fltVal val="0"/>
                                          </p:val>
                                        </p:tav>
                                        <p:tav tm="100000">
                                          <p:val>
                                            <p:strVal val="#ppt_h"/>
                                          </p:val>
                                        </p:tav>
                                      </p:tavLst>
                                    </p:anim>
                                    <p:animEffect filter="fade" transition="in">
                                      <p:cBhvr>
                                        <p:cTn dur="500" id="82"/>
                                        <p:tgtEl>
                                          <p:spTgt spid="43"/>
                                        </p:tgtEl>
                                      </p:cBhvr>
                                    </p:animEffect>
                                  </p:childTnLst>
                                </p:cTn>
                              </p:par>
                            </p:childTnLst>
                          </p:cTn>
                        </p:par>
                      </p:childTnLst>
                    </p:cTn>
                  </p:par>
                  <p:par>
                    <p:cTn fill="hold" id="83" nodeType="clickPar">
                      <p:stCondLst>
                        <p:cond delay="indefinite"/>
                      </p:stCondLst>
                      <p:childTnLst>
                        <p:par>
                          <p:cTn fill="hold" id="84" nodeType="afterGroup">
                            <p:stCondLst>
                              <p:cond delay="0"/>
                            </p:stCondLst>
                            <p:childTnLst>
                              <p:par>
                                <p:cTn fill="hold" id="85" nodeType="clickEffect" presetClass="entr" presetID="22" presetSubtype="1">
                                  <p:stCondLst>
                                    <p:cond delay="0"/>
                                  </p:stCondLst>
                                  <p:childTnLst>
                                    <p:set>
                                      <p:cBhvr>
                                        <p:cTn dur="1" fill="hold" id="86">
                                          <p:stCondLst>
                                            <p:cond delay="0"/>
                                          </p:stCondLst>
                                        </p:cTn>
                                        <p:tgtEl>
                                          <p:spTgt spid="22"/>
                                        </p:tgtEl>
                                        <p:attrNameLst>
                                          <p:attrName>style.visibility</p:attrName>
                                        </p:attrNameLst>
                                      </p:cBhvr>
                                      <p:to>
                                        <p:strVal val="visible"/>
                                      </p:to>
                                    </p:set>
                                    <p:animEffect filter="wipe(up)" transition="in">
                                      <p:cBhvr>
                                        <p:cTn dur="500" id="87"/>
                                        <p:tgtEl>
                                          <p:spTgt spid="22"/>
                                        </p:tgtEl>
                                      </p:cBhvr>
                                    </p:animEffect>
                                  </p:childTnLst>
                                </p:cTn>
                              </p:par>
                            </p:childTnLst>
                          </p:cTn>
                        </p:par>
                      </p:childTnLst>
                    </p:cTn>
                  </p:par>
                  <p:par>
                    <p:cTn fill="hold" id="88" nodeType="clickPar">
                      <p:stCondLst>
                        <p:cond delay="indefinite"/>
                      </p:stCondLst>
                      <p:childTnLst>
                        <p:par>
                          <p:cTn fill="hold" id="89" nodeType="afterGroup">
                            <p:stCondLst>
                              <p:cond delay="0"/>
                            </p:stCondLst>
                            <p:childTnLst>
                              <p:par>
                                <p:cTn fill="hold" id="90" nodeType="clickEffect" presetClass="entr" presetID="53" presetSubtype="0">
                                  <p:stCondLst>
                                    <p:cond delay="0"/>
                                  </p:stCondLst>
                                  <p:childTnLst>
                                    <p:set>
                                      <p:cBhvr>
                                        <p:cTn dur="1" fill="hold" id="91">
                                          <p:stCondLst>
                                            <p:cond delay="0"/>
                                          </p:stCondLst>
                                        </p:cTn>
                                        <p:tgtEl>
                                          <p:spTgt spid="34"/>
                                        </p:tgtEl>
                                        <p:attrNameLst>
                                          <p:attrName>style.visibility</p:attrName>
                                        </p:attrNameLst>
                                      </p:cBhvr>
                                      <p:to>
                                        <p:strVal val="visible"/>
                                      </p:to>
                                    </p:set>
                                    <p:anim calcmode="lin" valueType="num">
                                      <p:cBhvr>
                                        <p:cTn dur="500" fill="hold" id="92"/>
                                        <p:tgtEl>
                                          <p:spTgt spid="34"/>
                                        </p:tgtEl>
                                        <p:attrNameLst>
                                          <p:attrName>ppt_w</p:attrName>
                                        </p:attrNameLst>
                                      </p:cBhvr>
                                      <p:tavLst>
                                        <p:tav tm="0">
                                          <p:val>
                                            <p:fltVal val="0"/>
                                          </p:val>
                                        </p:tav>
                                        <p:tav tm="100000">
                                          <p:val>
                                            <p:strVal val="#ppt_w"/>
                                          </p:val>
                                        </p:tav>
                                      </p:tavLst>
                                    </p:anim>
                                    <p:anim calcmode="lin" valueType="num">
                                      <p:cBhvr>
                                        <p:cTn dur="500" fill="hold" id="93"/>
                                        <p:tgtEl>
                                          <p:spTgt spid="34"/>
                                        </p:tgtEl>
                                        <p:attrNameLst>
                                          <p:attrName>ppt_h</p:attrName>
                                        </p:attrNameLst>
                                      </p:cBhvr>
                                      <p:tavLst>
                                        <p:tav tm="0">
                                          <p:val>
                                            <p:fltVal val="0"/>
                                          </p:val>
                                        </p:tav>
                                        <p:tav tm="100000">
                                          <p:val>
                                            <p:strVal val="#ppt_h"/>
                                          </p:val>
                                        </p:tav>
                                      </p:tavLst>
                                    </p:anim>
                                    <p:animEffect filter="fade" transition="in">
                                      <p:cBhvr>
                                        <p:cTn dur="500" id="94"/>
                                        <p:tgtEl>
                                          <p:spTgt spid="34"/>
                                        </p:tgtEl>
                                      </p:cBhvr>
                                    </p:animEffect>
                                  </p:childTnLst>
                                </p:cTn>
                              </p:par>
                            </p:childTnLst>
                          </p:cTn>
                        </p:par>
                      </p:childTnLst>
                    </p:cTn>
                  </p:par>
                  <p:par>
                    <p:cTn fill="hold" id="95" nodeType="clickPar">
                      <p:stCondLst>
                        <p:cond delay="indefinite"/>
                      </p:stCondLst>
                      <p:childTnLst>
                        <p:par>
                          <p:cTn fill="hold" id="96" nodeType="afterGroup">
                            <p:stCondLst>
                              <p:cond delay="0"/>
                            </p:stCondLst>
                            <p:childTnLst>
                              <p:par>
                                <p:cTn fill="hold" id="97" nodeType="clickEffect" presetClass="entr" presetID="22" presetSubtype="4">
                                  <p:stCondLst>
                                    <p:cond delay="0"/>
                                  </p:stCondLst>
                                  <p:childTnLst>
                                    <p:set>
                                      <p:cBhvr>
                                        <p:cTn dur="1" fill="hold" id="98">
                                          <p:stCondLst>
                                            <p:cond delay="0"/>
                                          </p:stCondLst>
                                        </p:cTn>
                                        <p:tgtEl>
                                          <p:spTgt spid="23"/>
                                        </p:tgtEl>
                                        <p:attrNameLst>
                                          <p:attrName>style.visibility</p:attrName>
                                        </p:attrNameLst>
                                      </p:cBhvr>
                                      <p:to>
                                        <p:strVal val="visible"/>
                                      </p:to>
                                    </p:set>
                                    <p:animEffect filter="wipe(down)" transition="in">
                                      <p:cBhvr>
                                        <p:cTn dur="500" id="99"/>
                                        <p:tgtEl>
                                          <p:spTgt spid="23"/>
                                        </p:tgtEl>
                                      </p:cBhvr>
                                    </p:animEffect>
                                  </p:childTnLst>
                                </p:cTn>
                              </p:par>
                            </p:childTnLst>
                          </p:cTn>
                        </p:par>
                      </p:childTnLst>
                    </p:cTn>
                  </p:par>
                  <p:par>
                    <p:cTn fill="hold" id="100" nodeType="clickPar">
                      <p:stCondLst>
                        <p:cond delay="indefinite"/>
                      </p:stCondLst>
                      <p:childTnLst>
                        <p:par>
                          <p:cTn fill="hold" id="101" nodeType="afterGroup">
                            <p:stCondLst>
                              <p:cond delay="0"/>
                            </p:stCondLst>
                            <p:childTnLst>
                              <p:par>
                                <p:cTn fill="hold" id="102" nodeType="clickEffect" presetClass="entr" presetID="53" presetSubtype="0">
                                  <p:stCondLst>
                                    <p:cond delay="0"/>
                                  </p:stCondLst>
                                  <p:childTnLst>
                                    <p:set>
                                      <p:cBhvr>
                                        <p:cTn dur="1" fill="hold" id="103">
                                          <p:stCondLst>
                                            <p:cond delay="0"/>
                                          </p:stCondLst>
                                        </p:cTn>
                                        <p:tgtEl>
                                          <p:spTgt spid="37"/>
                                        </p:tgtEl>
                                        <p:attrNameLst>
                                          <p:attrName>style.visibility</p:attrName>
                                        </p:attrNameLst>
                                      </p:cBhvr>
                                      <p:to>
                                        <p:strVal val="visible"/>
                                      </p:to>
                                    </p:set>
                                    <p:anim calcmode="lin" valueType="num">
                                      <p:cBhvr>
                                        <p:cTn dur="500" fill="hold" id="104"/>
                                        <p:tgtEl>
                                          <p:spTgt spid="37"/>
                                        </p:tgtEl>
                                        <p:attrNameLst>
                                          <p:attrName>ppt_w</p:attrName>
                                        </p:attrNameLst>
                                      </p:cBhvr>
                                      <p:tavLst>
                                        <p:tav tm="0">
                                          <p:val>
                                            <p:fltVal val="0"/>
                                          </p:val>
                                        </p:tav>
                                        <p:tav tm="100000">
                                          <p:val>
                                            <p:strVal val="#ppt_w"/>
                                          </p:val>
                                        </p:tav>
                                      </p:tavLst>
                                    </p:anim>
                                    <p:anim calcmode="lin" valueType="num">
                                      <p:cBhvr>
                                        <p:cTn dur="500" fill="hold" id="105"/>
                                        <p:tgtEl>
                                          <p:spTgt spid="37"/>
                                        </p:tgtEl>
                                        <p:attrNameLst>
                                          <p:attrName>ppt_h</p:attrName>
                                        </p:attrNameLst>
                                      </p:cBhvr>
                                      <p:tavLst>
                                        <p:tav tm="0">
                                          <p:val>
                                            <p:fltVal val="0"/>
                                          </p:val>
                                        </p:tav>
                                        <p:tav tm="100000">
                                          <p:val>
                                            <p:strVal val="#ppt_h"/>
                                          </p:val>
                                        </p:tav>
                                      </p:tavLst>
                                    </p:anim>
                                    <p:animEffect filter="fade" transition="in">
                                      <p:cBhvr>
                                        <p:cTn dur="500" id="106"/>
                                        <p:tgtEl>
                                          <p:spTgt spid="37"/>
                                        </p:tgtEl>
                                      </p:cBhvr>
                                    </p:animEffect>
                                  </p:childTnLst>
                                </p:cTn>
                              </p:par>
                            </p:childTnLst>
                          </p:cTn>
                        </p:par>
                      </p:childTnLst>
                    </p:cTn>
                  </p:par>
                  <p:par>
                    <p:cTn fill="hold" id="107" nodeType="clickPar">
                      <p:stCondLst>
                        <p:cond delay="indefinite"/>
                      </p:stCondLst>
                      <p:childTnLst>
                        <p:par>
                          <p:cTn fill="hold" id="108" nodeType="afterGroup">
                            <p:stCondLst>
                              <p:cond delay="0"/>
                            </p:stCondLst>
                            <p:childTnLst>
                              <p:par>
                                <p:cTn fill="hold" id="109" nodeType="clickEffect" presetClass="entr" presetID="22" presetSubtype="1">
                                  <p:stCondLst>
                                    <p:cond delay="0"/>
                                  </p:stCondLst>
                                  <p:childTnLst>
                                    <p:set>
                                      <p:cBhvr>
                                        <p:cTn dur="1" fill="hold" id="110">
                                          <p:stCondLst>
                                            <p:cond delay="0"/>
                                          </p:stCondLst>
                                        </p:cTn>
                                        <p:tgtEl>
                                          <p:spTgt spid="24"/>
                                        </p:tgtEl>
                                        <p:attrNameLst>
                                          <p:attrName>style.visibility</p:attrName>
                                        </p:attrNameLst>
                                      </p:cBhvr>
                                      <p:to>
                                        <p:strVal val="visible"/>
                                      </p:to>
                                    </p:set>
                                    <p:animEffect filter="wipe(up)" transition="in">
                                      <p:cBhvr>
                                        <p:cTn dur="500" id="111"/>
                                        <p:tgtEl>
                                          <p:spTgt spid="24"/>
                                        </p:tgtEl>
                                      </p:cBhvr>
                                    </p:animEffect>
                                  </p:childTnLst>
                                </p:cTn>
                              </p:par>
                            </p:childTnLst>
                          </p:cTn>
                        </p:par>
                      </p:childTnLst>
                    </p:cTn>
                  </p:par>
                  <p:par>
                    <p:cTn fill="hold" id="112" nodeType="clickPar">
                      <p:stCondLst>
                        <p:cond delay="indefinite"/>
                      </p:stCondLst>
                      <p:childTnLst>
                        <p:par>
                          <p:cTn fill="hold" id="113" nodeType="afterGroup">
                            <p:stCondLst>
                              <p:cond delay="0"/>
                            </p:stCondLst>
                            <p:childTnLst>
                              <p:par>
                                <p:cTn fill="hold" id="114" nodeType="clickEffect" presetClass="entr" presetID="53" presetSubtype="0">
                                  <p:stCondLst>
                                    <p:cond delay="0"/>
                                  </p:stCondLst>
                                  <p:childTnLst>
                                    <p:set>
                                      <p:cBhvr>
                                        <p:cTn dur="1" fill="hold" id="115">
                                          <p:stCondLst>
                                            <p:cond delay="0"/>
                                          </p:stCondLst>
                                        </p:cTn>
                                        <p:tgtEl>
                                          <p:spTgt spid="49"/>
                                        </p:tgtEl>
                                        <p:attrNameLst>
                                          <p:attrName>style.visibility</p:attrName>
                                        </p:attrNameLst>
                                      </p:cBhvr>
                                      <p:to>
                                        <p:strVal val="visible"/>
                                      </p:to>
                                    </p:set>
                                    <p:anim calcmode="lin" valueType="num">
                                      <p:cBhvr>
                                        <p:cTn dur="500" fill="hold" id="116"/>
                                        <p:tgtEl>
                                          <p:spTgt spid="49"/>
                                        </p:tgtEl>
                                        <p:attrNameLst>
                                          <p:attrName>ppt_w</p:attrName>
                                        </p:attrNameLst>
                                      </p:cBhvr>
                                      <p:tavLst>
                                        <p:tav tm="0">
                                          <p:val>
                                            <p:fltVal val="0"/>
                                          </p:val>
                                        </p:tav>
                                        <p:tav tm="100000">
                                          <p:val>
                                            <p:strVal val="#ppt_w"/>
                                          </p:val>
                                        </p:tav>
                                      </p:tavLst>
                                    </p:anim>
                                    <p:anim calcmode="lin" valueType="num">
                                      <p:cBhvr>
                                        <p:cTn dur="500" fill="hold" id="117"/>
                                        <p:tgtEl>
                                          <p:spTgt spid="49"/>
                                        </p:tgtEl>
                                        <p:attrNameLst>
                                          <p:attrName>ppt_h</p:attrName>
                                        </p:attrNameLst>
                                      </p:cBhvr>
                                      <p:tavLst>
                                        <p:tav tm="0">
                                          <p:val>
                                            <p:fltVal val="0"/>
                                          </p:val>
                                        </p:tav>
                                        <p:tav tm="100000">
                                          <p:val>
                                            <p:strVal val="#ppt_h"/>
                                          </p:val>
                                        </p:tav>
                                      </p:tavLst>
                                    </p:anim>
                                    <p:animEffect filter="fade" transition="in">
                                      <p:cBhvr>
                                        <p:cTn dur="500" id="118"/>
                                        <p:tgtEl>
                                          <p:spTgt spid="49"/>
                                        </p:tgtEl>
                                      </p:cBhvr>
                                    </p:animEffect>
                                  </p:childTnLst>
                                </p:cTn>
                              </p:par>
                            </p:childTnLst>
                          </p:cTn>
                        </p:par>
                      </p:childTnLst>
                    </p:cTn>
                  </p:par>
                  <p:par>
                    <p:cTn fill="hold" id="119" nodeType="clickPar">
                      <p:stCondLst>
                        <p:cond delay="indefinite"/>
                      </p:stCondLst>
                      <p:childTnLst>
                        <p:par>
                          <p:cTn fill="hold" id="120" nodeType="afterGroup">
                            <p:stCondLst>
                              <p:cond delay="0"/>
                            </p:stCondLst>
                            <p:childTnLst>
                              <p:par>
                                <p:cTn fill="hold" grpId="0" id="121" nodeType="clickEffect" presetClass="entr" presetID="42" presetSubtype="0">
                                  <p:stCondLst>
                                    <p:cond delay="0"/>
                                  </p:stCondLst>
                                  <p:childTnLst>
                                    <p:set>
                                      <p:cBhvr>
                                        <p:cTn dur="1" fill="hold" id="122">
                                          <p:stCondLst>
                                            <p:cond delay="0"/>
                                          </p:stCondLst>
                                        </p:cTn>
                                        <p:tgtEl>
                                          <p:spTgt spid="55"/>
                                        </p:tgtEl>
                                        <p:attrNameLst>
                                          <p:attrName>style.visibility</p:attrName>
                                        </p:attrNameLst>
                                      </p:cBhvr>
                                      <p:to>
                                        <p:strVal val="visible"/>
                                      </p:to>
                                    </p:set>
                                    <p:animEffect filter="fade" transition="in">
                                      <p:cBhvr>
                                        <p:cTn dur="500" id="123"/>
                                        <p:tgtEl>
                                          <p:spTgt spid="55"/>
                                        </p:tgtEl>
                                      </p:cBhvr>
                                    </p:animEffect>
                                    <p:anim calcmode="lin" valueType="num">
                                      <p:cBhvr>
                                        <p:cTn dur="500" fill="hold" id="124"/>
                                        <p:tgtEl>
                                          <p:spTgt spid="55"/>
                                        </p:tgtEl>
                                        <p:attrNameLst>
                                          <p:attrName>ppt_x</p:attrName>
                                        </p:attrNameLst>
                                      </p:cBhvr>
                                      <p:tavLst>
                                        <p:tav tm="0">
                                          <p:val>
                                            <p:strVal val="#ppt_x"/>
                                          </p:val>
                                        </p:tav>
                                        <p:tav tm="100000">
                                          <p:val>
                                            <p:strVal val="#ppt_x"/>
                                          </p:val>
                                        </p:tav>
                                      </p:tavLst>
                                    </p:anim>
                                    <p:anim calcmode="lin" valueType="num">
                                      <p:cBhvr>
                                        <p:cTn dur="500" fill="hold" id="125"/>
                                        <p:tgtEl>
                                          <p:spTgt spid="55"/>
                                        </p:tgtEl>
                                        <p:attrNameLst>
                                          <p:attrName>ppt_y</p:attrName>
                                        </p:attrNameLst>
                                      </p:cBhvr>
                                      <p:tavLst>
                                        <p:tav tm="0">
                                          <p:val>
                                            <p:strVal val="#ppt_y+.1"/>
                                          </p:val>
                                        </p:tav>
                                        <p:tav tm="100000">
                                          <p:val>
                                            <p:strVal val="#ppt_y"/>
                                          </p:val>
                                        </p:tav>
                                      </p:tavLst>
                                    </p:anim>
                                  </p:childTnLst>
                                </p:cTn>
                              </p:par>
                              <p:par>
                                <p:cTn fill="hold" id="126" nodeType="withEffect" presetClass="entr" presetID="42" presetSubtype="0">
                                  <p:stCondLst>
                                    <p:cond delay="0"/>
                                  </p:stCondLst>
                                  <p:childTnLst>
                                    <p:set>
                                      <p:cBhvr>
                                        <p:cTn dur="1" fill="hold" id="127">
                                          <p:stCondLst>
                                            <p:cond delay="0"/>
                                          </p:stCondLst>
                                        </p:cTn>
                                        <p:tgtEl>
                                          <p:spTgt spid="56"/>
                                        </p:tgtEl>
                                        <p:attrNameLst>
                                          <p:attrName>style.visibility</p:attrName>
                                        </p:attrNameLst>
                                      </p:cBhvr>
                                      <p:to>
                                        <p:strVal val="visible"/>
                                      </p:to>
                                    </p:set>
                                    <p:animEffect filter="fade" transition="in">
                                      <p:cBhvr>
                                        <p:cTn dur="500" id="128"/>
                                        <p:tgtEl>
                                          <p:spTgt spid="56"/>
                                        </p:tgtEl>
                                      </p:cBhvr>
                                    </p:animEffect>
                                    <p:anim calcmode="lin" valueType="num">
                                      <p:cBhvr>
                                        <p:cTn dur="500" fill="hold" id="129"/>
                                        <p:tgtEl>
                                          <p:spTgt spid="56"/>
                                        </p:tgtEl>
                                        <p:attrNameLst>
                                          <p:attrName>ppt_x</p:attrName>
                                        </p:attrNameLst>
                                      </p:cBhvr>
                                      <p:tavLst>
                                        <p:tav tm="0">
                                          <p:val>
                                            <p:strVal val="#ppt_x"/>
                                          </p:val>
                                        </p:tav>
                                        <p:tav tm="100000">
                                          <p:val>
                                            <p:strVal val="#ppt_x"/>
                                          </p:val>
                                        </p:tav>
                                      </p:tavLst>
                                    </p:anim>
                                    <p:anim calcmode="lin" valueType="num">
                                      <p:cBhvr>
                                        <p:cTn dur="500" fill="hold" id="130"/>
                                        <p:tgtEl>
                                          <p:spTgt spid="56"/>
                                        </p:tgtEl>
                                        <p:attrNameLst>
                                          <p:attrName>ppt_y</p:attrName>
                                        </p:attrNameLst>
                                      </p:cBhvr>
                                      <p:tavLst>
                                        <p:tav tm="0">
                                          <p:val>
                                            <p:strVal val="#ppt_y+.1"/>
                                          </p:val>
                                        </p:tav>
                                        <p:tav tm="100000">
                                          <p:val>
                                            <p:strVal val="#ppt_y"/>
                                          </p:val>
                                        </p:tav>
                                      </p:tavLst>
                                    </p:anim>
                                  </p:childTnLst>
                                </p:cTn>
                              </p:par>
                              <p:par>
                                <p:cTn fill="hold" grpId="0" id="131" nodeType="withEffect" presetClass="entr" presetID="42" presetSubtype="0">
                                  <p:stCondLst>
                                    <p:cond delay="0"/>
                                  </p:stCondLst>
                                  <p:childTnLst>
                                    <p:set>
                                      <p:cBhvr>
                                        <p:cTn dur="1" fill="hold" id="132">
                                          <p:stCondLst>
                                            <p:cond delay="0"/>
                                          </p:stCondLst>
                                        </p:cTn>
                                        <p:tgtEl>
                                          <p:spTgt spid="57"/>
                                        </p:tgtEl>
                                        <p:attrNameLst>
                                          <p:attrName>style.visibility</p:attrName>
                                        </p:attrNameLst>
                                      </p:cBhvr>
                                      <p:to>
                                        <p:strVal val="visible"/>
                                      </p:to>
                                    </p:set>
                                    <p:animEffect filter="fade" transition="in">
                                      <p:cBhvr>
                                        <p:cTn dur="500" id="133"/>
                                        <p:tgtEl>
                                          <p:spTgt spid="57"/>
                                        </p:tgtEl>
                                      </p:cBhvr>
                                    </p:animEffect>
                                    <p:anim calcmode="lin" valueType="num">
                                      <p:cBhvr>
                                        <p:cTn dur="500" fill="hold" id="134"/>
                                        <p:tgtEl>
                                          <p:spTgt spid="57"/>
                                        </p:tgtEl>
                                        <p:attrNameLst>
                                          <p:attrName>ppt_x</p:attrName>
                                        </p:attrNameLst>
                                      </p:cBhvr>
                                      <p:tavLst>
                                        <p:tav tm="0">
                                          <p:val>
                                            <p:strVal val="#ppt_x"/>
                                          </p:val>
                                        </p:tav>
                                        <p:tav tm="100000">
                                          <p:val>
                                            <p:strVal val="#ppt_x"/>
                                          </p:val>
                                        </p:tav>
                                      </p:tavLst>
                                    </p:anim>
                                    <p:anim calcmode="lin" valueType="num">
                                      <p:cBhvr>
                                        <p:cTn dur="500" fill="hold" id="135"/>
                                        <p:tgtEl>
                                          <p:spTgt spid="57"/>
                                        </p:tgtEl>
                                        <p:attrNameLst>
                                          <p:attrName>ppt_y</p:attrName>
                                        </p:attrNameLst>
                                      </p:cBhvr>
                                      <p:tavLst>
                                        <p:tav tm="0">
                                          <p:val>
                                            <p:strVal val="#ppt_y+.1"/>
                                          </p:val>
                                        </p:tav>
                                        <p:tav tm="100000">
                                          <p:val>
                                            <p:strVal val="#ppt_y"/>
                                          </p:val>
                                        </p:tav>
                                      </p:tavLst>
                                    </p:anim>
                                  </p:childTnLst>
                                </p:cTn>
                              </p:par>
                              <p:par>
                                <p:cTn fill="hold" grpId="0" id="136" nodeType="withEffect" presetClass="entr" presetID="42" presetSubtype="0">
                                  <p:stCondLst>
                                    <p:cond delay="0"/>
                                  </p:stCondLst>
                                  <p:childTnLst>
                                    <p:set>
                                      <p:cBhvr>
                                        <p:cTn dur="1" fill="hold" id="137">
                                          <p:stCondLst>
                                            <p:cond delay="0"/>
                                          </p:stCondLst>
                                        </p:cTn>
                                        <p:tgtEl>
                                          <p:spTgt spid="64"/>
                                        </p:tgtEl>
                                        <p:attrNameLst>
                                          <p:attrName>style.visibility</p:attrName>
                                        </p:attrNameLst>
                                      </p:cBhvr>
                                      <p:to>
                                        <p:strVal val="visible"/>
                                      </p:to>
                                    </p:set>
                                    <p:animEffect filter="fade" transition="in">
                                      <p:cBhvr>
                                        <p:cTn dur="500" id="138"/>
                                        <p:tgtEl>
                                          <p:spTgt spid="64"/>
                                        </p:tgtEl>
                                      </p:cBhvr>
                                    </p:animEffect>
                                    <p:anim calcmode="lin" valueType="num">
                                      <p:cBhvr>
                                        <p:cTn dur="500" fill="hold" id="139"/>
                                        <p:tgtEl>
                                          <p:spTgt spid="64"/>
                                        </p:tgtEl>
                                        <p:attrNameLst>
                                          <p:attrName>ppt_x</p:attrName>
                                        </p:attrNameLst>
                                      </p:cBhvr>
                                      <p:tavLst>
                                        <p:tav tm="0">
                                          <p:val>
                                            <p:strVal val="#ppt_x"/>
                                          </p:val>
                                        </p:tav>
                                        <p:tav tm="100000">
                                          <p:val>
                                            <p:strVal val="#ppt_x"/>
                                          </p:val>
                                        </p:tav>
                                      </p:tavLst>
                                    </p:anim>
                                    <p:anim calcmode="lin" valueType="num">
                                      <p:cBhvr>
                                        <p:cTn dur="500" fill="hold" id="140"/>
                                        <p:tgtEl>
                                          <p:spTgt spid="64"/>
                                        </p:tgtEl>
                                        <p:attrNameLst>
                                          <p:attrName>ppt_y</p:attrName>
                                        </p:attrNameLst>
                                      </p:cBhvr>
                                      <p:tavLst>
                                        <p:tav tm="0">
                                          <p:val>
                                            <p:strVal val="#ppt_y+.1"/>
                                          </p:val>
                                        </p:tav>
                                        <p:tav tm="100000">
                                          <p:val>
                                            <p:strVal val="#ppt_y"/>
                                          </p:val>
                                        </p:tav>
                                      </p:tavLst>
                                    </p:anim>
                                  </p:childTnLst>
                                </p:cTn>
                              </p:par>
                              <p:par>
                                <p:cTn fill="hold" id="141" nodeType="withEffect" presetClass="entr" presetID="42" presetSubtype="0">
                                  <p:stCondLst>
                                    <p:cond delay="0"/>
                                  </p:stCondLst>
                                  <p:childTnLst>
                                    <p:set>
                                      <p:cBhvr>
                                        <p:cTn dur="1" fill="hold" id="142">
                                          <p:stCondLst>
                                            <p:cond delay="0"/>
                                          </p:stCondLst>
                                        </p:cTn>
                                        <p:tgtEl>
                                          <p:spTgt spid="65"/>
                                        </p:tgtEl>
                                        <p:attrNameLst>
                                          <p:attrName>style.visibility</p:attrName>
                                        </p:attrNameLst>
                                      </p:cBhvr>
                                      <p:to>
                                        <p:strVal val="visible"/>
                                      </p:to>
                                    </p:set>
                                    <p:animEffect filter="fade" transition="in">
                                      <p:cBhvr>
                                        <p:cTn dur="500" id="143"/>
                                        <p:tgtEl>
                                          <p:spTgt spid="65"/>
                                        </p:tgtEl>
                                      </p:cBhvr>
                                    </p:animEffect>
                                    <p:anim calcmode="lin" valueType="num">
                                      <p:cBhvr>
                                        <p:cTn dur="500" fill="hold" id="144"/>
                                        <p:tgtEl>
                                          <p:spTgt spid="65"/>
                                        </p:tgtEl>
                                        <p:attrNameLst>
                                          <p:attrName>ppt_x</p:attrName>
                                        </p:attrNameLst>
                                      </p:cBhvr>
                                      <p:tavLst>
                                        <p:tav tm="0">
                                          <p:val>
                                            <p:strVal val="#ppt_x"/>
                                          </p:val>
                                        </p:tav>
                                        <p:tav tm="100000">
                                          <p:val>
                                            <p:strVal val="#ppt_x"/>
                                          </p:val>
                                        </p:tav>
                                      </p:tavLst>
                                    </p:anim>
                                    <p:anim calcmode="lin" valueType="num">
                                      <p:cBhvr>
                                        <p:cTn dur="500" fill="hold" id="145"/>
                                        <p:tgtEl>
                                          <p:spTgt spid="65"/>
                                        </p:tgtEl>
                                        <p:attrNameLst>
                                          <p:attrName>ppt_y</p:attrName>
                                        </p:attrNameLst>
                                      </p:cBhvr>
                                      <p:tavLst>
                                        <p:tav tm="0">
                                          <p:val>
                                            <p:strVal val="#ppt_y+.1"/>
                                          </p:val>
                                        </p:tav>
                                        <p:tav tm="100000">
                                          <p:val>
                                            <p:strVal val="#ppt_y"/>
                                          </p:val>
                                        </p:tav>
                                      </p:tavLst>
                                    </p:anim>
                                  </p:childTnLst>
                                </p:cTn>
                              </p:par>
                              <p:par>
                                <p:cTn fill="hold" grpId="0" id="146" nodeType="withEffect" presetClass="entr" presetID="42" presetSubtype="0">
                                  <p:stCondLst>
                                    <p:cond delay="0"/>
                                  </p:stCondLst>
                                  <p:childTnLst>
                                    <p:set>
                                      <p:cBhvr>
                                        <p:cTn dur="1" fill="hold" id="147">
                                          <p:stCondLst>
                                            <p:cond delay="0"/>
                                          </p:stCondLst>
                                        </p:cTn>
                                        <p:tgtEl>
                                          <p:spTgt spid="66"/>
                                        </p:tgtEl>
                                        <p:attrNameLst>
                                          <p:attrName>style.visibility</p:attrName>
                                        </p:attrNameLst>
                                      </p:cBhvr>
                                      <p:to>
                                        <p:strVal val="visible"/>
                                      </p:to>
                                    </p:set>
                                    <p:animEffect filter="fade" transition="in">
                                      <p:cBhvr>
                                        <p:cTn dur="500" id="148"/>
                                        <p:tgtEl>
                                          <p:spTgt spid="66"/>
                                        </p:tgtEl>
                                      </p:cBhvr>
                                    </p:animEffect>
                                    <p:anim calcmode="lin" valueType="num">
                                      <p:cBhvr>
                                        <p:cTn dur="500" fill="hold" id="149"/>
                                        <p:tgtEl>
                                          <p:spTgt spid="66"/>
                                        </p:tgtEl>
                                        <p:attrNameLst>
                                          <p:attrName>ppt_x</p:attrName>
                                        </p:attrNameLst>
                                      </p:cBhvr>
                                      <p:tavLst>
                                        <p:tav tm="0">
                                          <p:val>
                                            <p:strVal val="#ppt_x"/>
                                          </p:val>
                                        </p:tav>
                                        <p:tav tm="100000">
                                          <p:val>
                                            <p:strVal val="#ppt_x"/>
                                          </p:val>
                                        </p:tav>
                                      </p:tavLst>
                                    </p:anim>
                                    <p:anim calcmode="lin" valueType="num">
                                      <p:cBhvr>
                                        <p:cTn dur="500" fill="hold" id="150"/>
                                        <p:tgtEl>
                                          <p:spTgt spid="66"/>
                                        </p:tgtEl>
                                        <p:attrNameLst>
                                          <p:attrName>ppt_y</p:attrName>
                                        </p:attrNameLst>
                                      </p:cBhvr>
                                      <p:tavLst>
                                        <p:tav tm="0">
                                          <p:val>
                                            <p:strVal val="#ppt_y+.1"/>
                                          </p:val>
                                        </p:tav>
                                        <p:tav tm="100000">
                                          <p:val>
                                            <p:strVal val="#ppt_y"/>
                                          </p:val>
                                        </p:tav>
                                      </p:tavLst>
                                    </p:anim>
                                  </p:childTnLst>
                                </p:cTn>
                              </p:par>
                              <p:par>
                                <p:cTn fill="hold" grpId="0" id="151" nodeType="withEffect" presetClass="entr" presetID="42" presetSubtype="0">
                                  <p:stCondLst>
                                    <p:cond delay="0"/>
                                  </p:stCondLst>
                                  <p:childTnLst>
                                    <p:set>
                                      <p:cBhvr>
                                        <p:cTn dur="1" fill="hold" id="152">
                                          <p:stCondLst>
                                            <p:cond delay="0"/>
                                          </p:stCondLst>
                                        </p:cTn>
                                        <p:tgtEl>
                                          <p:spTgt spid="52"/>
                                        </p:tgtEl>
                                        <p:attrNameLst>
                                          <p:attrName>style.visibility</p:attrName>
                                        </p:attrNameLst>
                                      </p:cBhvr>
                                      <p:to>
                                        <p:strVal val="visible"/>
                                      </p:to>
                                    </p:set>
                                    <p:animEffect filter="fade" transition="in">
                                      <p:cBhvr>
                                        <p:cTn dur="500" id="153"/>
                                        <p:tgtEl>
                                          <p:spTgt spid="52"/>
                                        </p:tgtEl>
                                      </p:cBhvr>
                                    </p:animEffect>
                                    <p:anim calcmode="lin" valueType="num">
                                      <p:cBhvr>
                                        <p:cTn dur="500" fill="hold" id="154"/>
                                        <p:tgtEl>
                                          <p:spTgt spid="52"/>
                                        </p:tgtEl>
                                        <p:attrNameLst>
                                          <p:attrName>ppt_x</p:attrName>
                                        </p:attrNameLst>
                                      </p:cBhvr>
                                      <p:tavLst>
                                        <p:tav tm="0">
                                          <p:val>
                                            <p:strVal val="#ppt_x"/>
                                          </p:val>
                                        </p:tav>
                                        <p:tav tm="100000">
                                          <p:val>
                                            <p:strVal val="#ppt_x"/>
                                          </p:val>
                                        </p:tav>
                                      </p:tavLst>
                                    </p:anim>
                                    <p:anim calcmode="lin" valueType="num">
                                      <p:cBhvr>
                                        <p:cTn dur="500" fill="hold" id="155"/>
                                        <p:tgtEl>
                                          <p:spTgt spid="52"/>
                                        </p:tgtEl>
                                        <p:attrNameLst>
                                          <p:attrName>ppt_y</p:attrName>
                                        </p:attrNameLst>
                                      </p:cBhvr>
                                      <p:tavLst>
                                        <p:tav tm="0">
                                          <p:val>
                                            <p:strVal val="#ppt_y+.1"/>
                                          </p:val>
                                        </p:tav>
                                        <p:tav tm="100000">
                                          <p:val>
                                            <p:strVal val="#ppt_y"/>
                                          </p:val>
                                        </p:tav>
                                      </p:tavLst>
                                    </p:anim>
                                  </p:childTnLst>
                                </p:cTn>
                              </p:par>
                              <p:par>
                                <p:cTn fill="hold" id="156" nodeType="withEffect" presetClass="entr" presetID="42" presetSubtype="0">
                                  <p:stCondLst>
                                    <p:cond delay="0"/>
                                  </p:stCondLst>
                                  <p:childTnLst>
                                    <p:set>
                                      <p:cBhvr>
                                        <p:cTn dur="1" fill="hold" id="157">
                                          <p:stCondLst>
                                            <p:cond delay="0"/>
                                          </p:stCondLst>
                                        </p:cTn>
                                        <p:tgtEl>
                                          <p:spTgt spid="53"/>
                                        </p:tgtEl>
                                        <p:attrNameLst>
                                          <p:attrName>style.visibility</p:attrName>
                                        </p:attrNameLst>
                                      </p:cBhvr>
                                      <p:to>
                                        <p:strVal val="visible"/>
                                      </p:to>
                                    </p:set>
                                    <p:animEffect filter="fade" transition="in">
                                      <p:cBhvr>
                                        <p:cTn dur="500" id="158"/>
                                        <p:tgtEl>
                                          <p:spTgt spid="53"/>
                                        </p:tgtEl>
                                      </p:cBhvr>
                                    </p:animEffect>
                                    <p:anim calcmode="lin" valueType="num">
                                      <p:cBhvr>
                                        <p:cTn dur="500" fill="hold" id="159"/>
                                        <p:tgtEl>
                                          <p:spTgt spid="53"/>
                                        </p:tgtEl>
                                        <p:attrNameLst>
                                          <p:attrName>ppt_x</p:attrName>
                                        </p:attrNameLst>
                                      </p:cBhvr>
                                      <p:tavLst>
                                        <p:tav tm="0">
                                          <p:val>
                                            <p:strVal val="#ppt_x"/>
                                          </p:val>
                                        </p:tav>
                                        <p:tav tm="100000">
                                          <p:val>
                                            <p:strVal val="#ppt_x"/>
                                          </p:val>
                                        </p:tav>
                                      </p:tavLst>
                                    </p:anim>
                                    <p:anim calcmode="lin" valueType="num">
                                      <p:cBhvr>
                                        <p:cTn dur="500" fill="hold" id="160"/>
                                        <p:tgtEl>
                                          <p:spTgt spid="53"/>
                                        </p:tgtEl>
                                        <p:attrNameLst>
                                          <p:attrName>ppt_y</p:attrName>
                                        </p:attrNameLst>
                                      </p:cBhvr>
                                      <p:tavLst>
                                        <p:tav tm="0">
                                          <p:val>
                                            <p:strVal val="#ppt_y+.1"/>
                                          </p:val>
                                        </p:tav>
                                        <p:tav tm="100000">
                                          <p:val>
                                            <p:strVal val="#ppt_y"/>
                                          </p:val>
                                        </p:tav>
                                      </p:tavLst>
                                    </p:anim>
                                  </p:childTnLst>
                                </p:cTn>
                              </p:par>
                              <p:par>
                                <p:cTn fill="hold" grpId="0" id="161" nodeType="withEffect" presetClass="entr" presetID="42" presetSubtype="0">
                                  <p:stCondLst>
                                    <p:cond delay="0"/>
                                  </p:stCondLst>
                                  <p:childTnLst>
                                    <p:set>
                                      <p:cBhvr>
                                        <p:cTn dur="1" fill="hold" id="162">
                                          <p:stCondLst>
                                            <p:cond delay="0"/>
                                          </p:stCondLst>
                                        </p:cTn>
                                        <p:tgtEl>
                                          <p:spTgt spid="54"/>
                                        </p:tgtEl>
                                        <p:attrNameLst>
                                          <p:attrName>style.visibility</p:attrName>
                                        </p:attrNameLst>
                                      </p:cBhvr>
                                      <p:to>
                                        <p:strVal val="visible"/>
                                      </p:to>
                                    </p:set>
                                    <p:animEffect filter="fade" transition="in">
                                      <p:cBhvr>
                                        <p:cTn dur="500" id="163"/>
                                        <p:tgtEl>
                                          <p:spTgt spid="54"/>
                                        </p:tgtEl>
                                      </p:cBhvr>
                                    </p:animEffect>
                                    <p:anim calcmode="lin" valueType="num">
                                      <p:cBhvr>
                                        <p:cTn dur="500" fill="hold" id="164"/>
                                        <p:tgtEl>
                                          <p:spTgt spid="54"/>
                                        </p:tgtEl>
                                        <p:attrNameLst>
                                          <p:attrName>ppt_x</p:attrName>
                                        </p:attrNameLst>
                                      </p:cBhvr>
                                      <p:tavLst>
                                        <p:tav tm="0">
                                          <p:val>
                                            <p:strVal val="#ppt_x"/>
                                          </p:val>
                                        </p:tav>
                                        <p:tav tm="100000">
                                          <p:val>
                                            <p:strVal val="#ppt_x"/>
                                          </p:val>
                                        </p:tav>
                                      </p:tavLst>
                                    </p:anim>
                                    <p:anim calcmode="lin" valueType="num">
                                      <p:cBhvr>
                                        <p:cTn dur="500" fill="hold" id="165"/>
                                        <p:tgtEl>
                                          <p:spTgt spid="54"/>
                                        </p:tgtEl>
                                        <p:attrNameLst>
                                          <p:attrName>ppt_y</p:attrName>
                                        </p:attrNameLst>
                                      </p:cBhvr>
                                      <p:tavLst>
                                        <p:tav tm="0">
                                          <p:val>
                                            <p:strVal val="#ppt_y+.1"/>
                                          </p:val>
                                        </p:tav>
                                        <p:tav tm="100000">
                                          <p:val>
                                            <p:strVal val="#ppt_y"/>
                                          </p:val>
                                        </p:tav>
                                      </p:tavLst>
                                    </p:anim>
                                  </p:childTnLst>
                                </p:cTn>
                              </p:par>
                              <p:par>
                                <p:cTn fill="hold" grpId="0" id="166" nodeType="withEffect" presetClass="entr" presetID="47" presetSubtype="0">
                                  <p:stCondLst>
                                    <p:cond delay="0"/>
                                  </p:stCondLst>
                                  <p:childTnLst>
                                    <p:set>
                                      <p:cBhvr>
                                        <p:cTn dur="1" fill="hold" id="167">
                                          <p:stCondLst>
                                            <p:cond delay="0"/>
                                          </p:stCondLst>
                                        </p:cTn>
                                        <p:tgtEl>
                                          <p:spTgt spid="61"/>
                                        </p:tgtEl>
                                        <p:attrNameLst>
                                          <p:attrName>style.visibility</p:attrName>
                                        </p:attrNameLst>
                                      </p:cBhvr>
                                      <p:to>
                                        <p:strVal val="visible"/>
                                      </p:to>
                                    </p:set>
                                    <p:animEffect filter="fade" transition="in">
                                      <p:cBhvr>
                                        <p:cTn dur="500" id="168"/>
                                        <p:tgtEl>
                                          <p:spTgt spid="61"/>
                                        </p:tgtEl>
                                      </p:cBhvr>
                                    </p:animEffect>
                                    <p:anim calcmode="lin" valueType="num">
                                      <p:cBhvr>
                                        <p:cTn dur="500" fill="hold" id="169"/>
                                        <p:tgtEl>
                                          <p:spTgt spid="61"/>
                                        </p:tgtEl>
                                        <p:attrNameLst>
                                          <p:attrName>ppt_x</p:attrName>
                                        </p:attrNameLst>
                                      </p:cBhvr>
                                      <p:tavLst>
                                        <p:tav tm="0">
                                          <p:val>
                                            <p:strVal val="#ppt_x"/>
                                          </p:val>
                                        </p:tav>
                                        <p:tav tm="100000">
                                          <p:val>
                                            <p:strVal val="#ppt_x"/>
                                          </p:val>
                                        </p:tav>
                                      </p:tavLst>
                                    </p:anim>
                                    <p:anim calcmode="lin" valueType="num">
                                      <p:cBhvr>
                                        <p:cTn dur="500" fill="hold" id="170"/>
                                        <p:tgtEl>
                                          <p:spTgt spid="61"/>
                                        </p:tgtEl>
                                        <p:attrNameLst>
                                          <p:attrName>ppt_y</p:attrName>
                                        </p:attrNameLst>
                                      </p:cBhvr>
                                      <p:tavLst>
                                        <p:tav tm="0">
                                          <p:val>
                                            <p:strVal val="#ppt_y-.1"/>
                                          </p:val>
                                        </p:tav>
                                        <p:tav tm="100000">
                                          <p:val>
                                            <p:strVal val="#ppt_y"/>
                                          </p:val>
                                        </p:tav>
                                      </p:tavLst>
                                    </p:anim>
                                  </p:childTnLst>
                                </p:cTn>
                              </p:par>
                              <p:par>
                                <p:cTn fill="hold" id="171" nodeType="withEffect" presetClass="entr" presetID="47" presetSubtype="0">
                                  <p:stCondLst>
                                    <p:cond delay="0"/>
                                  </p:stCondLst>
                                  <p:childTnLst>
                                    <p:set>
                                      <p:cBhvr>
                                        <p:cTn dur="1" fill="hold" id="172">
                                          <p:stCondLst>
                                            <p:cond delay="0"/>
                                          </p:stCondLst>
                                        </p:cTn>
                                        <p:tgtEl>
                                          <p:spTgt spid="62"/>
                                        </p:tgtEl>
                                        <p:attrNameLst>
                                          <p:attrName>style.visibility</p:attrName>
                                        </p:attrNameLst>
                                      </p:cBhvr>
                                      <p:to>
                                        <p:strVal val="visible"/>
                                      </p:to>
                                    </p:set>
                                    <p:animEffect filter="fade" transition="in">
                                      <p:cBhvr>
                                        <p:cTn dur="500" id="173"/>
                                        <p:tgtEl>
                                          <p:spTgt spid="62"/>
                                        </p:tgtEl>
                                      </p:cBhvr>
                                    </p:animEffect>
                                    <p:anim calcmode="lin" valueType="num">
                                      <p:cBhvr>
                                        <p:cTn dur="500" fill="hold" id="174"/>
                                        <p:tgtEl>
                                          <p:spTgt spid="62"/>
                                        </p:tgtEl>
                                        <p:attrNameLst>
                                          <p:attrName>ppt_x</p:attrName>
                                        </p:attrNameLst>
                                      </p:cBhvr>
                                      <p:tavLst>
                                        <p:tav tm="0">
                                          <p:val>
                                            <p:strVal val="#ppt_x"/>
                                          </p:val>
                                        </p:tav>
                                        <p:tav tm="100000">
                                          <p:val>
                                            <p:strVal val="#ppt_x"/>
                                          </p:val>
                                        </p:tav>
                                      </p:tavLst>
                                    </p:anim>
                                    <p:anim calcmode="lin" valueType="num">
                                      <p:cBhvr>
                                        <p:cTn dur="500" fill="hold" id="175"/>
                                        <p:tgtEl>
                                          <p:spTgt spid="62"/>
                                        </p:tgtEl>
                                        <p:attrNameLst>
                                          <p:attrName>ppt_y</p:attrName>
                                        </p:attrNameLst>
                                      </p:cBhvr>
                                      <p:tavLst>
                                        <p:tav tm="0">
                                          <p:val>
                                            <p:strVal val="#ppt_y-.1"/>
                                          </p:val>
                                        </p:tav>
                                        <p:tav tm="100000">
                                          <p:val>
                                            <p:strVal val="#ppt_y"/>
                                          </p:val>
                                        </p:tav>
                                      </p:tavLst>
                                    </p:anim>
                                  </p:childTnLst>
                                </p:cTn>
                              </p:par>
                              <p:par>
                                <p:cTn fill="hold" grpId="0" id="176" nodeType="withEffect" presetClass="entr" presetID="47" presetSubtype="0">
                                  <p:stCondLst>
                                    <p:cond delay="0"/>
                                  </p:stCondLst>
                                  <p:childTnLst>
                                    <p:set>
                                      <p:cBhvr>
                                        <p:cTn dur="1" fill="hold" id="177">
                                          <p:stCondLst>
                                            <p:cond delay="0"/>
                                          </p:stCondLst>
                                        </p:cTn>
                                        <p:tgtEl>
                                          <p:spTgt spid="63"/>
                                        </p:tgtEl>
                                        <p:attrNameLst>
                                          <p:attrName>style.visibility</p:attrName>
                                        </p:attrNameLst>
                                      </p:cBhvr>
                                      <p:to>
                                        <p:strVal val="visible"/>
                                      </p:to>
                                    </p:set>
                                    <p:animEffect filter="fade" transition="in">
                                      <p:cBhvr>
                                        <p:cTn dur="500" id="178"/>
                                        <p:tgtEl>
                                          <p:spTgt spid="63"/>
                                        </p:tgtEl>
                                      </p:cBhvr>
                                    </p:animEffect>
                                    <p:anim calcmode="lin" valueType="num">
                                      <p:cBhvr>
                                        <p:cTn dur="500" fill="hold" id="179"/>
                                        <p:tgtEl>
                                          <p:spTgt spid="63"/>
                                        </p:tgtEl>
                                        <p:attrNameLst>
                                          <p:attrName>ppt_x</p:attrName>
                                        </p:attrNameLst>
                                      </p:cBhvr>
                                      <p:tavLst>
                                        <p:tav tm="0">
                                          <p:val>
                                            <p:strVal val="#ppt_x"/>
                                          </p:val>
                                        </p:tav>
                                        <p:tav tm="100000">
                                          <p:val>
                                            <p:strVal val="#ppt_x"/>
                                          </p:val>
                                        </p:tav>
                                      </p:tavLst>
                                    </p:anim>
                                    <p:anim calcmode="lin" valueType="num">
                                      <p:cBhvr>
                                        <p:cTn dur="500" fill="hold" id="180"/>
                                        <p:tgtEl>
                                          <p:spTgt spid="63"/>
                                        </p:tgtEl>
                                        <p:attrNameLst>
                                          <p:attrName>ppt_y</p:attrName>
                                        </p:attrNameLst>
                                      </p:cBhvr>
                                      <p:tavLst>
                                        <p:tav tm="0">
                                          <p:val>
                                            <p:strVal val="#ppt_y-.1"/>
                                          </p:val>
                                        </p:tav>
                                        <p:tav tm="100000">
                                          <p:val>
                                            <p:strVal val="#ppt_y"/>
                                          </p:val>
                                        </p:tav>
                                      </p:tavLst>
                                    </p:anim>
                                  </p:childTnLst>
                                </p:cTn>
                              </p:par>
                              <p:par>
                                <p:cTn fill="hold" grpId="0" id="181" nodeType="withEffect" presetClass="entr" presetID="47" presetSubtype="0">
                                  <p:stCondLst>
                                    <p:cond delay="0"/>
                                  </p:stCondLst>
                                  <p:childTnLst>
                                    <p:set>
                                      <p:cBhvr>
                                        <p:cTn dur="1" fill="hold" id="182">
                                          <p:stCondLst>
                                            <p:cond delay="0"/>
                                          </p:stCondLst>
                                        </p:cTn>
                                        <p:tgtEl>
                                          <p:spTgt spid="58"/>
                                        </p:tgtEl>
                                        <p:attrNameLst>
                                          <p:attrName>style.visibility</p:attrName>
                                        </p:attrNameLst>
                                      </p:cBhvr>
                                      <p:to>
                                        <p:strVal val="visible"/>
                                      </p:to>
                                    </p:set>
                                    <p:animEffect filter="fade" transition="in">
                                      <p:cBhvr>
                                        <p:cTn dur="500" id="183"/>
                                        <p:tgtEl>
                                          <p:spTgt spid="58"/>
                                        </p:tgtEl>
                                      </p:cBhvr>
                                    </p:animEffect>
                                    <p:anim calcmode="lin" valueType="num">
                                      <p:cBhvr>
                                        <p:cTn dur="500" fill="hold" id="184"/>
                                        <p:tgtEl>
                                          <p:spTgt spid="58"/>
                                        </p:tgtEl>
                                        <p:attrNameLst>
                                          <p:attrName>ppt_x</p:attrName>
                                        </p:attrNameLst>
                                      </p:cBhvr>
                                      <p:tavLst>
                                        <p:tav tm="0">
                                          <p:val>
                                            <p:strVal val="#ppt_x"/>
                                          </p:val>
                                        </p:tav>
                                        <p:tav tm="100000">
                                          <p:val>
                                            <p:strVal val="#ppt_x"/>
                                          </p:val>
                                        </p:tav>
                                      </p:tavLst>
                                    </p:anim>
                                    <p:anim calcmode="lin" valueType="num">
                                      <p:cBhvr>
                                        <p:cTn dur="500" fill="hold" id="185"/>
                                        <p:tgtEl>
                                          <p:spTgt spid="58"/>
                                        </p:tgtEl>
                                        <p:attrNameLst>
                                          <p:attrName>ppt_y</p:attrName>
                                        </p:attrNameLst>
                                      </p:cBhvr>
                                      <p:tavLst>
                                        <p:tav tm="0">
                                          <p:val>
                                            <p:strVal val="#ppt_y-.1"/>
                                          </p:val>
                                        </p:tav>
                                        <p:tav tm="100000">
                                          <p:val>
                                            <p:strVal val="#ppt_y"/>
                                          </p:val>
                                        </p:tav>
                                      </p:tavLst>
                                    </p:anim>
                                  </p:childTnLst>
                                </p:cTn>
                              </p:par>
                              <p:par>
                                <p:cTn fill="hold" id="186" nodeType="withEffect" presetClass="entr" presetID="47" presetSubtype="0">
                                  <p:stCondLst>
                                    <p:cond delay="0"/>
                                  </p:stCondLst>
                                  <p:childTnLst>
                                    <p:set>
                                      <p:cBhvr>
                                        <p:cTn dur="1" fill="hold" id="187">
                                          <p:stCondLst>
                                            <p:cond delay="0"/>
                                          </p:stCondLst>
                                        </p:cTn>
                                        <p:tgtEl>
                                          <p:spTgt spid="59"/>
                                        </p:tgtEl>
                                        <p:attrNameLst>
                                          <p:attrName>style.visibility</p:attrName>
                                        </p:attrNameLst>
                                      </p:cBhvr>
                                      <p:to>
                                        <p:strVal val="visible"/>
                                      </p:to>
                                    </p:set>
                                    <p:animEffect filter="fade" transition="in">
                                      <p:cBhvr>
                                        <p:cTn dur="500" id="188"/>
                                        <p:tgtEl>
                                          <p:spTgt spid="59"/>
                                        </p:tgtEl>
                                      </p:cBhvr>
                                    </p:animEffect>
                                    <p:anim calcmode="lin" valueType="num">
                                      <p:cBhvr>
                                        <p:cTn dur="500" fill="hold" id="189"/>
                                        <p:tgtEl>
                                          <p:spTgt spid="59"/>
                                        </p:tgtEl>
                                        <p:attrNameLst>
                                          <p:attrName>ppt_x</p:attrName>
                                        </p:attrNameLst>
                                      </p:cBhvr>
                                      <p:tavLst>
                                        <p:tav tm="0">
                                          <p:val>
                                            <p:strVal val="#ppt_x"/>
                                          </p:val>
                                        </p:tav>
                                        <p:tav tm="100000">
                                          <p:val>
                                            <p:strVal val="#ppt_x"/>
                                          </p:val>
                                        </p:tav>
                                      </p:tavLst>
                                    </p:anim>
                                    <p:anim calcmode="lin" valueType="num">
                                      <p:cBhvr>
                                        <p:cTn dur="500" fill="hold" id="190"/>
                                        <p:tgtEl>
                                          <p:spTgt spid="59"/>
                                        </p:tgtEl>
                                        <p:attrNameLst>
                                          <p:attrName>ppt_y</p:attrName>
                                        </p:attrNameLst>
                                      </p:cBhvr>
                                      <p:tavLst>
                                        <p:tav tm="0">
                                          <p:val>
                                            <p:strVal val="#ppt_y-.1"/>
                                          </p:val>
                                        </p:tav>
                                        <p:tav tm="100000">
                                          <p:val>
                                            <p:strVal val="#ppt_y"/>
                                          </p:val>
                                        </p:tav>
                                      </p:tavLst>
                                    </p:anim>
                                  </p:childTnLst>
                                </p:cTn>
                              </p:par>
                              <p:par>
                                <p:cTn fill="hold" grpId="0" id="191" nodeType="withEffect" presetClass="entr" presetID="47" presetSubtype="0">
                                  <p:stCondLst>
                                    <p:cond delay="0"/>
                                  </p:stCondLst>
                                  <p:childTnLst>
                                    <p:set>
                                      <p:cBhvr>
                                        <p:cTn dur="1" fill="hold" id="192">
                                          <p:stCondLst>
                                            <p:cond delay="0"/>
                                          </p:stCondLst>
                                        </p:cTn>
                                        <p:tgtEl>
                                          <p:spTgt spid="60"/>
                                        </p:tgtEl>
                                        <p:attrNameLst>
                                          <p:attrName>style.visibility</p:attrName>
                                        </p:attrNameLst>
                                      </p:cBhvr>
                                      <p:to>
                                        <p:strVal val="visible"/>
                                      </p:to>
                                    </p:set>
                                    <p:animEffect filter="fade" transition="in">
                                      <p:cBhvr>
                                        <p:cTn dur="500" id="193"/>
                                        <p:tgtEl>
                                          <p:spTgt spid="60"/>
                                        </p:tgtEl>
                                      </p:cBhvr>
                                    </p:animEffect>
                                    <p:anim calcmode="lin" valueType="num">
                                      <p:cBhvr>
                                        <p:cTn dur="500" fill="hold" id="194"/>
                                        <p:tgtEl>
                                          <p:spTgt spid="60"/>
                                        </p:tgtEl>
                                        <p:attrNameLst>
                                          <p:attrName>ppt_x</p:attrName>
                                        </p:attrNameLst>
                                      </p:cBhvr>
                                      <p:tavLst>
                                        <p:tav tm="0">
                                          <p:val>
                                            <p:strVal val="#ppt_x"/>
                                          </p:val>
                                        </p:tav>
                                        <p:tav tm="100000">
                                          <p:val>
                                            <p:strVal val="#ppt_x"/>
                                          </p:val>
                                        </p:tav>
                                      </p:tavLst>
                                    </p:anim>
                                    <p:anim calcmode="lin" valueType="num">
                                      <p:cBhvr>
                                        <p:cTn dur="500" fill="hold" id="195"/>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7"/>
      <p:bldP grpId="0" spid="52"/>
      <p:bldP grpId="0" spid="54"/>
      <p:bldP grpId="0" spid="55"/>
      <p:bldP grpId="0" spid="57"/>
      <p:bldP grpId="0" spid="58"/>
      <p:bldP grpId="0" spid="60"/>
      <p:bldP grpId="0" spid="61"/>
      <p:bldP grpId="0" spid="63"/>
      <p:bldP grpId="0" spid="64"/>
      <p:bldP grpId="0" spid="6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0354" name="组合 8"/>
          <p:cNvGrpSpPr/>
          <p:nvPr/>
        </p:nvGrpSpPr>
        <p:grpSpPr>
          <a:xfrm>
            <a:off x="0" y="0"/>
            <a:ext cx="4965700" cy="6858000"/>
            <a:chExt cx="4965700" cy="6858000"/>
          </a:xfrm>
        </p:grpSpPr>
        <p:pic>
          <p:nvPicPr>
            <p:cNvPr id="100367" name="图片 7"/>
            <p:cNvPicPr>
              <a:picLocks noChangeAspect="1"/>
            </p:cNvPicPr>
            <p:nvPr/>
          </p:nvPicPr>
          <p:blipFill>
            <a:blip r:embed="rId2">
              <a:extLst>
                <a:ext uri="{28A0092B-C50C-407E-A947-70E740481C1C}">
                  <a14:useLocalDpi val="0"/>
                </a:ext>
              </a:extLst>
            </a:blip>
            <a:srcRect b="7591" l="25368"/>
            <a:stretch>
              <a:fillRect/>
            </a:stretch>
          </p:blipFill>
          <p:spPr bwMode="auto">
            <a:xfrm>
              <a:off x="0" y="709612"/>
              <a:ext cx="4965700" cy="6148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00368" name="组合 1"/>
            <p:cNvGrpSpPr/>
            <p:nvPr/>
          </p:nvGrpSpPr>
          <p:grpSpPr>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cxnSp>
            <p:nvCxnSpPr>
              <p:cNvPr id="4" name="直接连接符 3"/>
              <p:cNvCxnSpPr/>
              <p:nvPr/>
            </p:nvCxnSpPr>
            <p:spPr bwMode="auto">
              <a:xfrm flipH="1">
                <a:off x="2184400" y="0"/>
                <a:ext cx="0" cy="14192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cxnSp>
            <p:nvCxnSpPr>
              <p:cNvPr id="5" name="直接连接符 4"/>
              <p:cNvCxnSpPr/>
              <p:nvPr/>
            </p:nvCxnSpPr>
            <p:spPr bwMode="auto">
              <a:xfrm flipH="1">
                <a:off x="2184400" y="3000375"/>
                <a:ext cx="0" cy="38576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grpSp>
        <p:sp>
          <p:nvSpPr>
            <p:cNvPr id="7" name="文本框 6"/>
            <p:cNvSpPr txBox="1">
              <a:spLocks noChangeArrowheads="1"/>
            </p:cNvSpPr>
            <p:nvPr/>
          </p:nvSpPr>
          <p:spPr bwMode="auto">
            <a:xfrm>
              <a:off x="1865313" y="1557338"/>
              <a:ext cx="65881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buFont charset="0" panose="020b0604020202020204" pitchFamily="34" typeface="Arial"/>
                <a:buNone/>
                <a:defRPr/>
              </a:pPr>
              <a:r>
                <a:rPr altLang="en-US" lang="zh-CN" sz="3600">
                  <a:solidFill>
                    <a:schemeClr val="tx1">
                      <a:lumMod val="65000"/>
                      <a:lumOff val="35000"/>
                    </a:schemeClr>
                  </a:solidFill>
                  <a:latin charset="-122" panose="02010509060101010101" pitchFamily="49" typeface="幼圆"/>
                  <a:ea charset="-122" panose="02010509060101010101" pitchFamily="49" typeface="幼圆"/>
                </a:rPr>
                <a:t>标题</a:t>
              </a:r>
            </a:p>
          </p:txBody>
        </p:sp>
      </p:grpSp>
      <p:sp>
        <p:nvSpPr>
          <p:cNvPr id="68" name="矩形 13"/>
          <p:cNvSpPr>
            <a:spLocks noChangeArrowheads="1"/>
          </p:cNvSpPr>
          <p:nvPr/>
        </p:nvSpPr>
        <p:spPr bwMode="auto">
          <a:xfrm>
            <a:off x="3038475" y="2989263"/>
            <a:ext cx="5864225"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684213">
              <a:defRPr>
                <a:solidFill>
                  <a:schemeClr val="tx1"/>
                </a:solidFill>
                <a:latin charset="0" panose="020f0502020204030204" pitchFamily="34" typeface="Calibri"/>
                <a:ea charset="-122" panose="02010600030101010101" pitchFamily="2" typeface="宋体"/>
              </a:defRPr>
            </a:lvl1pPr>
            <a:lvl2pPr defTabSz="684213">
              <a:defRPr>
                <a:solidFill>
                  <a:schemeClr val="tx1"/>
                </a:solidFill>
                <a:latin charset="0" panose="020f0502020204030204" pitchFamily="34" typeface="Calibri"/>
                <a:ea charset="-122" panose="02010600030101010101" pitchFamily="2" typeface="宋体"/>
              </a:defRPr>
            </a:lvl2pPr>
            <a:lvl3pPr defTabSz="684213">
              <a:defRPr>
                <a:solidFill>
                  <a:schemeClr val="tx1"/>
                </a:solidFill>
                <a:latin charset="0" panose="020f0502020204030204" pitchFamily="34" typeface="Calibri"/>
                <a:ea charset="-122" panose="02010600030101010101" pitchFamily="2" typeface="宋体"/>
              </a:defRPr>
            </a:lvl3pPr>
            <a:lvl4pPr defTabSz="684213">
              <a:defRPr>
                <a:solidFill>
                  <a:schemeClr val="tx1"/>
                </a:solidFill>
                <a:latin charset="0" panose="020f0502020204030204" pitchFamily="34" typeface="Calibri"/>
                <a:ea charset="-122" panose="02010600030101010101" pitchFamily="2" typeface="宋体"/>
              </a:defRPr>
            </a:lvl4pPr>
            <a:lvl5pPr defTabSz="684213">
              <a:defRPr>
                <a:solidFill>
                  <a:schemeClr val="tx1"/>
                </a:solidFill>
                <a:latin charset="0" panose="020f0502020204030204" pitchFamily="34" typeface="Calibri"/>
                <a:ea charset="-122" panose="02010600030101010101" pitchFamily="2" typeface="宋体"/>
              </a:defRPr>
            </a:lvl5pPr>
            <a:lvl6pPr defTabSz="684213" eaLnBrk="0" fontAlgn="base" hangingPunct="0" indent="1588" marL="2284413">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684213" eaLnBrk="0" fontAlgn="base" hangingPunct="0" indent="1588" marL="2741613">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684213" eaLnBrk="0" fontAlgn="base" hangingPunct="0" indent="1588" marL="3198813">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684213" eaLnBrk="0" fontAlgn="base" hangingPunct="0" indent="1588" marL="3656013">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defRPr/>
            </a:pPr>
            <a:r>
              <a:rPr altLang="en-US" lang="zh-CN" noProof="1" sz="1000">
                <a:solidFill>
                  <a:schemeClr val="tx1">
                    <a:lumMod val="75000"/>
                    <a:lumOff val="25000"/>
                  </a:schemeClr>
                </a:solidFill>
                <a:latin charset="0" panose="020b0604020202020204" pitchFamily="34" typeface="Arial"/>
              </a:rPr>
              <a:t>根据分类输入内容根据分类输入内容根据分类输入内容根据分类输入内容</a:t>
            </a:r>
          </a:p>
          <a:p>
            <a:pPr>
              <a:defRPr/>
            </a:pPr>
            <a:r>
              <a:rPr altLang="en-US" lang="zh-CN" noProof="1" sz="1000">
                <a:solidFill>
                  <a:schemeClr val="tx1">
                    <a:lumMod val="75000"/>
                    <a:lumOff val="25000"/>
                  </a:schemeClr>
                </a:solidFill>
                <a:latin charset="0" panose="020b0604020202020204" pitchFamily="34" typeface="Arial"/>
              </a:rPr>
              <a:t>根据分类输入内容根据分类输入内容根据分类输入内容根据分类输入内容</a:t>
            </a:r>
          </a:p>
          <a:p>
            <a:pPr>
              <a:defRPr/>
            </a:pPr>
            <a:r>
              <a:rPr altLang="en-US" lang="zh-CN" noProof="1" sz="1000">
                <a:solidFill>
                  <a:schemeClr val="tx1">
                    <a:lumMod val="75000"/>
                    <a:lumOff val="25000"/>
                  </a:schemeClr>
                </a:solidFill>
                <a:latin charset="0" panose="020b0604020202020204" pitchFamily="34" typeface="Arial"/>
              </a:rPr>
              <a:t>根据分类输入内容根据分类输入内容根据分类输入内容根据分类输入内容</a:t>
            </a:r>
          </a:p>
        </p:txBody>
      </p:sp>
      <p:sp>
        <p:nvSpPr>
          <p:cNvPr id="69" name="文本框 67"/>
          <p:cNvSpPr txBox="1">
            <a:spLocks noChangeArrowheads="1"/>
          </p:cNvSpPr>
          <p:nvPr/>
        </p:nvSpPr>
        <p:spPr bwMode="auto">
          <a:xfrm>
            <a:off x="3125630" y="2090738"/>
            <a:ext cx="1198880" cy="396240"/>
          </a:xfrm>
          <a:prstGeom prst="rect">
            <a:avLst/>
          </a:prstGeom>
          <a:noFill/>
          <a:ln w="9525">
            <a:solidFill>
              <a:schemeClr val="bg1"/>
            </a:solidFill>
            <a:miter lim="800000"/>
          </a:ln>
          <a:extLst>
            <a:ext uri="{909E8E84-426E-40DD-AFC4-6F175D3DCCD1}">
              <a14:hiddenFill>
                <a:solidFill>
                  <a:srgbClr val="FFFFFF"/>
                </a:solidFill>
              </a14:hiddenFill>
            </a:ext>
          </a:extLst>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defRPr/>
            </a:pPr>
            <a:r>
              <a:rPr altLang="en-US" lang="zh-CN" sz="2000">
                <a:solidFill>
                  <a:schemeClr val="tx1">
                    <a:lumMod val="65000"/>
                    <a:lumOff val="35000"/>
                  </a:schemeClr>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70" name="Freeform 415"/>
          <p:cNvSpPr>
            <a:spLocks noChangeArrowheads="1"/>
          </p:cNvSpPr>
          <p:nvPr/>
        </p:nvSpPr>
        <p:spPr bwMode="auto">
          <a:xfrm>
            <a:off x="3265488" y="2613025"/>
            <a:ext cx="225425" cy="227013"/>
          </a:xfrm>
          <a:custGeom>
            <a:gdLst>
              <a:gd fmla="*/ 156 w 260" name="T0"/>
              <a:gd fmla="*/ 260 h 260" name="T1"/>
              <a:gd fmla="*/ 186 w 260" name="T2"/>
              <a:gd fmla="*/ 167 h 260" name="T3"/>
              <a:gd fmla="*/ 156 w 260" name="T4"/>
              <a:gd fmla="*/ 130 h 260" name="T5"/>
              <a:gd fmla="*/ 156 w 260" name="T6"/>
              <a:gd fmla="*/ 107 h 260" name="T7"/>
              <a:gd fmla="*/ 161 w 260" name="T8"/>
              <a:gd fmla="*/ 101 h 260" name="T9"/>
              <a:gd fmla="*/ 168 w 260" name="T10"/>
              <a:gd fmla="*/ 98 h 260" name="T11"/>
              <a:gd fmla="*/ 198 w 260" name="T12"/>
              <a:gd fmla="*/ 63 h 260" name="T13"/>
              <a:gd fmla="*/ 144 w 260" name="T14"/>
              <a:gd fmla="*/ 63 h 260" name="T15"/>
              <a:gd fmla="*/ 134 w 260" name="T16"/>
              <a:gd fmla="*/ 66 h 260" name="T17"/>
              <a:gd fmla="*/ 123 w 260" name="T18"/>
              <a:gd fmla="*/ 75 h 260" name="T19"/>
              <a:gd fmla="*/ 117 w 260" name="T20"/>
              <a:gd fmla="*/ 89 h 260" name="T21"/>
              <a:gd fmla="*/ 114 w 260" name="T22"/>
              <a:gd fmla="*/ 102 h 260" name="T23"/>
              <a:gd fmla="*/ 88 w 260" name="T24"/>
              <a:gd fmla="*/ 131 h 260" name="T25"/>
              <a:gd fmla="*/ 114 w 260" name="T26"/>
              <a:gd fmla="*/ 166 h 260" name="T27"/>
              <a:gd fmla="*/ 26 w 260" name="T28"/>
              <a:gd fmla="*/ 260 h 260" name="T29"/>
              <a:gd fmla="*/ 16 w 260" name="T30"/>
              <a:gd fmla="*/ 258 h 260" name="T31"/>
              <a:gd fmla="*/ 8 w 260" name="T32"/>
              <a:gd fmla="*/ 252 h 260" name="T33"/>
              <a:gd fmla="*/ 1 w 260" name="T34"/>
              <a:gd fmla="*/ 244 h 260" name="T35"/>
              <a:gd fmla="*/ 0 w 260" name="T36"/>
              <a:gd fmla="*/ 234 h 260" name="T37"/>
              <a:gd fmla="*/ 0 w 260" name="T38"/>
              <a:gd fmla="*/ 20 h 260" name="T39"/>
              <a:gd fmla="*/ 4 w 260" name="T40"/>
              <a:gd fmla="*/ 11 h 260" name="T41"/>
              <a:gd fmla="*/ 12 w 260" name="T42"/>
              <a:gd fmla="*/ 5 h 260" name="T43"/>
              <a:gd fmla="*/ 21 w 260" name="T44"/>
              <a:gd fmla="*/ 1 h 260" name="T45"/>
              <a:gd fmla="*/ 234 w 260" name="T46"/>
              <a:gd fmla="*/ 0 h 260" name="T47"/>
              <a:gd fmla="*/ 244 w 260" name="T48"/>
              <a:gd fmla="*/ 2 h 260" name="T49"/>
              <a:gd fmla="*/ 252 w 260" name="T50"/>
              <a:gd fmla="*/ 7 h 260" name="T51"/>
              <a:gd fmla="*/ 257 w 260" name="T52"/>
              <a:gd fmla="*/ 16 h 260" name="T53"/>
              <a:gd fmla="*/ 260 w 260" name="T54"/>
              <a:gd fmla="*/ 26 h 260" name="T55"/>
              <a:gd fmla="*/ 259 w 260" name="T56"/>
              <a:gd fmla="*/ 239 h 260" name="T57"/>
              <a:gd fmla="*/ 255 w 260" name="T58"/>
              <a:gd fmla="*/ 249 h 260" name="T59"/>
              <a:gd fmla="*/ 248 w 260" name="T60"/>
              <a:gd fmla="*/ 256 h 260" name="T61"/>
              <a:gd fmla="*/ 239 w 260" name="T62"/>
              <a:gd fmla="*/ 260 h 26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60" w="260">
                <a:moveTo>
                  <a:pt x="234" y="260"/>
                </a:moveTo>
                <a:lnTo>
                  <a:pt x="156" y="260"/>
                </a:lnTo>
                <a:lnTo>
                  <a:pt x="156" y="167"/>
                </a:lnTo>
                <a:lnTo>
                  <a:pt x="186" y="167"/>
                </a:lnTo>
                <a:lnTo>
                  <a:pt x="186" y="130"/>
                </a:lnTo>
                <a:lnTo>
                  <a:pt x="156" y="130"/>
                </a:lnTo>
                <a:lnTo>
                  <a:pt x="156" y="109"/>
                </a:lnTo>
                <a:lnTo>
                  <a:pt x="156" y="107"/>
                </a:lnTo>
                <a:lnTo>
                  <a:pt x="157" y="104"/>
                </a:lnTo>
                <a:lnTo>
                  <a:pt x="161" y="101"/>
                </a:lnTo>
                <a:lnTo>
                  <a:pt x="164" y="100"/>
                </a:lnTo>
                <a:lnTo>
                  <a:pt x="168" y="98"/>
                </a:lnTo>
                <a:lnTo>
                  <a:pt x="198" y="98"/>
                </a:lnTo>
                <a:lnTo>
                  <a:pt x="198" y="63"/>
                </a:lnTo>
                <a:lnTo>
                  <a:pt x="149" y="63"/>
                </a:lnTo>
                <a:lnTo>
                  <a:pt x="144" y="63"/>
                </a:lnTo>
                <a:lnTo>
                  <a:pt x="139" y="65"/>
                </a:lnTo>
                <a:lnTo>
                  <a:pt x="134" y="66"/>
                </a:lnTo>
                <a:lnTo>
                  <a:pt x="130" y="68"/>
                </a:lnTo>
                <a:lnTo>
                  <a:pt x="123" y="75"/>
                </a:lnTo>
                <a:lnTo>
                  <a:pt x="120" y="83"/>
                </a:lnTo>
                <a:lnTo>
                  <a:pt x="117" y="89"/>
                </a:lnTo>
                <a:lnTo>
                  <a:pt x="114" y="96"/>
                </a:lnTo>
                <a:lnTo>
                  <a:pt x="114" y="102"/>
                </a:lnTo>
                <a:lnTo>
                  <a:pt x="114" y="131"/>
                </a:lnTo>
                <a:lnTo>
                  <a:pt x="88" y="131"/>
                </a:lnTo>
                <a:lnTo>
                  <a:pt x="88" y="166"/>
                </a:lnTo>
                <a:lnTo>
                  <a:pt x="114" y="166"/>
                </a:lnTo>
                <a:lnTo>
                  <a:pt x="114" y="260"/>
                </a:lnTo>
                <a:lnTo>
                  <a:pt x="26" y="260"/>
                </a:lnTo>
                <a:lnTo>
                  <a:pt x="21" y="260"/>
                </a:lnTo>
                <a:lnTo>
                  <a:pt x="16" y="258"/>
                </a:lnTo>
                <a:lnTo>
                  <a:pt x="12" y="256"/>
                </a:lnTo>
                <a:lnTo>
                  <a:pt x="8" y="252"/>
                </a:lnTo>
                <a:lnTo>
                  <a:pt x="4" y="249"/>
                </a:lnTo>
                <a:lnTo>
                  <a:pt x="1" y="244"/>
                </a:lnTo>
                <a:lnTo>
                  <a:pt x="0" y="239"/>
                </a:lnTo>
                <a:lnTo>
                  <a:pt x="0" y="234"/>
                </a:lnTo>
                <a:lnTo>
                  <a:pt x="0" y="26"/>
                </a:lnTo>
                <a:lnTo>
                  <a:pt x="0" y="20"/>
                </a:lnTo>
                <a:lnTo>
                  <a:pt x="1" y="16"/>
                </a:lnTo>
                <a:lnTo>
                  <a:pt x="4" y="11"/>
                </a:lnTo>
                <a:lnTo>
                  <a:pt x="8" y="7"/>
                </a:lnTo>
                <a:lnTo>
                  <a:pt x="12" y="5"/>
                </a:lnTo>
                <a:lnTo>
                  <a:pt x="16" y="2"/>
                </a:lnTo>
                <a:lnTo>
                  <a:pt x="21" y="1"/>
                </a:lnTo>
                <a:lnTo>
                  <a:pt x="26" y="0"/>
                </a:lnTo>
                <a:lnTo>
                  <a:pt x="234" y="0"/>
                </a:lnTo>
                <a:lnTo>
                  <a:pt x="239" y="1"/>
                </a:lnTo>
                <a:lnTo>
                  <a:pt x="244" y="2"/>
                </a:lnTo>
                <a:lnTo>
                  <a:pt x="248" y="5"/>
                </a:lnTo>
                <a:lnTo>
                  <a:pt x="252" y="7"/>
                </a:lnTo>
                <a:lnTo>
                  <a:pt x="255" y="11"/>
                </a:lnTo>
                <a:lnTo>
                  <a:pt x="257" y="16"/>
                </a:lnTo>
                <a:lnTo>
                  <a:pt x="259" y="20"/>
                </a:lnTo>
                <a:lnTo>
                  <a:pt x="260" y="26"/>
                </a:lnTo>
                <a:lnTo>
                  <a:pt x="260" y="234"/>
                </a:lnTo>
                <a:lnTo>
                  <a:pt x="259" y="239"/>
                </a:lnTo>
                <a:lnTo>
                  <a:pt x="257" y="244"/>
                </a:lnTo>
                <a:lnTo>
                  <a:pt x="255" y="249"/>
                </a:lnTo>
                <a:lnTo>
                  <a:pt x="252" y="252"/>
                </a:lnTo>
                <a:lnTo>
                  <a:pt x="248" y="256"/>
                </a:lnTo>
                <a:lnTo>
                  <a:pt x="244" y="258"/>
                </a:lnTo>
                <a:lnTo>
                  <a:pt x="239" y="260"/>
                </a:lnTo>
                <a:lnTo>
                  <a:pt x="234" y="260"/>
                </a:lnTo>
                <a:close/>
              </a:path>
            </a:pathLst>
          </a:custGeom>
          <a:solidFill>
            <a:schemeClr val="tx1">
              <a:lumMod val="85000"/>
              <a:lumOff val="15000"/>
            </a:schemeClr>
          </a:solidFill>
          <a:ln>
            <a:noFill/>
          </a:ln>
        </p:spPr>
        <p:txBody>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defRPr/>
            </a:pPr>
            <a:endParaRPr altLang="en-US" lang="zh-CN"/>
          </a:p>
        </p:txBody>
      </p:sp>
      <p:sp>
        <p:nvSpPr>
          <p:cNvPr id="71" name="Freeform 416"/>
          <p:cNvSpPr>
            <a:spLocks noChangeArrowheads="1" noEditPoints="1"/>
          </p:cNvSpPr>
          <p:nvPr/>
        </p:nvSpPr>
        <p:spPr bwMode="auto">
          <a:xfrm>
            <a:off x="3686175" y="2613025"/>
            <a:ext cx="225425" cy="227013"/>
          </a:xfrm>
          <a:custGeom>
            <a:gdLst>
              <a:gd fmla="*/ 21 w 260" name="T0"/>
              <a:gd fmla="*/ 260 h 260" name="T1"/>
              <a:gd fmla="*/ 8 w 260" name="T2"/>
              <a:gd fmla="*/ 252 h 260" name="T3"/>
              <a:gd fmla="*/ 0 w 260" name="T4"/>
              <a:gd fmla="*/ 239 h 260" name="T5"/>
              <a:gd fmla="*/ 0 w 260" name="T6"/>
              <a:gd fmla="*/ 21 h 260" name="T7"/>
              <a:gd fmla="*/ 8 w 260" name="T8"/>
              <a:gd fmla="*/ 8 h 260" name="T9"/>
              <a:gd fmla="*/ 21 w 260" name="T10"/>
              <a:gd fmla="*/ 0 h 260" name="T11"/>
              <a:gd fmla="*/ 240 w 260" name="T12"/>
              <a:gd fmla="*/ 0 h 260" name="T13"/>
              <a:gd fmla="*/ 253 w 260" name="T14"/>
              <a:gd fmla="*/ 8 h 260" name="T15"/>
              <a:gd fmla="*/ 259 w 260" name="T16"/>
              <a:gd fmla="*/ 21 h 260" name="T17"/>
              <a:gd fmla="*/ 259 w 260" name="T18"/>
              <a:gd fmla="*/ 239 h 260" name="T19"/>
              <a:gd fmla="*/ 253 w 260" name="T20"/>
              <a:gd fmla="*/ 252 h 260" name="T21"/>
              <a:gd fmla="*/ 240 w 260" name="T22"/>
              <a:gd fmla="*/ 260 h 260" name="T23"/>
              <a:gd fmla="*/ 225 w 260" name="T24"/>
              <a:gd fmla="*/ 52 h 260" name="T25"/>
              <a:gd fmla="*/ 199 w 260" name="T26"/>
              <a:gd fmla="*/ 63 h 260" name="T27"/>
              <a:gd fmla="*/ 186 w 260" name="T28"/>
              <a:gd fmla="*/ 52 h 260" name="T29"/>
              <a:gd fmla="*/ 169 w 260" name="T30"/>
              <a:gd fmla="*/ 50 h 260" name="T31"/>
              <a:gd fmla="*/ 151 w 260" name="T32"/>
              <a:gd fmla="*/ 55 h 260" name="T33"/>
              <a:gd fmla="*/ 137 w 260" name="T34"/>
              <a:gd fmla="*/ 68 h 260" name="T35"/>
              <a:gd fmla="*/ 132 w 260" name="T36"/>
              <a:gd fmla="*/ 89 h 260" name="T37"/>
              <a:gd fmla="*/ 115 w 260" name="T38"/>
              <a:gd fmla="*/ 95 h 260" name="T39"/>
              <a:gd fmla="*/ 72 w 260" name="T40"/>
              <a:gd fmla="*/ 77 h 260" name="T41"/>
              <a:gd fmla="*/ 51 w 260" name="T42"/>
              <a:gd fmla="*/ 57 h 260" name="T43"/>
              <a:gd fmla="*/ 46 w 260" name="T44"/>
              <a:gd fmla="*/ 74 h 260" name="T45"/>
              <a:gd fmla="*/ 54 w 260" name="T46"/>
              <a:gd fmla="*/ 100 h 260" name="T47"/>
              <a:gd fmla="*/ 58 w 260" name="T48"/>
              <a:gd fmla="*/ 109 h 260" name="T49"/>
              <a:gd fmla="*/ 46 w 260" name="T50"/>
              <a:gd fmla="*/ 111 h 260" name="T51"/>
              <a:gd fmla="*/ 51 w 260" name="T52"/>
              <a:gd fmla="*/ 126 h 260" name="T53"/>
              <a:gd fmla="*/ 76 w 260" name="T54"/>
              <a:gd fmla="*/ 143 h 260" name="T55"/>
              <a:gd fmla="*/ 65 w 260" name="T56"/>
              <a:gd fmla="*/ 146 h 260" name="T57"/>
              <a:gd fmla="*/ 61 w 260" name="T58"/>
              <a:gd fmla="*/ 152 h 260" name="T59"/>
              <a:gd fmla="*/ 76 w 260" name="T60"/>
              <a:gd fmla="*/ 165 h 260" name="T61"/>
              <a:gd fmla="*/ 85 w 260" name="T62"/>
              <a:gd fmla="*/ 180 h 260" name="T63"/>
              <a:gd fmla="*/ 56 w 260" name="T64"/>
              <a:gd fmla="*/ 187 h 260" name="T65"/>
              <a:gd fmla="*/ 45 w 260" name="T66"/>
              <a:gd fmla="*/ 194 h 260" name="T67"/>
              <a:gd fmla="*/ 77 w 260" name="T68"/>
              <a:gd fmla="*/ 204 h 260" name="T69"/>
              <a:gd fmla="*/ 120 w 260" name="T70"/>
              <a:gd fmla="*/ 204 h 260" name="T71"/>
              <a:gd fmla="*/ 163 w 260" name="T72"/>
              <a:gd fmla="*/ 187 h 260" name="T73"/>
              <a:gd fmla="*/ 191 w 260" name="T74"/>
              <a:gd fmla="*/ 159 h 260" name="T75"/>
              <a:gd fmla="*/ 203 w 260" name="T76"/>
              <a:gd fmla="*/ 134 h 260" name="T77"/>
              <a:gd fmla="*/ 210 w 260" name="T78"/>
              <a:gd fmla="*/ 103 h 260" name="T79"/>
              <a:gd fmla="*/ 216 w 260" name="T80"/>
              <a:gd fmla="*/ 86 h 260" name="T81"/>
              <a:gd fmla="*/ 220 w 260" name="T82"/>
              <a:gd fmla="*/ 70 h 260" name="T83"/>
              <a:gd fmla="*/ 217 w 260" name="T84"/>
              <a:gd fmla="*/ 67 h 260" name="T85"/>
              <a:gd fmla="*/ 225 w 260" name="T86"/>
              <a:gd fmla="*/ 52 h 26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60" w="260">
                <a:moveTo>
                  <a:pt x="234" y="260"/>
                </a:moveTo>
                <a:lnTo>
                  <a:pt x="26" y="260"/>
                </a:lnTo>
                <a:lnTo>
                  <a:pt x="21" y="260"/>
                </a:lnTo>
                <a:lnTo>
                  <a:pt x="16" y="258"/>
                </a:lnTo>
                <a:lnTo>
                  <a:pt x="12" y="256"/>
                </a:lnTo>
                <a:lnTo>
                  <a:pt x="8" y="252"/>
                </a:lnTo>
                <a:lnTo>
                  <a:pt x="4" y="249"/>
                </a:lnTo>
                <a:lnTo>
                  <a:pt x="2" y="245"/>
                </a:lnTo>
                <a:lnTo>
                  <a:pt x="0" y="239"/>
                </a:lnTo>
                <a:lnTo>
                  <a:pt x="0" y="234"/>
                </a:lnTo>
                <a:lnTo>
                  <a:pt x="0" y="26"/>
                </a:lnTo>
                <a:lnTo>
                  <a:pt x="0" y="21"/>
                </a:lnTo>
                <a:lnTo>
                  <a:pt x="2" y="16"/>
                </a:lnTo>
                <a:lnTo>
                  <a:pt x="4" y="12"/>
                </a:lnTo>
                <a:lnTo>
                  <a:pt x="8" y="8"/>
                </a:lnTo>
                <a:lnTo>
                  <a:pt x="12" y="4"/>
                </a:lnTo>
                <a:lnTo>
                  <a:pt x="16" y="3"/>
                </a:lnTo>
                <a:lnTo>
                  <a:pt x="21" y="0"/>
                </a:lnTo>
                <a:lnTo>
                  <a:pt x="26" y="0"/>
                </a:lnTo>
                <a:lnTo>
                  <a:pt x="234" y="0"/>
                </a:lnTo>
                <a:lnTo>
                  <a:pt x="240" y="0"/>
                </a:lnTo>
                <a:lnTo>
                  <a:pt x="245" y="3"/>
                </a:lnTo>
                <a:lnTo>
                  <a:pt x="249" y="4"/>
                </a:lnTo>
                <a:lnTo>
                  <a:pt x="253" y="8"/>
                </a:lnTo>
                <a:lnTo>
                  <a:pt x="255" y="12"/>
                </a:lnTo>
                <a:lnTo>
                  <a:pt x="258" y="16"/>
                </a:lnTo>
                <a:lnTo>
                  <a:pt x="259" y="21"/>
                </a:lnTo>
                <a:lnTo>
                  <a:pt x="260" y="26"/>
                </a:lnTo>
                <a:lnTo>
                  <a:pt x="260" y="234"/>
                </a:lnTo>
                <a:lnTo>
                  <a:pt x="259" y="239"/>
                </a:lnTo>
                <a:lnTo>
                  <a:pt x="258" y="245"/>
                </a:lnTo>
                <a:lnTo>
                  <a:pt x="255" y="249"/>
                </a:lnTo>
                <a:lnTo>
                  <a:pt x="253" y="252"/>
                </a:lnTo>
                <a:lnTo>
                  <a:pt x="249" y="256"/>
                </a:lnTo>
                <a:lnTo>
                  <a:pt x="245" y="258"/>
                </a:lnTo>
                <a:lnTo>
                  <a:pt x="240" y="260"/>
                </a:lnTo>
                <a:lnTo>
                  <a:pt x="234" y="260"/>
                </a:lnTo>
                <a:close/>
                <a:moveTo>
                  <a:pt x="225" y="52"/>
                </a:moveTo>
                <a:lnTo>
                  <a:pt x="225" y="52"/>
                </a:lnTo>
                <a:lnTo>
                  <a:pt x="215" y="57"/>
                </a:lnTo>
                <a:lnTo>
                  <a:pt x="207" y="61"/>
                </a:lnTo>
                <a:lnTo>
                  <a:pt x="199" y="63"/>
                </a:lnTo>
                <a:lnTo>
                  <a:pt x="197" y="59"/>
                </a:lnTo>
                <a:lnTo>
                  <a:pt x="191" y="55"/>
                </a:lnTo>
                <a:lnTo>
                  <a:pt x="186" y="52"/>
                </a:lnTo>
                <a:lnTo>
                  <a:pt x="181" y="51"/>
                </a:lnTo>
                <a:lnTo>
                  <a:pt x="175" y="50"/>
                </a:lnTo>
                <a:lnTo>
                  <a:pt x="169" y="50"/>
                </a:lnTo>
                <a:lnTo>
                  <a:pt x="163" y="51"/>
                </a:lnTo>
                <a:lnTo>
                  <a:pt x="156" y="52"/>
                </a:lnTo>
                <a:lnTo>
                  <a:pt x="151" y="55"/>
                </a:lnTo>
                <a:lnTo>
                  <a:pt x="145" y="59"/>
                </a:lnTo>
                <a:lnTo>
                  <a:pt x="141" y="63"/>
                </a:lnTo>
                <a:lnTo>
                  <a:pt x="137" y="68"/>
                </a:lnTo>
                <a:lnTo>
                  <a:pt x="134" y="73"/>
                </a:lnTo>
                <a:lnTo>
                  <a:pt x="132" y="81"/>
                </a:lnTo>
                <a:lnTo>
                  <a:pt x="132" y="89"/>
                </a:lnTo>
                <a:lnTo>
                  <a:pt x="133" y="96"/>
                </a:lnTo>
                <a:lnTo>
                  <a:pt x="124" y="96"/>
                </a:lnTo>
                <a:lnTo>
                  <a:pt x="115" y="95"/>
                </a:lnTo>
                <a:lnTo>
                  <a:pt x="98" y="91"/>
                </a:lnTo>
                <a:lnTo>
                  <a:pt x="84" y="85"/>
                </a:lnTo>
                <a:lnTo>
                  <a:pt x="72" y="77"/>
                </a:lnTo>
                <a:lnTo>
                  <a:pt x="63" y="70"/>
                </a:lnTo>
                <a:lnTo>
                  <a:pt x="56" y="64"/>
                </a:lnTo>
                <a:lnTo>
                  <a:pt x="51" y="57"/>
                </a:lnTo>
                <a:lnTo>
                  <a:pt x="48" y="61"/>
                </a:lnTo>
                <a:lnTo>
                  <a:pt x="47" y="68"/>
                </a:lnTo>
                <a:lnTo>
                  <a:pt x="46" y="74"/>
                </a:lnTo>
                <a:lnTo>
                  <a:pt x="46" y="82"/>
                </a:lnTo>
                <a:lnTo>
                  <a:pt x="48" y="91"/>
                </a:lnTo>
                <a:lnTo>
                  <a:pt x="54" y="100"/>
                </a:lnTo>
                <a:lnTo>
                  <a:pt x="58" y="106"/>
                </a:lnTo>
                <a:lnTo>
                  <a:pt x="63" y="109"/>
                </a:lnTo>
                <a:lnTo>
                  <a:pt x="58" y="109"/>
                </a:lnTo>
                <a:lnTo>
                  <a:pt x="52" y="108"/>
                </a:lnTo>
                <a:lnTo>
                  <a:pt x="46" y="106"/>
                </a:lnTo>
                <a:lnTo>
                  <a:pt x="46" y="111"/>
                </a:lnTo>
                <a:lnTo>
                  <a:pt x="46" y="115"/>
                </a:lnTo>
                <a:lnTo>
                  <a:pt x="48" y="120"/>
                </a:lnTo>
                <a:lnTo>
                  <a:pt x="51" y="126"/>
                </a:lnTo>
                <a:lnTo>
                  <a:pt x="56" y="133"/>
                </a:lnTo>
                <a:lnTo>
                  <a:pt x="64" y="138"/>
                </a:lnTo>
                <a:lnTo>
                  <a:pt x="76" y="143"/>
                </a:lnTo>
                <a:lnTo>
                  <a:pt x="74" y="145"/>
                </a:lnTo>
                <a:lnTo>
                  <a:pt x="72" y="146"/>
                </a:lnTo>
                <a:lnTo>
                  <a:pt x="65" y="146"/>
                </a:lnTo>
                <a:lnTo>
                  <a:pt x="59" y="145"/>
                </a:lnTo>
                <a:lnTo>
                  <a:pt x="60" y="148"/>
                </a:lnTo>
                <a:lnTo>
                  <a:pt x="61" y="152"/>
                </a:lnTo>
                <a:lnTo>
                  <a:pt x="64" y="156"/>
                </a:lnTo>
                <a:lnTo>
                  <a:pt x="69" y="161"/>
                </a:lnTo>
                <a:lnTo>
                  <a:pt x="76" y="165"/>
                </a:lnTo>
                <a:lnTo>
                  <a:pt x="84" y="169"/>
                </a:lnTo>
                <a:lnTo>
                  <a:pt x="94" y="173"/>
                </a:lnTo>
                <a:lnTo>
                  <a:pt x="85" y="180"/>
                </a:lnTo>
                <a:lnTo>
                  <a:pt x="76" y="184"/>
                </a:lnTo>
                <a:lnTo>
                  <a:pt x="67" y="186"/>
                </a:lnTo>
                <a:lnTo>
                  <a:pt x="56" y="187"/>
                </a:lnTo>
                <a:lnTo>
                  <a:pt x="42" y="189"/>
                </a:lnTo>
                <a:lnTo>
                  <a:pt x="38" y="189"/>
                </a:lnTo>
                <a:lnTo>
                  <a:pt x="45" y="194"/>
                </a:lnTo>
                <a:lnTo>
                  <a:pt x="54" y="198"/>
                </a:lnTo>
                <a:lnTo>
                  <a:pt x="65" y="202"/>
                </a:lnTo>
                <a:lnTo>
                  <a:pt x="77" y="204"/>
                </a:lnTo>
                <a:lnTo>
                  <a:pt x="91" y="206"/>
                </a:lnTo>
                <a:lnTo>
                  <a:pt x="106" y="206"/>
                </a:lnTo>
                <a:lnTo>
                  <a:pt x="120" y="204"/>
                </a:lnTo>
                <a:lnTo>
                  <a:pt x="134" y="200"/>
                </a:lnTo>
                <a:lnTo>
                  <a:pt x="150" y="195"/>
                </a:lnTo>
                <a:lnTo>
                  <a:pt x="163" y="187"/>
                </a:lnTo>
                <a:lnTo>
                  <a:pt x="176" y="178"/>
                </a:lnTo>
                <a:lnTo>
                  <a:pt x="186" y="165"/>
                </a:lnTo>
                <a:lnTo>
                  <a:pt x="191" y="159"/>
                </a:lnTo>
                <a:lnTo>
                  <a:pt x="197" y="151"/>
                </a:lnTo>
                <a:lnTo>
                  <a:pt x="201" y="143"/>
                </a:lnTo>
                <a:lnTo>
                  <a:pt x="203" y="134"/>
                </a:lnTo>
                <a:lnTo>
                  <a:pt x="206" y="124"/>
                </a:lnTo>
                <a:lnTo>
                  <a:pt x="208" y="113"/>
                </a:lnTo>
                <a:lnTo>
                  <a:pt x="210" y="103"/>
                </a:lnTo>
                <a:lnTo>
                  <a:pt x="210" y="90"/>
                </a:lnTo>
                <a:lnTo>
                  <a:pt x="212" y="89"/>
                </a:lnTo>
                <a:lnTo>
                  <a:pt x="216" y="86"/>
                </a:lnTo>
                <a:lnTo>
                  <a:pt x="223" y="78"/>
                </a:lnTo>
                <a:lnTo>
                  <a:pt x="230" y="68"/>
                </a:lnTo>
                <a:lnTo>
                  <a:pt x="220" y="70"/>
                </a:lnTo>
                <a:lnTo>
                  <a:pt x="208" y="73"/>
                </a:lnTo>
                <a:lnTo>
                  <a:pt x="214" y="70"/>
                </a:lnTo>
                <a:lnTo>
                  <a:pt x="217" y="67"/>
                </a:lnTo>
                <a:lnTo>
                  <a:pt x="223" y="60"/>
                </a:lnTo>
                <a:lnTo>
                  <a:pt x="224" y="55"/>
                </a:lnTo>
                <a:lnTo>
                  <a:pt x="225" y="52"/>
                </a:lnTo>
                <a:close/>
              </a:path>
            </a:pathLst>
          </a:custGeom>
          <a:solidFill>
            <a:schemeClr val="tx1">
              <a:lumMod val="85000"/>
              <a:lumOff val="15000"/>
            </a:schemeClr>
          </a:solidFill>
          <a:ln>
            <a:noFill/>
          </a:ln>
        </p:spPr>
        <p:txBody>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defRPr/>
            </a:pPr>
            <a:endParaRPr altLang="en-US" lang="zh-CN"/>
          </a:p>
        </p:txBody>
      </p:sp>
      <p:sp>
        <p:nvSpPr>
          <p:cNvPr id="72" name="Freeform 417"/>
          <p:cNvSpPr>
            <a:spLocks noChangeArrowheads="1" noEditPoints="1"/>
          </p:cNvSpPr>
          <p:nvPr/>
        </p:nvSpPr>
        <p:spPr bwMode="auto">
          <a:xfrm>
            <a:off x="4106863" y="2613025"/>
            <a:ext cx="225425" cy="227013"/>
          </a:xfrm>
          <a:custGeom>
            <a:gdLst>
              <a:gd fmla="*/ 21 w 260" name="T0"/>
              <a:gd fmla="*/ 260 h 260" name="T1"/>
              <a:gd fmla="*/ 8 w 260" name="T2"/>
              <a:gd fmla="*/ 252 h 260" name="T3"/>
              <a:gd fmla="*/ 0 w 260" name="T4"/>
              <a:gd fmla="*/ 239 h 260" name="T5"/>
              <a:gd fmla="*/ 0 w 260" name="T6"/>
              <a:gd fmla="*/ 21 h 260" name="T7"/>
              <a:gd fmla="*/ 8 w 260" name="T8"/>
              <a:gd fmla="*/ 8 h 260" name="T9"/>
              <a:gd fmla="*/ 21 w 260" name="T10"/>
              <a:gd fmla="*/ 0 h 260" name="T11"/>
              <a:gd fmla="*/ 239 w 260" name="T12"/>
              <a:gd fmla="*/ 0 h 260" name="T13"/>
              <a:gd fmla="*/ 252 w 260" name="T14"/>
              <a:gd fmla="*/ 8 h 260" name="T15"/>
              <a:gd fmla="*/ 259 w 260" name="T16"/>
              <a:gd fmla="*/ 21 h 260" name="T17"/>
              <a:gd fmla="*/ 259 w 260" name="T18"/>
              <a:gd fmla="*/ 239 h 260" name="T19"/>
              <a:gd fmla="*/ 252 w 260" name="T20"/>
              <a:gd fmla="*/ 252 h 260" name="T21"/>
              <a:gd fmla="*/ 239 w 260" name="T22"/>
              <a:gd fmla="*/ 260 h 260" name="T23"/>
              <a:gd fmla="*/ 162 w 260" name="T24"/>
              <a:gd fmla="*/ 37 h 260" name="T25"/>
              <a:gd fmla="*/ 139 w 260" name="T26"/>
              <a:gd fmla="*/ 33 h 260" name="T27"/>
              <a:gd fmla="*/ 110 w 260" name="T28"/>
              <a:gd fmla="*/ 37 h 260" name="T29"/>
              <a:gd fmla="*/ 79 w 260" name="T30"/>
              <a:gd fmla="*/ 55 h 260" name="T31"/>
              <a:gd fmla="*/ 60 w 260" name="T32"/>
              <a:gd fmla="*/ 82 h 260" name="T33"/>
              <a:gd fmla="*/ 56 w 260" name="T34"/>
              <a:gd fmla="*/ 107 h 260" name="T35"/>
              <a:gd fmla="*/ 62 w 260" name="T36"/>
              <a:gd fmla="*/ 128 h 260" name="T37"/>
              <a:gd fmla="*/ 78 w 260" name="T38"/>
              <a:gd fmla="*/ 146 h 260" name="T39"/>
              <a:gd fmla="*/ 87 w 260" name="T40"/>
              <a:gd fmla="*/ 142 h 260" name="T41"/>
              <a:gd fmla="*/ 88 w 260" name="T42"/>
              <a:gd fmla="*/ 129 h 260" name="T43"/>
              <a:gd fmla="*/ 81 w 260" name="T44"/>
              <a:gd fmla="*/ 109 h 260" name="T45"/>
              <a:gd fmla="*/ 84 w 260" name="T46"/>
              <a:gd fmla="*/ 83 h 260" name="T47"/>
              <a:gd fmla="*/ 97 w 260" name="T48"/>
              <a:gd fmla="*/ 64 h 260" name="T49"/>
              <a:gd fmla="*/ 129 w 260" name="T50"/>
              <a:gd fmla="*/ 52 h 260" name="T51"/>
              <a:gd fmla="*/ 153 w 260" name="T52"/>
              <a:gd fmla="*/ 54 h 260" name="T53"/>
              <a:gd fmla="*/ 169 w 260" name="T54"/>
              <a:gd fmla="*/ 65 h 260" name="T55"/>
              <a:gd fmla="*/ 178 w 260" name="T56"/>
              <a:gd fmla="*/ 83 h 260" name="T57"/>
              <a:gd fmla="*/ 179 w 260" name="T58"/>
              <a:gd fmla="*/ 104 h 260" name="T59"/>
              <a:gd fmla="*/ 172 w 260" name="T60"/>
              <a:gd fmla="*/ 132 h 260" name="T61"/>
              <a:gd fmla="*/ 159 w 260" name="T62"/>
              <a:gd fmla="*/ 148 h 260" name="T63"/>
              <a:gd fmla="*/ 146 w 260" name="T64"/>
              <a:gd fmla="*/ 154 h 260" name="T65"/>
              <a:gd fmla="*/ 131 w 260" name="T66"/>
              <a:gd fmla="*/ 148 h 260" name="T67"/>
              <a:gd fmla="*/ 126 w 260" name="T68"/>
              <a:gd fmla="*/ 141 h 260" name="T69"/>
              <a:gd fmla="*/ 136 w 260" name="T70"/>
              <a:gd fmla="*/ 91 h 260" name="T71"/>
              <a:gd fmla="*/ 133 w 260" name="T72"/>
              <a:gd fmla="*/ 81 h 260" name="T73"/>
              <a:gd fmla="*/ 123 w 260" name="T74"/>
              <a:gd fmla="*/ 76 h 260" name="T75"/>
              <a:gd fmla="*/ 112 w 260" name="T76"/>
              <a:gd fmla="*/ 78 h 260" name="T77"/>
              <a:gd fmla="*/ 103 w 260" name="T78"/>
              <a:gd fmla="*/ 90 h 260" name="T79"/>
              <a:gd fmla="*/ 103 w 260" name="T80"/>
              <a:gd fmla="*/ 111 h 260" name="T81"/>
              <a:gd fmla="*/ 87 w 260" name="T82"/>
              <a:gd fmla="*/ 199 h 260" name="T83"/>
              <a:gd fmla="*/ 88 w 260" name="T84"/>
              <a:gd fmla="*/ 224 h 260" name="T85"/>
              <a:gd fmla="*/ 92 w 260" name="T86"/>
              <a:gd fmla="*/ 225 h 260" name="T87"/>
              <a:gd fmla="*/ 107 w 260" name="T88"/>
              <a:gd fmla="*/ 203 h 260" name="T89"/>
              <a:gd fmla="*/ 120 w 260" name="T90"/>
              <a:gd fmla="*/ 160 h 260" name="T91"/>
              <a:gd fmla="*/ 131 w 260" name="T92"/>
              <a:gd fmla="*/ 169 h 260" name="T93"/>
              <a:gd fmla="*/ 149 w 260" name="T94"/>
              <a:gd fmla="*/ 172 h 260" name="T95"/>
              <a:gd fmla="*/ 170 w 260" name="T96"/>
              <a:gd fmla="*/ 167 h 260" name="T97"/>
              <a:gd fmla="*/ 191 w 260" name="T98"/>
              <a:gd fmla="*/ 148 h 260" name="T99"/>
              <a:gd fmla="*/ 205 w 260" name="T100"/>
              <a:gd fmla="*/ 113 h 260" name="T101"/>
              <a:gd fmla="*/ 203 w 260" name="T102"/>
              <a:gd fmla="*/ 77 h 260" name="T103"/>
              <a:gd fmla="*/ 185 w 260" name="T104"/>
              <a:gd fmla="*/ 48 h 26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60" w="260">
                <a:moveTo>
                  <a:pt x="234" y="260"/>
                </a:moveTo>
                <a:lnTo>
                  <a:pt x="26" y="260"/>
                </a:lnTo>
                <a:lnTo>
                  <a:pt x="21" y="260"/>
                </a:lnTo>
                <a:lnTo>
                  <a:pt x="16" y="258"/>
                </a:lnTo>
                <a:lnTo>
                  <a:pt x="12" y="256"/>
                </a:lnTo>
                <a:lnTo>
                  <a:pt x="8" y="252"/>
                </a:lnTo>
                <a:lnTo>
                  <a:pt x="4" y="249"/>
                </a:lnTo>
                <a:lnTo>
                  <a:pt x="1" y="245"/>
                </a:lnTo>
                <a:lnTo>
                  <a:pt x="0" y="239"/>
                </a:lnTo>
                <a:lnTo>
                  <a:pt x="0" y="234"/>
                </a:lnTo>
                <a:lnTo>
                  <a:pt x="0" y="26"/>
                </a:lnTo>
                <a:lnTo>
                  <a:pt x="0" y="21"/>
                </a:lnTo>
                <a:lnTo>
                  <a:pt x="1" y="16"/>
                </a:lnTo>
                <a:lnTo>
                  <a:pt x="4" y="12"/>
                </a:lnTo>
                <a:lnTo>
                  <a:pt x="8" y="8"/>
                </a:lnTo>
                <a:lnTo>
                  <a:pt x="12" y="4"/>
                </a:lnTo>
                <a:lnTo>
                  <a:pt x="16" y="3"/>
                </a:lnTo>
                <a:lnTo>
                  <a:pt x="21" y="0"/>
                </a:lnTo>
                <a:lnTo>
                  <a:pt x="26" y="0"/>
                </a:lnTo>
                <a:lnTo>
                  <a:pt x="234" y="0"/>
                </a:lnTo>
                <a:lnTo>
                  <a:pt x="239" y="0"/>
                </a:lnTo>
                <a:lnTo>
                  <a:pt x="244" y="3"/>
                </a:lnTo>
                <a:lnTo>
                  <a:pt x="248" y="4"/>
                </a:lnTo>
                <a:lnTo>
                  <a:pt x="252" y="8"/>
                </a:lnTo>
                <a:lnTo>
                  <a:pt x="255" y="12"/>
                </a:lnTo>
                <a:lnTo>
                  <a:pt x="257" y="16"/>
                </a:lnTo>
                <a:lnTo>
                  <a:pt x="259" y="21"/>
                </a:lnTo>
                <a:lnTo>
                  <a:pt x="260" y="26"/>
                </a:lnTo>
                <a:lnTo>
                  <a:pt x="260" y="234"/>
                </a:lnTo>
                <a:lnTo>
                  <a:pt x="259" y="239"/>
                </a:lnTo>
                <a:lnTo>
                  <a:pt x="257" y="245"/>
                </a:lnTo>
                <a:lnTo>
                  <a:pt x="255" y="249"/>
                </a:lnTo>
                <a:lnTo>
                  <a:pt x="252" y="252"/>
                </a:lnTo>
                <a:lnTo>
                  <a:pt x="248" y="256"/>
                </a:lnTo>
                <a:lnTo>
                  <a:pt x="244" y="258"/>
                </a:lnTo>
                <a:lnTo>
                  <a:pt x="239" y="260"/>
                </a:lnTo>
                <a:lnTo>
                  <a:pt x="234" y="260"/>
                </a:lnTo>
                <a:close/>
                <a:moveTo>
                  <a:pt x="162" y="37"/>
                </a:moveTo>
                <a:lnTo>
                  <a:pt x="162" y="37"/>
                </a:lnTo>
                <a:lnTo>
                  <a:pt x="155" y="34"/>
                </a:lnTo>
                <a:lnTo>
                  <a:pt x="147" y="33"/>
                </a:lnTo>
                <a:lnTo>
                  <a:pt x="139" y="33"/>
                </a:lnTo>
                <a:lnTo>
                  <a:pt x="130" y="33"/>
                </a:lnTo>
                <a:lnTo>
                  <a:pt x="121" y="34"/>
                </a:lnTo>
                <a:lnTo>
                  <a:pt x="110" y="37"/>
                </a:lnTo>
                <a:lnTo>
                  <a:pt x="101" y="39"/>
                </a:lnTo>
                <a:lnTo>
                  <a:pt x="91" y="44"/>
                </a:lnTo>
                <a:lnTo>
                  <a:pt x="79" y="55"/>
                </a:lnTo>
                <a:lnTo>
                  <a:pt x="72" y="64"/>
                </a:lnTo>
                <a:lnTo>
                  <a:pt x="64" y="73"/>
                </a:lnTo>
                <a:lnTo>
                  <a:pt x="60" y="82"/>
                </a:lnTo>
                <a:lnTo>
                  <a:pt x="57" y="91"/>
                </a:lnTo>
                <a:lnTo>
                  <a:pt x="56" y="99"/>
                </a:lnTo>
                <a:lnTo>
                  <a:pt x="56" y="107"/>
                </a:lnTo>
                <a:lnTo>
                  <a:pt x="57" y="115"/>
                </a:lnTo>
                <a:lnTo>
                  <a:pt x="60" y="121"/>
                </a:lnTo>
                <a:lnTo>
                  <a:pt x="62" y="128"/>
                </a:lnTo>
                <a:lnTo>
                  <a:pt x="69" y="137"/>
                </a:lnTo>
                <a:lnTo>
                  <a:pt x="74" y="143"/>
                </a:lnTo>
                <a:lnTo>
                  <a:pt x="78" y="146"/>
                </a:lnTo>
                <a:lnTo>
                  <a:pt x="82" y="146"/>
                </a:lnTo>
                <a:lnTo>
                  <a:pt x="84" y="145"/>
                </a:lnTo>
                <a:lnTo>
                  <a:pt x="87" y="142"/>
                </a:lnTo>
                <a:lnTo>
                  <a:pt x="88" y="138"/>
                </a:lnTo>
                <a:lnTo>
                  <a:pt x="88" y="133"/>
                </a:lnTo>
                <a:lnTo>
                  <a:pt x="88" y="129"/>
                </a:lnTo>
                <a:lnTo>
                  <a:pt x="86" y="124"/>
                </a:lnTo>
                <a:lnTo>
                  <a:pt x="83" y="119"/>
                </a:lnTo>
                <a:lnTo>
                  <a:pt x="81" y="109"/>
                </a:lnTo>
                <a:lnTo>
                  <a:pt x="81" y="100"/>
                </a:lnTo>
                <a:lnTo>
                  <a:pt x="82" y="89"/>
                </a:lnTo>
                <a:lnTo>
                  <a:pt x="84" y="83"/>
                </a:lnTo>
                <a:lnTo>
                  <a:pt x="87" y="77"/>
                </a:lnTo>
                <a:lnTo>
                  <a:pt x="91" y="70"/>
                </a:lnTo>
                <a:lnTo>
                  <a:pt x="97" y="64"/>
                </a:lnTo>
                <a:lnTo>
                  <a:pt x="109" y="59"/>
                </a:lnTo>
                <a:lnTo>
                  <a:pt x="120" y="55"/>
                </a:lnTo>
                <a:lnTo>
                  <a:pt x="129" y="52"/>
                </a:lnTo>
                <a:lnTo>
                  <a:pt x="138" y="51"/>
                </a:lnTo>
                <a:lnTo>
                  <a:pt x="146" y="52"/>
                </a:lnTo>
                <a:lnTo>
                  <a:pt x="153" y="54"/>
                </a:lnTo>
                <a:lnTo>
                  <a:pt x="159" y="57"/>
                </a:lnTo>
                <a:lnTo>
                  <a:pt x="165" y="61"/>
                </a:lnTo>
                <a:lnTo>
                  <a:pt x="169" y="65"/>
                </a:lnTo>
                <a:lnTo>
                  <a:pt x="173" y="70"/>
                </a:lnTo>
                <a:lnTo>
                  <a:pt x="175" y="77"/>
                </a:lnTo>
                <a:lnTo>
                  <a:pt x="178" y="83"/>
                </a:lnTo>
                <a:lnTo>
                  <a:pt x="179" y="90"/>
                </a:lnTo>
                <a:lnTo>
                  <a:pt x="179" y="98"/>
                </a:lnTo>
                <a:lnTo>
                  <a:pt x="179" y="104"/>
                </a:lnTo>
                <a:lnTo>
                  <a:pt x="178" y="111"/>
                </a:lnTo>
                <a:lnTo>
                  <a:pt x="174" y="122"/>
                </a:lnTo>
                <a:lnTo>
                  <a:pt x="172" y="132"/>
                </a:lnTo>
                <a:lnTo>
                  <a:pt x="168" y="138"/>
                </a:lnTo>
                <a:lnTo>
                  <a:pt x="164" y="145"/>
                </a:lnTo>
                <a:lnTo>
                  <a:pt x="159" y="148"/>
                </a:lnTo>
                <a:lnTo>
                  <a:pt x="155" y="151"/>
                </a:lnTo>
                <a:lnTo>
                  <a:pt x="149" y="152"/>
                </a:lnTo>
                <a:lnTo>
                  <a:pt x="146" y="154"/>
                </a:lnTo>
                <a:lnTo>
                  <a:pt x="142" y="154"/>
                </a:lnTo>
                <a:lnTo>
                  <a:pt x="138" y="152"/>
                </a:lnTo>
                <a:lnTo>
                  <a:pt x="131" y="148"/>
                </a:lnTo>
                <a:lnTo>
                  <a:pt x="127" y="145"/>
                </a:lnTo>
                <a:lnTo>
                  <a:pt x="126" y="142"/>
                </a:lnTo>
                <a:lnTo>
                  <a:pt x="126" y="141"/>
                </a:lnTo>
                <a:lnTo>
                  <a:pt x="131" y="119"/>
                </a:lnTo>
                <a:lnTo>
                  <a:pt x="135" y="102"/>
                </a:lnTo>
                <a:lnTo>
                  <a:pt x="136" y="91"/>
                </a:lnTo>
                <a:lnTo>
                  <a:pt x="136" y="87"/>
                </a:lnTo>
                <a:lnTo>
                  <a:pt x="135" y="83"/>
                </a:lnTo>
                <a:lnTo>
                  <a:pt x="133" y="81"/>
                </a:lnTo>
                <a:lnTo>
                  <a:pt x="130" y="78"/>
                </a:lnTo>
                <a:lnTo>
                  <a:pt x="126" y="76"/>
                </a:lnTo>
                <a:lnTo>
                  <a:pt x="123" y="76"/>
                </a:lnTo>
                <a:lnTo>
                  <a:pt x="120" y="76"/>
                </a:lnTo>
                <a:lnTo>
                  <a:pt x="116" y="76"/>
                </a:lnTo>
                <a:lnTo>
                  <a:pt x="112" y="78"/>
                </a:lnTo>
                <a:lnTo>
                  <a:pt x="108" y="81"/>
                </a:lnTo>
                <a:lnTo>
                  <a:pt x="105" y="85"/>
                </a:lnTo>
                <a:lnTo>
                  <a:pt x="103" y="90"/>
                </a:lnTo>
                <a:lnTo>
                  <a:pt x="101" y="95"/>
                </a:lnTo>
                <a:lnTo>
                  <a:pt x="101" y="103"/>
                </a:lnTo>
                <a:lnTo>
                  <a:pt x="103" y="111"/>
                </a:lnTo>
                <a:lnTo>
                  <a:pt x="104" y="121"/>
                </a:lnTo>
                <a:lnTo>
                  <a:pt x="90" y="186"/>
                </a:lnTo>
                <a:lnTo>
                  <a:pt x="87" y="199"/>
                </a:lnTo>
                <a:lnTo>
                  <a:pt x="87" y="211"/>
                </a:lnTo>
                <a:lnTo>
                  <a:pt x="87" y="217"/>
                </a:lnTo>
                <a:lnTo>
                  <a:pt x="88" y="224"/>
                </a:lnTo>
                <a:lnTo>
                  <a:pt x="90" y="225"/>
                </a:lnTo>
                <a:lnTo>
                  <a:pt x="91" y="225"/>
                </a:lnTo>
                <a:lnTo>
                  <a:pt x="92" y="225"/>
                </a:lnTo>
                <a:lnTo>
                  <a:pt x="95" y="221"/>
                </a:lnTo>
                <a:lnTo>
                  <a:pt x="103" y="212"/>
                </a:lnTo>
                <a:lnTo>
                  <a:pt x="107" y="203"/>
                </a:lnTo>
                <a:lnTo>
                  <a:pt x="112" y="191"/>
                </a:lnTo>
                <a:lnTo>
                  <a:pt x="116" y="177"/>
                </a:lnTo>
                <a:lnTo>
                  <a:pt x="120" y="160"/>
                </a:lnTo>
                <a:lnTo>
                  <a:pt x="121" y="163"/>
                </a:lnTo>
                <a:lnTo>
                  <a:pt x="122" y="164"/>
                </a:lnTo>
                <a:lnTo>
                  <a:pt x="131" y="169"/>
                </a:lnTo>
                <a:lnTo>
                  <a:pt x="136" y="171"/>
                </a:lnTo>
                <a:lnTo>
                  <a:pt x="143" y="172"/>
                </a:lnTo>
                <a:lnTo>
                  <a:pt x="149" y="172"/>
                </a:lnTo>
                <a:lnTo>
                  <a:pt x="156" y="172"/>
                </a:lnTo>
                <a:lnTo>
                  <a:pt x="164" y="171"/>
                </a:lnTo>
                <a:lnTo>
                  <a:pt x="170" y="167"/>
                </a:lnTo>
                <a:lnTo>
                  <a:pt x="178" y="163"/>
                </a:lnTo>
                <a:lnTo>
                  <a:pt x="185" y="156"/>
                </a:lnTo>
                <a:lnTo>
                  <a:pt x="191" y="148"/>
                </a:lnTo>
                <a:lnTo>
                  <a:pt x="196" y="139"/>
                </a:lnTo>
                <a:lnTo>
                  <a:pt x="201" y="128"/>
                </a:lnTo>
                <a:lnTo>
                  <a:pt x="205" y="113"/>
                </a:lnTo>
                <a:lnTo>
                  <a:pt x="207" y="100"/>
                </a:lnTo>
                <a:lnTo>
                  <a:pt x="205" y="89"/>
                </a:lnTo>
                <a:lnTo>
                  <a:pt x="203" y="77"/>
                </a:lnTo>
                <a:lnTo>
                  <a:pt x="199" y="67"/>
                </a:lnTo>
                <a:lnTo>
                  <a:pt x="192" y="57"/>
                </a:lnTo>
                <a:lnTo>
                  <a:pt x="185" y="48"/>
                </a:lnTo>
                <a:lnTo>
                  <a:pt x="174" y="42"/>
                </a:lnTo>
                <a:lnTo>
                  <a:pt x="162" y="37"/>
                </a:lnTo>
                <a:close/>
              </a:path>
            </a:pathLst>
          </a:custGeom>
          <a:solidFill>
            <a:schemeClr val="tx1">
              <a:lumMod val="85000"/>
              <a:lumOff val="15000"/>
            </a:schemeClr>
          </a:solidFill>
          <a:ln>
            <a:noFill/>
          </a:ln>
        </p:spPr>
        <p:txBody>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defRPr/>
            </a:pPr>
            <a:endParaRPr altLang="en-US" lang="zh-CN"/>
          </a:p>
        </p:txBody>
      </p:sp>
      <p:sp>
        <p:nvSpPr>
          <p:cNvPr id="73" name="Freeform 418"/>
          <p:cNvSpPr>
            <a:spLocks noChangeArrowheads="1" noEditPoints="1"/>
          </p:cNvSpPr>
          <p:nvPr/>
        </p:nvSpPr>
        <p:spPr bwMode="auto">
          <a:xfrm>
            <a:off x="4527550" y="2613025"/>
            <a:ext cx="225425" cy="227013"/>
          </a:xfrm>
          <a:custGeom>
            <a:gdLst>
              <a:gd fmla="*/ 26 w 260" name="T0"/>
              <a:gd fmla="*/ 260 h 260" name="T1"/>
              <a:gd fmla="*/ 15 w 260" name="T2"/>
              <a:gd fmla="*/ 258 h 260" name="T3"/>
              <a:gd fmla="*/ 8 w 260" name="T4"/>
              <a:gd fmla="*/ 252 h 260" name="T5"/>
              <a:gd fmla="*/ 2 w 260" name="T6"/>
              <a:gd fmla="*/ 245 h 260" name="T7"/>
              <a:gd fmla="*/ 0 w 260" name="T8"/>
              <a:gd fmla="*/ 234 h 260" name="T9"/>
              <a:gd fmla="*/ 1 w 260" name="T10"/>
              <a:gd fmla="*/ 21 h 260" name="T11"/>
              <a:gd fmla="*/ 5 w 260" name="T12"/>
              <a:gd fmla="*/ 12 h 260" name="T13"/>
              <a:gd fmla="*/ 12 w 260" name="T14"/>
              <a:gd fmla="*/ 4 h 260" name="T15"/>
              <a:gd fmla="*/ 21 w 260" name="T16"/>
              <a:gd fmla="*/ 0 h 260" name="T17"/>
              <a:gd fmla="*/ 234 w 260" name="T18"/>
              <a:gd fmla="*/ 0 h 260" name="T19"/>
              <a:gd fmla="*/ 244 w 260" name="T20"/>
              <a:gd fmla="*/ 3 h 260" name="T21"/>
              <a:gd fmla="*/ 252 w 260" name="T22"/>
              <a:gd fmla="*/ 8 h 260" name="T23"/>
              <a:gd fmla="*/ 259 w 260" name="T24"/>
              <a:gd fmla="*/ 16 h 260" name="T25"/>
              <a:gd fmla="*/ 260 w 260" name="T26"/>
              <a:gd fmla="*/ 26 h 260" name="T27"/>
              <a:gd fmla="*/ 260 w 260" name="T28"/>
              <a:gd fmla="*/ 239 h 260" name="T29"/>
              <a:gd fmla="*/ 256 w 260" name="T30"/>
              <a:gd fmla="*/ 249 h 260" name="T31"/>
              <a:gd fmla="*/ 248 w 260" name="T32"/>
              <a:gd fmla="*/ 256 h 260" name="T33"/>
              <a:gd fmla="*/ 239 w 260" name="T34"/>
              <a:gd fmla="*/ 260 h 260" name="T35"/>
              <a:gd fmla="*/ 78 w 260" name="T36"/>
              <a:gd fmla="*/ 63 h 260" name="T37"/>
              <a:gd fmla="*/ 57 w 260" name="T38"/>
              <a:gd fmla="*/ 99 h 260" name="T39"/>
              <a:gd fmla="*/ 17 w 260" name="T40"/>
              <a:gd fmla="*/ 172 h 260" name="T41"/>
              <a:gd fmla="*/ 78 w 260" name="T42"/>
              <a:gd fmla="*/ 63 h 260" name="T43"/>
              <a:gd fmla="*/ 88 w 260" name="T44"/>
              <a:gd fmla="*/ 63 h 260" name="T45"/>
              <a:gd fmla="*/ 109 w 260" name="T46"/>
              <a:gd fmla="*/ 83 h 260" name="T47"/>
              <a:gd fmla="*/ 109 w 260" name="T48"/>
              <a:gd fmla="*/ 99 h 260" name="T49"/>
              <a:gd fmla="*/ 88 w 260" name="T50"/>
              <a:gd fmla="*/ 172 h 260" name="T51"/>
              <a:gd fmla="*/ 109 w 260" name="T52"/>
              <a:gd fmla="*/ 99 h 260" name="T53"/>
              <a:gd fmla="*/ 119 w 260" name="T54"/>
              <a:gd fmla="*/ 99 h 260" name="T55"/>
              <a:gd fmla="*/ 156 w 260" name="T56"/>
              <a:gd fmla="*/ 161 h 260" name="T57"/>
              <a:gd fmla="*/ 119 w 260" name="T58"/>
              <a:gd fmla="*/ 177 h 260" name="T59"/>
              <a:gd fmla="*/ 177 w 260" name="T60"/>
              <a:gd fmla="*/ 198 h 260" name="T61"/>
              <a:gd fmla="*/ 244 w 260" name="T62"/>
              <a:gd fmla="*/ 99 h 260" name="T63"/>
              <a:gd fmla="*/ 188 w 260" name="T64"/>
              <a:gd fmla="*/ 161 h 260" name="T65"/>
              <a:gd fmla="*/ 223 w 260" name="T66"/>
              <a:gd fmla="*/ 177 h 260" name="T67"/>
              <a:gd fmla="*/ 188 w 260" name="T68"/>
              <a:gd fmla="*/ 198 h 260" name="T69"/>
              <a:gd fmla="*/ 244 w 260" name="T70"/>
              <a:gd fmla="*/ 99 h 260" name="T71"/>
              <a:gd fmla="*/ 223 w 260" name="T72"/>
              <a:gd fmla="*/ 115 h 260" name="T73"/>
              <a:gd fmla="*/ 208 w 260" name="T74"/>
              <a:gd fmla="*/ 151 h 260" name="T75"/>
              <a:gd fmla="*/ 140 w 260" name="T76"/>
              <a:gd fmla="*/ 115 h 260" name="T77"/>
              <a:gd fmla="*/ 156 w 260" name="T78"/>
              <a:gd fmla="*/ 151 h 260" name="T79"/>
              <a:gd fmla="*/ 140 w 260" name="T80"/>
              <a:gd fmla="*/ 115 h 260" name="T81"/>
              <a:gd fmla="*/ 36 w 260" name="T82"/>
              <a:gd fmla="*/ 151 h 260" name="T83"/>
              <a:gd fmla="*/ 57 w 260" name="T84"/>
              <a:gd fmla="*/ 115 h 26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60" w="260">
                <a:moveTo>
                  <a:pt x="234" y="260"/>
                </a:moveTo>
                <a:lnTo>
                  <a:pt x="26" y="260"/>
                </a:lnTo>
                <a:lnTo>
                  <a:pt x="21" y="260"/>
                </a:lnTo>
                <a:lnTo>
                  <a:pt x="15" y="258"/>
                </a:lnTo>
                <a:lnTo>
                  <a:pt x="12" y="256"/>
                </a:lnTo>
                <a:lnTo>
                  <a:pt x="8" y="252"/>
                </a:lnTo>
                <a:lnTo>
                  <a:pt x="5" y="249"/>
                </a:lnTo>
                <a:lnTo>
                  <a:pt x="2" y="245"/>
                </a:lnTo>
                <a:lnTo>
                  <a:pt x="1" y="239"/>
                </a:lnTo>
                <a:lnTo>
                  <a:pt x="0" y="234"/>
                </a:lnTo>
                <a:lnTo>
                  <a:pt x="0" y="26"/>
                </a:lnTo>
                <a:lnTo>
                  <a:pt x="1" y="21"/>
                </a:lnTo>
                <a:lnTo>
                  <a:pt x="2" y="16"/>
                </a:lnTo>
                <a:lnTo>
                  <a:pt x="5" y="12"/>
                </a:lnTo>
                <a:lnTo>
                  <a:pt x="8" y="8"/>
                </a:lnTo>
                <a:lnTo>
                  <a:pt x="12" y="4"/>
                </a:lnTo>
                <a:lnTo>
                  <a:pt x="15" y="3"/>
                </a:lnTo>
                <a:lnTo>
                  <a:pt x="21" y="0"/>
                </a:lnTo>
                <a:lnTo>
                  <a:pt x="26" y="0"/>
                </a:lnTo>
                <a:lnTo>
                  <a:pt x="234" y="0"/>
                </a:lnTo>
                <a:lnTo>
                  <a:pt x="239" y="0"/>
                </a:lnTo>
                <a:lnTo>
                  <a:pt x="244" y="3"/>
                </a:lnTo>
                <a:lnTo>
                  <a:pt x="248" y="4"/>
                </a:lnTo>
                <a:lnTo>
                  <a:pt x="252" y="8"/>
                </a:lnTo>
                <a:lnTo>
                  <a:pt x="256" y="12"/>
                </a:lnTo>
                <a:lnTo>
                  <a:pt x="259" y="16"/>
                </a:lnTo>
                <a:lnTo>
                  <a:pt x="260" y="21"/>
                </a:lnTo>
                <a:lnTo>
                  <a:pt x="260" y="26"/>
                </a:lnTo>
                <a:lnTo>
                  <a:pt x="260" y="234"/>
                </a:lnTo>
                <a:lnTo>
                  <a:pt x="260" y="239"/>
                </a:lnTo>
                <a:lnTo>
                  <a:pt x="259" y="245"/>
                </a:lnTo>
                <a:lnTo>
                  <a:pt x="256" y="249"/>
                </a:lnTo>
                <a:lnTo>
                  <a:pt x="252" y="252"/>
                </a:lnTo>
                <a:lnTo>
                  <a:pt x="248" y="256"/>
                </a:lnTo>
                <a:lnTo>
                  <a:pt x="244" y="258"/>
                </a:lnTo>
                <a:lnTo>
                  <a:pt x="239" y="260"/>
                </a:lnTo>
                <a:lnTo>
                  <a:pt x="234" y="260"/>
                </a:lnTo>
                <a:close/>
                <a:moveTo>
                  <a:pt x="78" y="63"/>
                </a:moveTo>
                <a:lnTo>
                  <a:pt x="57" y="63"/>
                </a:lnTo>
                <a:lnTo>
                  <a:pt x="57" y="99"/>
                </a:lnTo>
                <a:lnTo>
                  <a:pt x="17" y="99"/>
                </a:lnTo>
                <a:lnTo>
                  <a:pt x="17" y="172"/>
                </a:lnTo>
                <a:lnTo>
                  <a:pt x="78" y="172"/>
                </a:lnTo>
                <a:lnTo>
                  <a:pt x="78" y="63"/>
                </a:lnTo>
                <a:close/>
                <a:moveTo>
                  <a:pt x="109" y="63"/>
                </a:moveTo>
                <a:lnTo>
                  <a:pt x="88" y="63"/>
                </a:lnTo>
                <a:lnTo>
                  <a:pt x="88" y="83"/>
                </a:lnTo>
                <a:lnTo>
                  <a:pt x="109" y="83"/>
                </a:lnTo>
                <a:lnTo>
                  <a:pt x="109" y="63"/>
                </a:lnTo>
                <a:close/>
                <a:moveTo>
                  <a:pt x="109" y="99"/>
                </a:moveTo>
                <a:lnTo>
                  <a:pt x="88" y="99"/>
                </a:lnTo>
                <a:lnTo>
                  <a:pt x="88" y="172"/>
                </a:lnTo>
                <a:lnTo>
                  <a:pt x="109" y="172"/>
                </a:lnTo>
                <a:lnTo>
                  <a:pt x="109" y="99"/>
                </a:lnTo>
                <a:close/>
                <a:moveTo>
                  <a:pt x="177" y="99"/>
                </a:moveTo>
                <a:lnTo>
                  <a:pt x="119" y="99"/>
                </a:lnTo>
                <a:lnTo>
                  <a:pt x="119" y="161"/>
                </a:lnTo>
                <a:lnTo>
                  <a:pt x="156" y="161"/>
                </a:lnTo>
                <a:lnTo>
                  <a:pt x="156" y="177"/>
                </a:lnTo>
                <a:lnTo>
                  <a:pt x="119" y="177"/>
                </a:lnTo>
                <a:lnTo>
                  <a:pt x="119" y="198"/>
                </a:lnTo>
                <a:lnTo>
                  <a:pt x="177" y="198"/>
                </a:lnTo>
                <a:lnTo>
                  <a:pt x="177" y="99"/>
                </a:lnTo>
                <a:close/>
                <a:moveTo>
                  <a:pt x="244" y="99"/>
                </a:moveTo>
                <a:lnTo>
                  <a:pt x="188" y="99"/>
                </a:lnTo>
                <a:lnTo>
                  <a:pt x="188" y="161"/>
                </a:lnTo>
                <a:lnTo>
                  <a:pt x="223" y="161"/>
                </a:lnTo>
                <a:lnTo>
                  <a:pt x="223" y="177"/>
                </a:lnTo>
                <a:lnTo>
                  <a:pt x="188" y="177"/>
                </a:lnTo>
                <a:lnTo>
                  <a:pt x="188" y="198"/>
                </a:lnTo>
                <a:lnTo>
                  <a:pt x="244" y="198"/>
                </a:lnTo>
                <a:lnTo>
                  <a:pt x="244" y="99"/>
                </a:lnTo>
                <a:close/>
                <a:moveTo>
                  <a:pt x="208" y="115"/>
                </a:moveTo>
                <a:lnTo>
                  <a:pt x="223" y="115"/>
                </a:lnTo>
                <a:lnTo>
                  <a:pt x="223" y="151"/>
                </a:lnTo>
                <a:lnTo>
                  <a:pt x="208" y="151"/>
                </a:lnTo>
                <a:lnTo>
                  <a:pt x="208" y="115"/>
                </a:lnTo>
                <a:close/>
                <a:moveTo>
                  <a:pt x="140" y="115"/>
                </a:moveTo>
                <a:lnTo>
                  <a:pt x="156" y="115"/>
                </a:lnTo>
                <a:lnTo>
                  <a:pt x="156" y="151"/>
                </a:lnTo>
                <a:lnTo>
                  <a:pt x="140" y="151"/>
                </a:lnTo>
                <a:lnTo>
                  <a:pt x="140" y="115"/>
                </a:lnTo>
                <a:close/>
                <a:moveTo>
                  <a:pt x="57" y="151"/>
                </a:moveTo>
                <a:lnTo>
                  <a:pt x="36" y="151"/>
                </a:lnTo>
                <a:lnTo>
                  <a:pt x="36" y="115"/>
                </a:lnTo>
                <a:lnTo>
                  <a:pt x="57" y="115"/>
                </a:lnTo>
                <a:lnTo>
                  <a:pt x="57" y="151"/>
                </a:lnTo>
                <a:close/>
              </a:path>
            </a:pathLst>
          </a:custGeom>
          <a:solidFill>
            <a:schemeClr val="tx1">
              <a:lumMod val="85000"/>
              <a:lumOff val="15000"/>
            </a:schemeClr>
          </a:solidFill>
          <a:ln>
            <a:noFill/>
          </a:ln>
        </p:spPr>
        <p:txBody>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defRPr/>
            </a:pPr>
            <a:endParaRPr altLang="en-US" lang="zh-CN"/>
          </a:p>
        </p:txBody>
      </p:sp>
      <p:sp>
        <p:nvSpPr>
          <p:cNvPr id="74" name="同心圆 73"/>
          <p:cNvSpPr>
            <a:spLocks noChangeArrowheads="1"/>
          </p:cNvSpPr>
          <p:nvPr/>
        </p:nvSpPr>
        <p:spPr bwMode="auto">
          <a:xfrm>
            <a:off x="3057525" y="3813175"/>
            <a:ext cx="1738313" cy="1739900"/>
          </a:xfrm>
          <a:custGeom>
            <a:gdLst>
              <a:gd fmla="*/ 0 w 1739611" name="T0"/>
              <a:gd fmla="*/ 869806 h 1739611" name="T1"/>
              <a:gd fmla="*/ 869806 w 1739611" name="T2"/>
              <a:gd fmla="*/ 0 h 1739611" name="T3"/>
              <a:gd fmla="*/ 1739612 w 1739611" name="T4"/>
              <a:gd fmla="*/ 869806 h 1739611" name="T5"/>
              <a:gd fmla="*/ 869806 w 1739611" name="T6"/>
              <a:gd fmla="*/ 1739612 h 1739611" name="T7"/>
              <a:gd fmla="*/ 0 w 1739611" name="T8"/>
              <a:gd fmla="*/ 869806 h 1739611" name="T9"/>
              <a:gd fmla="*/ 314574 w 1739611" name="T10"/>
              <a:gd fmla="*/ 869806 h 1739611" name="T11"/>
              <a:gd fmla="*/ 869806 w 1739611" name="T12"/>
              <a:gd fmla="*/ 1425038 h 1739611" name="T13"/>
              <a:gd fmla="*/ 1425038 w 1739611" name="T14"/>
              <a:gd fmla="*/ 869806 h 1739611" name="T15"/>
              <a:gd fmla="*/ 869806 w 1739611" name="T16"/>
              <a:gd fmla="*/ 314574 h 1739611" name="T17"/>
              <a:gd fmla="*/ 314574 w 1739611" name="T18"/>
              <a:gd fmla="*/ 869806 h 17396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39611" w="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chemeClr val="tx1">
              <a:lumMod val="85000"/>
              <a:lumOff val="15000"/>
            </a:schemeClr>
          </a:solidFill>
          <a:ln>
            <a:noFill/>
          </a:ln>
        </p:spPr>
        <p:txBody>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defRPr/>
            </a:pPr>
            <a:endParaRPr altLang="en-US" lang="zh-CN"/>
          </a:p>
        </p:txBody>
      </p:sp>
      <p:sp>
        <p:nvSpPr>
          <p:cNvPr id="75" name="同心圆 74"/>
          <p:cNvSpPr>
            <a:spLocks noChangeArrowheads="1"/>
          </p:cNvSpPr>
          <p:nvPr/>
        </p:nvSpPr>
        <p:spPr bwMode="auto">
          <a:xfrm>
            <a:off x="5041900" y="3813175"/>
            <a:ext cx="1739900" cy="1739900"/>
          </a:xfrm>
          <a:custGeom>
            <a:gdLst>
              <a:gd fmla="*/ 0 w 1739611" name="T0"/>
              <a:gd fmla="*/ 869806 h 1739611" name="T1"/>
              <a:gd fmla="*/ 869806 w 1739611" name="T2"/>
              <a:gd fmla="*/ 0 h 1739611" name="T3"/>
              <a:gd fmla="*/ 1739612 w 1739611" name="T4"/>
              <a:gd fmla="*/ 869806 h 1739611" name="T5"/>
              <a:gd fmla="*/ 869806 w 1739611" name="T6"/>
              <a:gd fmla="*/ 1739612 h 1739611" name="T7"/>
              <a:gd fmla="*/ 0 w 1739611" name="T8"/>
              <a:gd fmla="*/ 869806 h 1739611" name="T9"/>
              <a:gd fmla="*/ 314574 w 1739611" name="T10"/>
              <a:gd fmla="*/ 869806 h 1739611" name="T11"/>
              <a:gd fmla="*/ 869806 w 1739611" name="T12"/>
              <a:gd fmla="*/ 1425038 h 1739611" name="T13"/>
              <a:gd fmla="*/ 1425038 w 1739611" name="T14"/>
              <a:gd fmla="*/ 869806 h 1739611" name="T15"/>
              <a:gd fmla="*/ 869806 w 1739611" name="T16"/>
              <a:gd fmla="*/ 314574 h 1739611" name="T17"/>
              <a:gd fmla="*/ 314574 w 1739611" name="T18"/>
              <a:gd fmla="*/ 869806 h 17396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39611" w="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chemeClr val="tx1">
              <a:lumMod val="85000"/>
              <a:lumOff val="15000"/>
            </a:schemeClr>
          </a:solidFill>
          <a:ln>
            <a:noFill/>
          </a:ln>
        </p:spPr>
        <p:txBody>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defRPr/>
            </a:pPr>
            <a:endParaRPr altLang="en-US" lang="zh-CN"/>
          </a:p>
        </p:txBody>
      </p:sp>
      <p:sp>
        <p:nvSpPr>
          <p:cNvPr id="76" name="同心圆 75"/>
          <p:cNvSpPr>
            <a:spLocks noChangeArrowheads="1"/>
          </p:cNvSpPr>
          <p:nvPr/>
        </p:nvSpPr>
        <p:spPr bwMode="auto">
          <a:xfrm>
            <a:off x="7026275" y="3813175"/>
            <a:ext cx="1739900" cy="1739900"/>
          </a:xfrm>
          <a:custGeom>
            <a:gdLst>
              <a:gd fmla="*/ 0 w 1739611" name="T0"/>
              <a:gd fmla="*/ 869806 h 1739611" name="T1"/>
              <a:gd fmla="*/ 869806 w 1739611" name="T2"/>
              <a:gd fmla="*/ 0 h 1739611" name="T3"/>
              <a:gd fmla="*/ 1739612 w 1739611" name="T4"/>
              <a:gd fmla="*/ 869806 h 1739611" name="T5"/>
              <a:gd fmla="*/ 869806 w 1739611" name="T6"/>
              <a:gd fmla="*/ 1739612 h 1739611" name="T7"/>
              <a:gd fmla="*/ 0 w 1739611" name="T8"/>
              <a:gd fmla="*/ 869806 h 1739611" name="T9"/>
              <a:gd fmla="*/ 314574 w 1739611" name="T10"/>
              <a:gd fmla="*/ 869806 h 1739611" name="T11"/>
              <a:gd fmla="*/ 869806 w 1739611" name="T12"/>
              <a:gd fmla="*/ 1425038 h 1739611" name="T13"/>
              <a:gd fmla="*/ 1425038 w 1739611" name="T14"/>
              <a:gd fmla="*/ 869806 h 1739611" name="T15"/>
              <a:gd fmla="*/ 869806 w 1739611" name="T16"/>
              <a:gd fmla="*/ 314574 h 1739611" name="T17"/>
              <a:gd fmla="*/ 314574 w 1739611" name="T18"/>
              <a:gd fmla="*/ 869806 h 17396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39611" w="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chemeClr val="tx1">
              <a:lumMod val="85000"/>
              <a:lumOff val="15000"/>
            </a:schemeClr>
          </a:solidFill>
          <a:ln>
            <a:noFill/>
          </a:ln>
        </p:spPr>
        <p:txBody>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defRPr/>
            </a:pPr>
            <a:endParaRPr altLang="en-US" lang="zh-CN"/>
          </a:p>
        </p:txBody>
      </p:sp>
      <p:sp>
        <p:nvSpPr>
          <p:cNvPr id="77" name="文本框 76"/>
          <p:cNvSpPr txBox="1">
            <a:spLocks noChangeArrowheads="1"/>
          </p:cNvSpPr>
          <p:nvPr/>
        </p:nvSpPr>
        <p:spPr bwMode="auto">
          <a:xfrm>
            <a:off x="3492500" y="4329113"/>
            <a:ext cx="106076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buFont charset="0" panose="020b0604020202020204" pitchFamily="34" typeface="Arial"/>
              <a:buNone/>
              <a:defRPr/>
            </a:pPr>
            <a:r>
              <a:rPr altLang="zh-CN" lang="en-US" sz="4000">
                <a:solidFill>
                  <a:schemeClr val="tx1">
                    <a:lumMod val="75000"/>
                    <a:lumOff val="25000"/>
                  </a:schemeClr>
                </a:solidFill>
              </a:rPr>
              <a:t>50%</a:t>
            </a:r>
          </a:p>
        </p:txBody>
      </p:sp>
      <p:sp>
        <p:nvSpPr>
          <p:cNvPr id="78" name="文本框 77"/>
          <p:cNvSpPr txBox="1">
            <a:spLocks noChangeArrowheads="1"/>
          </p:cNvSpPr>
          <p:nvPr/>
        </p:nvSpPr>
        <p:spPr bwMode="auto">
          <a:xfrm>
            <a:off x="5476875" y="4329113"/>
            <a:ext cx="106076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buFont charset="0" panose="020b0604020202020204" pitchFamily="34" typeface="Arial"/>
              <a:buNone/>
              <a:defRPr/>
            </a:pPr>
            <a:r>
              <a:rPr altLang="zh-CN" lang="en-US" sz="4000">
                <a:solidFill>
                  <a:schemeClr val="tx1">
                    <a:lumMod val="75000"/>
                    <a:lumOff val="25000"/>
                  </a:schemeClr>
                </a:solidFill>
              </a:rPr>
              <a:t>60%</a:t>
            </a:r>
          </a:p>
        </p:txBody>
      </p:sp>
      <p:sp>
        <p:nvSpPr>
          <p:cNvPr id="79" name="文本框 78"/>
          <p:cNvSpPr txBox="1">
            <a:spLocks noChangeArrowheads="1"/>
          </p:cNvSpPr>
          <p:nvPr/>
        </p:nvSpPr>
        <p:spPr bwMode="auto">
          <a:xfrm>
            <a:off x="7462839" y="4341813"/>
            <a:ext cx="106076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buFont charset="0" panose="020b0604020202020204" pitchFamily="34" typeface="Arial"/>
              <a:buNone/>
              <a:defRPr/>
            </a:pPr>
            <a:r>
              <a:rPr altLang="zh-CN" lang="en-US" sz="4000">
                <a:solidFill>
                  <a:schemeClr val="tx1">
                    <a:lumMod val="75000"/>
                    <a:lumOff val="25000"/>
                  </a:schemeClr>
                </a:solidFill>
              </a:rPr>
              <a:t>70%</a:t>
            </a:r>
          </a:p>
        </p:txBody>
      </p:sp>
    </p:spTree>
  </p:cSld>
  <p:clrMapOvr>
    <a:masterClrMapping/>
  </p:clrMapOvr>
  <p:transition spd="slow">
    <p:push dir="u"/>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1378" name="组合 8"/>
          <p:cNvGrpSpPr/>
          <p:nvPr/>
        </p:nvGrpSpPr>
        <p:grpSpPr>
          <a:xfrm>
            <a:off x="0" y="0"/>
            <a:ext cx="4965700" cy="6858000"/>
            <a:chExt cx="4965700" cy="6858000"/>
          </a:xfrm>
        </p:grpSpPr>
        <p:pic>
          <p:nvPicPr>
            <p:cNvPr id="101414" name="图片 7"/>
            <p:cNvPicPr>
              <a:picLocks noChangeAspect="1"/>
            </p:cNvPicPr>
            <p:nvPr/>
          </p:nvPicPr>
          <p:blipFill>
            <a:blip r:embed="rId2">
              <a:extLst>
                <a:ext uri="{28A0092B-C50C-407E-A947-70E740481C1C}">
                  <a14:useLocalDpi val="0"/>
                </a:ext>
              </a:extLst>
            </a:blip>
            <a:srcRect b="7591" l="25368"/>
            <a:stretch>
              <a:fillRect/>
            </a:stretch>
          </p:blipFill>
          <p:spPr bwMode="auto">
            <a:xfrm>
              <a:off x="0" y="709612"/>
              <a:ext cx="4965700" cy="6148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01415" name="组合 1"/>
            <p:cNvGrpSpPr/>
            <p:nvPr/>
          </p:nvGrpSpPr>
          <p:grpSpPr>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cxnSp>
            <p:nvCxnSpPr>
              <p:cNvPr id="4" name="直接连接符 3"/>
              <p:cNvCxnSpPr/>
              <p:nvPr/>
            </p:nvCxnSpPr>
            <p:spPr bwMode="auto">
              <a:xfrm flipH="1">
                <a:off x="2184400" y="0"/>
                <a:ext cx="0" cy="14192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cxnSp>
            <p:nvCxnSpPr>
              <p:cNvPr id="5" name="直接连接符 4"/>
              <p:cNvCxnSpPr/>
              <p:nvPr/>
            </p:nvCxnSpPr>
            <p:spPr bwMode="auto">
              <a:xfrm flipH="1">
                <a:off x="2184400" y="3000375"/>
                <a:ext cx="0" cy="38576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grpSp>
        <p:sp>
          <p:nvSpPr>
            <p:cNvPr id="7" name="文本框 6"/>
            <p:cNvSpPr txBox="1">
              <a:spLocks noChangeArrowheads="1"/>
            </p:cNvSpPr>
            <p:nvPr/>
          </p:nvSpPr>
          <p:spPr bwMode="auto">
            <a:xfrm>
              <a:off x="1865313" y="1557338"/>
              <a:ext cx="65881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buFont charset="0" panose="020b0604020202020204" pitchFamily="34" typeface="Arial"/>
                <a:buNone/>
                <a:defRPr/>
              </a:pPr>
              <a:r>
                <a:rPr altLang="en-US" lang="zh-CN" sz="3600">
                  <a:solidFill>
                    <a:schemeClr val="tx1">
                      <a:lumMod val="65000"/>
                      <a:lumOff val="35000"/>
                    </a:schemeClr>
                  </a:solidFill>
                  <a:latin charset="-122" panose="02010509060101010101" pitchFamily="49" typeface="幼圆"/>
                  <a:ea charset="-122" panose="02010509060101010101" pitchFamily="49" typeface="幼圆"/>
                </a:rPr>
                <a:t>标题</a:t>
              </a:r>
            </a:p>
          </p:txBody>
        </p:sp>
      </p:grpSp>
      <p:grpSp>
        <p:nvGrpSpPr>
          <p:cNvPr id="41" name="Group 10"/>
          <p:cNvGrpSpPr/>
          <p:nvPr/>
        </p:nvGrpSpPr>
        <p:grpSpPr>
          <a:xfrm>
            <a:off x="2473325" y="2963863"/>
            <a:ext cx="2900363" cy="1439862"/>
            <a:chExt cx="2899309" cy="1440000"/>
          </a:xfrm>
        </p:grpSpPr>
        <p:pic>
          <p:nvPicPr>
            <p:cNvPr id="101406" name="图片 63"/>
            <p:cNvPicPr preferRelativeResize="0">
              <a:picLocks noChangeArrowheads="1"/>
            </p:cNvPicPr>
            <p:nvPr/>
          </p:nvPicPr>
          <p:blipFill>
            <a:blip r:embed="rId3">
              <a:extLst>
                <a:ext uri="{28A0092B-C50C-407E-A947-70E740481C1C}">
                  <a14:useLocalDpi val="0"/>
                </a:ext>
              </a:extLst>
            </a:blip>
            <a:stretch>
              <a:fillRect/>
            </a:stretch>
          </p:blipFill>
          <p:spPr bwMode="auto">
            <a:xfrm>
              <a:off x="1422769" y="0"/>
              <a:ext cx="1476540" cy="14399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grpSp>
          <p:nvGrpSpPr>
            <p:cNvPr id="101407" name="Group 12"/>
            <p:cNvGrpSpPr/>
            <p:nvPr/>
          </p:nvGrpSpPr>
          <p:grpSpPr>
            <a:xfrm>
              <a:off x="0" y="0"/>
              <a:ext cx="1440000" cy="1440000"/>
              <a:chExt cx="1440000" cy="1440000"/>
            </a:xfrm>
          </p:grpSpPr>
          <p:sp>
            <p:nvSpPr>
              <p:cNvPr id="44" name="矩形 65"/>
              <p:cNvSpPr>
                <a:spLocks noChangeArrowheads="1"/>
              </p:cNvSpPr>
              <p:nvPr/>
            </p:nvSpPr>
            <p:spPr bwMode="auto">
              <a:xfrm>
                <a:off x="0" y="0"/>
                <a:ext cx="1439340" cy="1440000"/>
              </a:xfrm>
              <a:prstGeom prst="rect">
                <a:avLst/>
              </a:prstGeom>
              <a:solidFill>
                <a:schemeClr val="tx1">
                  <a:lumMod val="75000"/>
                  <a:lumOff val="25000"/>
                </a:scheme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endParaRPr altLang="zh-CN" lang="zh-CN">
                  <a:solidFill>
                    <a:srgbClr val="FFFFFF"/>
                  </a:solidFill>
                  <a:latin charset="-122" panose="02010600030101010101" pitchFamily="2" typeface="宋体"/>
                  <a:sym charset="-122" panose="02010600030101010101" pitchFamily="2" typeface="宋体"/>
                </a:endParaRPr>
              </a:p>
            </p:txBody>
          </p:sp>
          <p:grpSp>
            <p:nvGrpSpPr>
              <p:cNvPr id="101409" name="Group 14"/>
              <p:cNvGrpSpPr/>
              <p:nvPr/>
            </p:nvGrpSpPr>
            <p:grpSpPr>
              <a:xfrm>
                <a:off x="554900" y="375513"/>
                <a:ext cx="330200" cy="688975"/>
                <a:chExt cx="330200" cy="688975"/>
              </a:xfrm>
            </p:grpSpPr>
            <p:sp>
              <p:nvSpPr>
                <p:cNvPr id="101410" name="Freeform 6"/>
                <p:cNvSpPr>
                  <a:spLocks noChangeArrowheads="1" noEditPoints="1"/>
                </p:cNvSpPr>
                <p:nvPr/>
              </p:nvSpPr>
              <p:spPr bwMode="auto">
                <a:xfrm>
                  <a:off x="0" y="0"/>
                  <a:ext cx="330200" cy="688975"/>
                </a:xfrm>
                <a:custGeom>
                  <a:gdLst>
                    <a:gd fmla="*/ 1239000455 w 88" name="T0"/>
                    <a:gd fmla="*/ 2026938096 h 183" name="T1"/>
                    <a:gd fmla="*/ 1239000455 w 88" name="T2"/>
                    <a:gd fmla="*/ 1431614752 h 183" name="T3"/>
                    <a:gd fmla="*/ 872932480 w 88" name="T4"/>
                    <a:gd fmla="*/ 878812084 h 183" name="T5"/>
                    <a:gd fmla="*/ 675818089 w 88" name="T6"/>
                    <a:gd fmla="*/ 708721852 h 183" name="T7"/>
                    <a:gd fmla="*/ 661739561 w 88" name="T8"/>
                    <a:gd fmla="*/ 595323344 h 183" name="T9"/>
                    <a:gd fmla="*/ 492785977 w 88" name="T10"/>
                    <a:gd fmla="*/ 396883484 h 183" name="T11"/>
                    <a:gd fmla="*/ 408307309 w 88" name="T12"/>
                    <a:gd fmla="*/ 326009416 h 183" name="T13"/>
                    <a:gd fmla="*/ 337910920 w 88" name="T14"/>
                    <a:gd fmla="*/ 85045116 h 183" name="T15"/>
                    <a:gd fmla="*/ 337910920 w 88" name="T16"/>
                    <a:gd fmla="*/ 42524441 h 183" name="T17"/>
                    <a:gd fmla="*/ 309750114 w 88" name="T18"/>
                    <a:gd fmla="*/ 0 h 183" name="T19"/>
                    <a:gd fmla="*/ 267510780 w 88" name="T20"/>
                    <a:gd fmla="*/ 0 h 183" name="T21"/>
                    <a:gd fmla="*/ 239353725 w 88" name="T22"/>
                    <a:gd fmla="*/ 14174814 h 183" name="T23"/>
                    <a:gd fmla="*/ 225271445 w 88" name="T24"/>
                    <a:gd fmla="*/ 42524441 h 183" name="T25"/>
                    <a:gd fmla="*/ 225271445 w 88" name="T26"/>
                    <a:gd fmla="*/ 85045116 h 183" name="T27"/>
                    <a:gd fmla="*/ 323828641 w 88" name="T28"/>
                    <a:gd fmla="*/ 411058298 h 183" name="T29"/>
                    <a:gd fmla="*/ 436464364 w 88" name="T30"/>
                    <a:gd fmla="*/ 496103414 h 183" name="T31"/>
                    <a:gd fmla="*/ 549103839 w 88" name="T32"/>
                    <a:gd fmla="*/ 637847784 h 183" name="T33"/>
                    <a:gd fmla="*/ 563182366 w 88" name="T34"/>
                    <a:gd fmla="*/ 708721852 h 183" name="T35"/>
                    <a:gd fmla="*/ 366067975 w 88" name="T36"/>
                    <a:gd fmla="*/ 878812084 h 183" name="T37"/>
                    <a:gd fmla="*/ 0 w 88" name="T38"/>
                    <a:gd fmla="*/ 1431614752 h 183" name="T39"/>
                    <a:gd fmla="*/ 0 w 88" name="T40"/>
                    <a:gd fmla="*/ 2026938096 h 183" name="T41"/>
                    <a:gd fmla="*/ 619500227 w 88" name="T42"/>
                    <a:gd fmla="*/ 2147483646 h 183" name="T43"/>
                    <a:gd fmla="*/ 1239000455 w 88" name="T44"/>
                    <a:gd fmla="*/ 2026938096 h 183" name="T45"/>
                    <a:gd fmla="*/ 872932480 w 88" name="T46"/>
                    <a:gd fmla="*/ 1360744449 h 183" name="T47"/>
                    <a:gd fmla="*/ 872932480 w 88" name="T48"/>
                    <a:gd fmla="*/ 1006381641 h 183" name="T49"/>
                    <a:gd fmla="*/ 1112286205 w 88" name="T50"/>
                    <a:gd fmla="*/ 1431614752 h 183" name="T51"/>
                    <a:gd fmla="*/ 1112286205 w 88" name="T52"/>
                    <a:gd fmla="*/ 1686753866 h 183" name="T53"/>
                    <a:gd fmla="*/ 675818089 w 88" name="T54"/>
                    <a:gd fmla="*/ 1686753866 h 183" name="T55"/>
                    <a:gd fmla="*/ 675818089 w 88" name="T56"/>
                    <a:gd fmla="*/ 1573359123 h 183" name="T57"/>
                    <a:gd fmla="*/ 872932480 w 88" name="T58"/>
                    <a:gd fmla="*/ 1360744449 h 183" name="T59"/>
                    <a:gd fmla="*/ 478703698 w 88" name="T60"/>
                    <a:gd fmla="*/ 921336525 h 183" name="T61"/>
                    <a:gd fmla="*/ 619500227 w 88" name="T62"/>
                    <a:gd fmla="*/ 822116595 h 183" name="T63"/>
                    <a:gd fmla="*/ 760296757 w 88" name="T64"/>
                    <a:gd fmla="*/ 921336525 h 183" name="T65"/>
                    <a:gd fmla="*/ 760296757 w 88" name="T66"/>
                    <a:gd fmla="*/ 1360744449 h 183" name="T67"/>
                    <a:gd fmla="*/ 619500227 w 88" name="T68"/>
                    <a:gd fmla="*/ 1459964379 h 183" name="T69"/>
                    <a:gd fmla="*/ 478703698 w 88" name="T70"/>
                    <a:gd fmla="*/ 1360744449 h 183" name="T71"/>
                    <a:gd fmla="*/ 478703698 w 88" name="T72"/>
                    <a:gd fmla="*/ 921336525 h 183" name="T73"/>
                    <a:gd fmla="*/ 126714250 w 88" name="T74"/>
                    <a:gd fmla="*/ 1431614752 h 183" name="T75"/>
                    <a:gd fmla="*/ 366067975 w 88" name="T76"/>
                    <a:gd fmla="*/ 1006381641 h 183" name="T77"/>
                    <a:gd fmla="*/ 366067975 w 88" name="T78"/>
                    <a:gd fmla="*/ 1360744449 h 183" name="T79"/>
                    <a:gd fmla="*/ 563182366 w 88" name="T80"/>
                    <a:gd fmla="*/ 1573359123 h 183" name="T81"/>
                    <a:gd fmla="*/ 563182366 w 88" name="T82"/>
                    <a:gd fmla="*/ 1686753866 h 183" name="T83"/>
                    <a:gd fmla="*/ 126714250 w 88" name="T84"/>
                    <a:gd fmla="*/ 1686753866 h 183" name="T85"/>
                    <a:gd fmla="*/ 126714250 w 88" name="T86"/>
                    <a:gd fmla="*/ 1431614752 h 183" name="T87"/>
                    <a:gd fmla="*/ 126714250 w 88" name="T88"/>
                    <a:gd fmla="*/ 2026938096 h 183" name="T89"/>
                    <a:gd fmla="*/ 126714250 w 88" name="T90"/>
                    <a:gd fmla="*/ 1785973796 h 183" name="T91"/>
                    <a:gd fmla="*/ 1112286205 w 88" name="T92"/>
                    <a:gd fmla="*/ 1785973796 h 183" name="T93"/>
                    <a:gd fmla="*/ 1112286205 w 88" name="T94"/>
                    <a:gd fmla="*/ 2026938096 h 183" name="T95"/>
                    <a:gd fmla="*/ 619500227 w 88" name="T96"/>
                    <a:gd fmla="*/ 2147483646 h 183" name="T97"/>
                    <a:gd fmla="*/ 126714250 w 88" name="T98"/>
                    <a:gd fmla="*/ 2026938096 h 183"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88" name="T150"/>
                    <a:gd fmla="*/ 0 h 183" name="T151"/>
                    <a:gd fmla="*/ 88 w 88" name="T152"/>
                    <a:gd fmla="*/ 183 h 183"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183" w="88">
                      <a:moveTo>
                        <a:pt x="88" y="143"/>
                      </a:moveTo>
                      <a:cubicBezTo>
                        <a:pt x="88" y="101"/>
                        <a:pt x="88" y="101"/>
                        <a:pt x="88" y="101"/>
                      </a:cubicBezTo>
                      <a:cubicBezTo>
                        <a:pt x="88" y="84"/>
                        <a:pt x="78" y="69"/>
                        <a:pt x="62" y="62"/>
                      </a:cubicBezTo>
                      <a:cubicBezTo>
                        <a:pt x="61" y="55"/>
                        <a:pt x="56" y="51"/>
                        <a:pt x="48" y="50"/>
                      </a:cubicBezTo>
                      <a:cubicBezTo>
                        <a:pt x="48" y="47"/>
                        <a:pt x="48" y="45"/>
                        <a:pt x="47" y="42"/>
                      </a:cubicBezTo>
                      <a:cubicBezTo>
                        <a:pt x="45" y="35"/>
                        <a:pt x="40" y="31"/>
                        <a:pt x="35" y="28"/>
                      </a:cubicBezTo>
                      <a:cubicBezTo>
                        <a:pt x="33" y="27"/>
                        <a:pt x="31" y="25"/>
                        <a:pt x="29" y="23"/>
                      </a:cubicBezTo>
                      <a:cubicBezTo>
                        <a:pt x="25" y="19"/>
                        <a:pt x="25" y="13"/>
                        <a:pt x="24" y="6"/>
                      </a:cubicBezTo>
                      <a:cubicBezTo>
                        <a:pt x="24" y="3"/>
                        <a:pt x="24" y="3"/>
                        <a:pt x="24" y="3"/>
                      </a:cubicBezTo>
                      <a:cubicBezTo>
                        <a:pt x="24" y="1"/>
                        <a:pt x="24" y="0"/>
                        <a:pt x="22" y="0"/>
                      </a:cubicBezTo>
                      <a:cubicBezTo>
                        <a:pt x="22" y="0"/>
                        <a:pt x="19" y="0"/>
                        <a:pt x="19" y="0"/>
                      </a:cubicBezTo>
                      <a:cubicBezTo>
                        <a:pt x="18" y="0"/>
                        <a:pt x="17" y="0"/>
                        <a:pt x="17" y="1"/>
                      </a:cubicBezTo>
                      <a:cubicBezTo>
                        <a:pt x="16" y="1"/>
                        <a:pt x="16" y="2"/>
                        <a:pt x="16" y="3"/>
                      </a:cubicBezTo>
                      <a:cubicBezTo>
                        <a:pt x="16" y="6"/>
                        <a:pt x="16" y="6"/>
                        <a:pt x="16" y="6"/>
                      </a:cubicBezTo>
                      <a:cubicBezTo>
                        <a:pt x="16" y="14"/>
                        <a:pt x="17" y="22"/>
                        <a:pt x="23" y="29"/>
                      </a:cubicBezTo>
                      <a:cubicBezTo>
                        <a:pt x="26" y="32"/>
                        <a:pt x="28" y="33"/>
                        <a:pt x="31" y="35"/>
                      </a:cubicBezTo>
                      <a:cubicBezTo>
                        <a:pt x="35" y="38"/>
                        <a:pt x="38" y="40"/>
                        <a:pt x="39" y="45"/>
                      </a:cubicBezTo>
                      <a:cubicBezTo>
                        <a:pt x="40" y="46"/>
                        <a:pt x="40" y="48"/>
                        <a:pt x="40" y="50"/>
                      </a:cubicBezTo>
                      <a:cubicBezTo>
                        <a:pt x="32" y="51"/>
                        <a:pt x="27" y="55"/>
                        <a:pt x="26" y="62"/>
                      </a:cubicBezTo>
                      <a:cubicBezTo>
                        <a:pt x="11" y="69"/>
                        <a:pt x="0" y="84"/>
                        <a:pt x="0" y="101"/>
                      </a:cubicBezTo>
                      <a:cubicBezTo>
                        <a:pt x="0" y="143"/>
                        <a:pt x="0" y="143"/>
                        <a:pt x="0" y="143"/>
                      </a:cubicBezTo>
                      <a:cubicBezTo>
                        <a:pt x="0" y="166"/>
                        <a:pt x="19" y="183"/>
                        <a:pt x="44" y="183"/>
                      </a:cubicBezTo>
                      <a:cubicBezTo>
                        <a:pt x="69" y="183"/>
                        <a:pt x="88" y="166"/>
                        <a:pt x="88" y="143"/>
                      </a:cubicBezTo>
                      <a:close/>
                      <a:moveTo>
                        <a:pt x="62" y="96"/>
                      </a:moveTo>
                      <a:cubicBezTo>
                        <a:pt x="62" y="71"/>
                        <a:pt x="62" y="71"/>
                        <a:pt x="62" y="71"/>
                      </a:cubicBezTo>
                      <a:cubicBezTo>
                        <a:pt x="73" y="77"/>
                        <a:pt x="79" y="89"/>
                        <a:pt x="79" y="101"/>
                      </a:cubicBezTo>
                      <a:cubicBezTo>
                        <a:pt x="79" y="119"/>
                        <a:pt x="79" y="119"/>
                        <a:pt x="79" y="119"/>
                      </a:cubicBezTo>
                      <a:cubicBezTo>
                        <a:pt x="48" y="119"/>
                        <a:pt x="48" y="119"/>
                        <a:pt x="48" y="119"/>
                      </a:cubicBezTo>
                      <a:cubicBezTo>
                        <a:pt x="48" y="111"/>
                        <a:pt x="48" y="111"/>
                        <a:pt x="48" y="111"/>
                      </a:cubicBezTo>
                      <a:cubicBezTo>
                        <a:pt x="57" y="110"/>
                        <a:pt x="62" y="104"/>
                        <a:pt x="62" y="96"/>
                      </a:cubicBezTo>
                      <a:close/>
                      <a:moveTo>
                        <a:pt x="34" y="65"/>
                      </a:moveTo>
                      <a:cubicBezTo>
                        <a:pt x="34" y="63"/>
                        <a:pt x="34" y="58"/>
                        <a:pt x="44" y="58"/>
                      </a:cubicBezTo>
                      <a:cubicBezTo>
                        <a:pt x="54" y="58"/>
                        <a:pt x="54" y="63"/>
                        <a:pt x="54" y="65"/>
                      </a:cubicBezTo>
                      <a:cubicBezTo>
                        <a:pt x="54" y="96"/>
                        <a:pt x="54" y="96"/>
                        <a:pt x="54" y="96"/>
                      </a:cubicBezTo>
                      <a:cubicBezTo>
                        <a:pt x="54" y="102"/>
                        <a:pt x="48" y="103"/>
                        <a:pt x="44" y="103"/>
                      </a:cubicBezTo>
                      <a:cubicBezTo>
                        <a:pt x="40" y="103"/>
                        <a:pt x="34" y="102"/>
                        <a:pt x="34" y="96"/>
                      </a:cubicBezTo>
                      <a:lnTo>
                        <a:pt x="34" y="65"/>
                      </a:lnTo>
                      <a:close/>
                      <a:moveTo>
                        <a:pt x="9" y="101"/>
                      </a:moveTo>
                      <a:cubicBezTo>
                        <a:pt x="9" y="89"/>
                        <a:pt x="15" y="77"/>
                        <a:pt x="26" y="71"/>
                      </a:cubicBezTo>
                      <a:cubicBezTo>
                        <a:pt x="26" y="96"/>
                        <a:pt x="26" y="96"/>
                        <a:pt x="26" y="96"/>
                      </a:cubicBezTo>
                      <a:cubicBezTo>
                        <a:pt x="26" y="104"/>
                        <a:pt x="31" y="110"/>
                        <a:pt x="40" y="111"/>
                      </a:cubicBezTo>
                      <a:cubicBezTo>
                        <a:pt x="40" y="119"/>
                        <a:pt x="40" y="119"/>
                        <a:pt x="40" y="119"/>
                      </a:cubicBezTo>
                      <a:cubicBezTo>
                        <a:pt x="9" y="119"/>
                        <a:pt x="9" y="119"/>
                        <a:pt x="9" y="119"/>
                      </a:cubicBezTo>
                      <a:lnTo>
                        <a:pt x="9" y="101"/>
                      </a:lnTo>
                      <a:close/>
                      <a:moveTo>
                        <a:pt x="9" y="143"/>
                      </a:moveTo>
                      <a:cubicBezTo>
                        <a:pt x="9" y="126"/>
                        <a:pt x="9" y="126"/>
                        <a:pt x="9" y="126"/>
                      </a:cubicBezTo>
                      <a:cubicBezTo>
                        <a:pt x="79" y="126"/>
                        <a:pt x="79" y="126"/>
                        <a:pt x="79" y="126"/>
                      </a:cubicBezTo>
                      <a:cubicBezTo>
                        <a:pt x="79" y="143"/>
                        <a:pt x="79" y="143"/>
                        <a:pt x="79" y="143"/>
                      </a:cubicBezTo>
                      <a:cubicBezTo>
                        <a:pt x="79" y="162"/>
                        <a:pt x="65" y="175"/>
                        <a:pt x="44" y="175"/>
                      </a:cubicBezTo>
                      <a:cubicBezTo>
                        <a:pt x="23" y="175"/>
                        <a:pt x="9" y="162"/>
                        <a:pt x="9" y="143"/>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01411" name="Freeform 7"/>
                <p:cNvSpPr>
                  <a:spLocks noChangeArrowheads="1"/>
                </p:cNvSpPr>
                <p:nvPr/>
              </p:nvSpPr>
              <p:spPr bwMode="auto">
                <a:xfrm>
                  <a:off x="139700" y="244475"/>
                  <a:ext cx="52388" cy="26988"/>
                </a:xfrm>
                <a:custGeom>
                  <a:gdLst>
                    <a:gd fmla="*/ 42007692 w 14" name="T0"/>
                    <a:gd fmla="*/ 0 h 7" name="T1"/>
                    <a:gd fmla="*/ 0 w 14" name="T2"/>
                    <a:gd fmla="*/ 44591887 h 7" name="T3"/>
                    <a:gd fmla="*/ 0 w 14" name="T4"/>
                    <a:gd fmla="*/ 59458419 h 7" name="T5"/>
                    <a:gd fmla="*/ 42007692 w 14" name="T6"/>
                    <a:gd fmla="*/ 104050306 h 7" name="T7"/>
                    <a:gd fmla="*/ 154028204 w 14" name="T8"/>
                    <a:gd fmla="*/ 104050306 h 7" name="T9"/>
                    <a:gd fmla="*/ 196035896 w 14" name="T10"/>
                    <a:gd fmla="*/ 59458419 h 7" name="T11"/>
                    <a:gd fmla="*/ 196035896 w 14" name="T12"/>
                    <a:gd fmla="*/ 44591887 h 7" name="T13"/>
                    <a:gd fmla="*/ 154028204 w 14" name="T14"/>
                    <a:gd fmla="*/ 0 h 7" name="T15"/>
                    <a:gd fmla="*/ 42007692 w 14" name="T16"/>
                    <a:gd fmla="*/ 0 h 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 name="T27"/>
                    <a:gd fmla="*/ 0 h 7" name="T28"/>
                    <a:gd fmla="*/ 14 w 14" name="T29"/>
                    <a:gd fmla="*/ 7 h 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7" w="14">
                      <a:moveTo>
                        <a:pt x="3" y="0"/>
                      </a:moveTo>
                      <a:cubicBezTo>
                        <a:pt x="1" y="0"/>
                        <a:pt x="0" y="1"/>
                        <a:pt x="0" y="3"/>
                      </a:cubicBezTo>
                      <a:cubicBezTo>
                        <a:pt x="0" y="4"/>
                        <a:pt x="0" y="4"/>
                        <a:pt x="0" y="4"/>
                      </a:cubicBezTo>
                      <a:cubicBezTo>
                        <a:pt x="0" y="6"/>
                        <a:pt x="1" y="7"/>
                        <a:pt x="3" y="7"/>
                      </a:cubicBezTo>
                      <a:cubicBezTo>
                        <a:pt x="11" y="7"/>
                        <a:pt x="11" y="7"/>
                        <a:pt x="11" y="7"/>
                      </a:cubicBezTo>
                      <a:cubicBezTo>
                        <a:pt x="13" y="7"/>
                        <a:pt x="14" y="6"/>
                        <a:pt x="14" y="4"/>
                      </a:cubicBezTo>
                      <a:cubicBezTo>
                        <a:pt x="14" y="3"/>
                        <a:pt x="14" y="3"/>
                        <a:pt x="14" y="3"/>
                      </a:cubicBezTo>
                      <a:cubicBezTo>
                        <a:pt x="14" y="1"/>
                        <a:pt x="13" y="0"/>
                        <a:pt x="11" y="0"/>
                      </a:cubicBezTo>
                      <a:lnTo>
                        <a:pt x="3"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01412" name="Freeform 8"/>
                <p:cNvSpPr>
                  <a:spLocks noChangeArrowheads="1"/>
                </p:cNvSpPr>
                <p:nvPr/>
              </p:nvSpPr>
              <p:spPr bwMode="auto">
                <a:xfrm>
                  <a:off x="139700" y="290513"/>
                  <a:ext cx="52388" cy="30163"/>
                </a:xfrm>
                <a:custGeom>
                  <a:gdLst>
                    <a:gd fmla="*/ 42007692 w 14" name="T0"/>
                    <a:gd fmla="*/ 0 h 8" name="T1"/>
                    <a:gd fmla="*/ 0 w 14" name="T2"/>
                    <a:gd fmla="*/ 42646712 h 8" name="T3"/>
                    <a:gd fmla="*/ 0 w 14" name="T4"/>
                    <a:gd fmla="*/ 71079110 h 8" name="T5"/>
                    <a:gd fmla="*/ 42007692 w 14" name="T6"/>
                    <a:gd fmla="*/ 113725821 h 8" name="T7"/>
                    <a:gd fmla="*/ 154028204 w 14" name="T8"/>
                    <a:gd fmla="*/ 113725821 h 8" name="T9"/>
                    <a:gd fmla="*/ 196035896 w 14" name="T10"/>
                    <a:gd fmla="*/ 71079110 h 8" name="T11"/>
                    <a:gd fmla="*/ 196035896 w 14" name="T12"/>
                    <a:gd fmla="*/ 42646712 h 8" name="T13"/>
                    <a:gd fmla="*/ 154028204 w 14" name="T14"/>
                    <a:gd fmla="*/ 0 h 8" name="T15"/>
                    <a:gd fmla="*/ 42007692 w 14" name="T16"/>
                    <a:gd fmla="*/ 0 h 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 name="T27"/>
                    <a:gd fmla="*/ 0 h 8" name="T28"/>
                    <a:gd fmla="*/ 14 w 14" name="T29"/>
                    <a:gd fmla="*/ 8 h 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8" w="14">
                      <a:moveTo>
                        <a:pt x="3" y="0"/>
                      </a:moveTo>
                      <a:cubicBezTo>
                        <a:pt x="1" y="0"/>
                        <a:pt x="0" y="2"/>
                        <a:pt x="0" y="3"/>
                      </a:cubicBezTo>
                      <a:cubicBezTo>
                        <a:pt x="0" y="5"/>
                        <a:pt x="0" y="5"/>
                        <a:pt x="0" y="5"/>
                      </a:cubicBezTo>
                      <a:cubicBezTo>
                        <a:pt x="0" y="6"/>
                        <a:pt x="1" y="8"/>
                        <a:pt x="3" y="8"/>
                      </a:cubicBezTo>
                      <a:cubicBezTo>
                        <a:pt x="11" y="8"/>
                        <a:pt x="11" y="8"/>
                        <a:pt x="11" y="8"/>
                      </a:cubicBezTo>
                      <a:cubicBezTo>
                        <a:pt x="13" y="8"/>
                        <a:pt x="14" y="6"/>
                        <a:pt x="14" y="5"/>
                      </a:cubicBezTo>
                      <a:cubicBezTo>
                        <a:pt x="14" y="3"/>
                        <a:pt x="14" y="3"/>
                        <a:pt x="14" y="3"/>
                      </a:cubicBezTo>
                      <a:cubicBezTo>
                        <a:pt x="14" y="2"/>
                        <a:pt x="13" y="0"/>
                        <a:pt x="11" y="0"/>
                      </a:cubicBezTo>
                      <a:lnTo>
                        <a:pt x="3"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01413" name="Freeform 9"/>
                <p:cNvSpPr>
                  <a:spLocks noChangeArrowheads="1"/>
                </p:cNvSpPr>
                <p:nvPr/>
              </p:nvSpPr>
              <p:spPr bwMode="auto">
                <a:xfrm>
                  <a:off x="139700" y="339725"/>
                  <a:ext cx="52388" cy="25400"/>
                </a:xfrm>
                <a:custGeom>
                  <a:gdLst>
                    <a:gd fmla="*/ 42007692 w 14" name="T0"/>
                    <a:gd fmla="*/ 0 h 7" name="T1"/>
                    <a:gd fmla="*/ 0 w 14" name="T2"/>
                    <a:gd fmla="*/ 39500629 h 7" name="T3"/>
                    <a:gd fmla="*/ 0 w 14" name="T4"/>
                    <a:gd fmla="*/ 65833171 h 7" name="T5"/>
                    <a:gd fmla="*/ 42007692 w 14" name="T6"/>
                    <a:gd fmla="*/ 92165714 h 7" name="T7"/>
                    <a:gd fmla="*/ 154028204 w 14" name="T8"/>
                    <a:gd fmla="*/ 92165714 h 7" name="T9"/>
                    <a:gd fmla="*/ 196035896 w 14" name="T10"/>
                    <a:gd fmla="*/ 65833171 h 7" name="T11"/>
                    <a:gd fmla="*/ 196035896 w 14" name="T12"/>
                    <a:gd fmla="*/ 39500629 h 7" name="T13"/>
                    <a:gd fmla="*/ 154028204 w 14" name="T14"/>
                    <a:gd fmla="*/ 0 h 7" name="T15"/>
                    <a:gd fmla="*/ 42007692 w 14" name="T16"/>
                    <a:gd fmla="*/ 0 h 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 name="T27"/>
                    <a:gd fmla="*/ 0 h 7" name="T28"/>
                    <a:gd fmla="*/ 14 w 14" name="T29"/>
                    <a:gd fmla="*/ 7 h 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7" w="14">
                      <a:moveTo>
                        <a:pt x="3" y="0"/>
                      </a:moveTo>
                      <a:cubicBezTo>
                        <a:pt x="1" y="0"/>
                        <a:pt x="0" y="1"/>
                        <a:pt x="0" y="3"/>
                      </a:cubicBezTo>
                      <a:cubicBezTo>
                        <a:pt x="0" y="5"/>
                        <a:pt x="0" y="5"/>
                        <a:pt x="0" y="5"/>
                      </a:cubicBezTo>
                      <a:cubicBezTo>
                        <a:pt x="0" y="6"/>
                        <a:pt x="1" y="7"/>
                        <a:pt x="3" y="7"/>
                      </a:cubicBezTo>
                      <a:cubicBezTo>
                        <a:pt x="11" y="7"/>
                        <a:pt x="11" y="7"/>
                        <a:pt x="11" y="7"/>
                      </a:cubicBezTo>
                      <a:cubicBezTo>
                        <a:pt x="13" y="7"/>
                        <a:pt x="14" y="6"/>
                        <a:pt x="14" y="5"/>
                      </a:cubicBezTo>
                      <a:cubicBezTo>
                        <a:pt x="14" y="3"/>
                        <a:pt x="14" y="3"/>
                        <a:pt x="14" y="3"/>
                      </a:cubicBezTo>
                      <a:cubicBezTo>
                        <a:pt x="14" y="1"/>
                        <a:pt x="13" y="0"/>
                        <a:pt x="11" y="0"/>
                      </a:cubicBezTo>
                      <a:lnTo>
                        <a:pt x="3"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grpSp>
      <p:grpSp>
        <p:nvGrpSpPr>
          <p:cNvPr id="50" name="Group 19"/>
          <p:cNvGrpSpPr/>
          <p:nvPr/>
        </p:nvGrpSpPr>
        <p:grpSpPr>
          <a:xfrm>
            <a:off x="5713413" y="2963863"/>
            <a:ext cx="2986087" cy="1439862"/>
            <a:chExt cx="2986831" cy="1440000"/>
          </a:xfrm>
        </p:grpSpPr>
        <p:pic>
          <p:nvPicPr>
            <p:cNvPr id="101400" name="图片 79"/>
            <p:cNvPicPr preferRelativeResize="0">
              <a:picLocks noChangeArrowheads="1"/>
            </p:cNvPicPr>
            <p:nvPr/>
          </p:nvPicPr>
          <p:blipFill>
            <a:blip r:embed="rId4">
              <a:extLst>
                <a:ext uri="{28A0092B-C50C-407E-A947-70E740481C1C}">
                  <a14:useLocalDpi val="0"/>
                </a:ext>
              </a:extLst>
            </a:blip>
            <a:stretch>
              <a:fillRect/>
            </a:stretch>
          </p:blipFill>
          <p:spPr bwMode="auto">
            <a:xfrm>
              <a:off x="1417809" y="0"/>
              <a:ext cx="1569022" cy="14399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grpSp>
          <p:nvGrpSpPr>
            <p:cNvPr id="101401" name="Group 21"/>
            <p:cNvGrpSpPr/>
            <p:nvPr/>
          </p:nvGrpSpPr>
          <p:grpSpPr>
            <a:xfrm>
              <a:off x="0" y="0"/>
              <a:ext cx="1440000" cy="1440000"/>
              <a:chExt cx="1440000" cy="1440000"/>
            </a:xfrm>
          </p:grpSpPr>
          <p:sp>
            <p:nvSpPr>
              <p:cNvPr id="53" name="矩形 99"/>
              <p:cNvSpPr>
                <a:spLocks noChangeArrowheads="1"/>
              </p:cNvSpPr>
              <p:nvPr/>
            </p:nvSpPr>
            <p:spPr bwMode="auto">
              <a:xfrm>
                <a:off x="0" y="0"/>
                <a:ext cx="1440221" cy="1440000"/>
              </a:xfrm>
              <a:prstGeom prst="rect">
                <a:avLst/>
              </a:prstGeom>
              <a:solidFill>
                <a:schemeClr val="tx1">
                  <a:lumMod val="75000"/>
                  <a:lumOff val="25000"/>
                </a:scheme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endParaRPr altLang="zh-CN" lang="zh-CN">
                  <a:solidFill>
                    <a:srgbClr val="FFFFFF"/>
                  </a:solidFill>
                  <a:latin charset="-122" panose="02010600030101010101" pitchFamily="2" typeface="宋体"/>
                  <a:sym charset="-122" panose="02010600030101010101" pitchFamily="2" typeface="宋体"/>
                </a:endParaRPr>
              </a:p>
            </p:txBody>
          </p:sp>
          <p:grpSp>
            <p:nvGrpSpPr>
              <p:cNvPr id="101403" name="Group 23"/>
              <p:cNvGrpSpPr/>
              <p:nvPr/>
            </p:nvGrpSpPr>
            <p:grpSpPr>
              <a:xfrm>
                <a:off x="465206" y="571569"/>
                <a:ext cx="509588" cy="296863"/>
                <a:chExt cx="509588" cy="296863"/>
              </a:xfrm>
            </p:grpSpPr>
            <p:sp>
              <p:nvSpPr>
                <p:cNvPr id="101404" name="Freeform 10"/>
                <p:cNvSpPr>
                  <a:spLocks noChangeArrowheads="1" noEditPoints="1"/>
                </p:cNvSpPr>
                <p:nvPr/>
              </p:nvSpPr>
              <p:spPr bwMode="auto">
                <a:xfrm>
                  <a:off x="0" y="0"/>
                  <a:ext cx="509588" cy="296863"/>
                </a:xfrm>
                <a:custGeom>
                  <a:gdLst>
                    <a:gd fmla="*/ 98279292 w 136" name="T0"/>
                    <a:gd fmla="*/ 917847787 h 79" name="T1"/>
                    <a:gd fmla="*/ 140398988 w 136" name="T2"/>
                    <a:gd fmla="*/ 917847787 h 79" name="T3"/>
                    <a:gd fmla="*/ 547552306 w 136" name="T4"/>
                    <a:gd fmla="*/ 917847787 h 79" name="T5"/>
                    <a:gd fmla="*/ 1263579651 w 136" name="T6"/>
                    <a:gd fmla="*/ 917847787 h 79" name="T7"/>
                    <a:gd fmla="*/ 1291659448 w 136" name="T8"/>
                    <a:gd fmla="*/ 917847787 h 79" name="T9"/>
                    <a:gd fmla="*/ 1488218031 w 136" name="T10"/>
                    <a:gd fmla="*/ 1115539757 h 79" name="T11"/>
                    <a:gd fmla="*/ 1740932463 w 136" name="T12"/>
                    <a:gd fmla="*/ 917847787 h 79" name="T13"/>
                    <a:gd fmla="*/ 1825171855 w 136" name="T14"/>
                    <a:gd fmla="*/ 917847787 h 79" name="T15"/>
                    <a:gd fmla="*/ 1909411248 w 136" name="T16"/>
                    <a:gd fmla="*/ 847247002 h 79" name="T17"/>
                    <a:gd fmla="*/ 1895371349 w 136" name="T18"/>
                    <a:gd fmla="*/ 833125342 h 79" name="T19"/>
                    <a:gd fmla="*/ 1895371349 w 136" name="T20"/>
                    <a:gd fmla="*/ 819003682 h 79" name="T21"/>
                    <a:gd fmla="*/ 1895371349 w 136" name="T22"/>
                    <a:gd fmla="*/ 706037916 h 79" name="T23"/>
                    <a:gd fmla="*/ 1909411248 w 136" name="T24"/>
                    <a:gd fmla="*/ 112965766 h 79" name="T25"/>
                    <a:gd fmla="*/ 1783052159 w 136" name="T26"/>
                    <a:gd fmla="*/ 0 h 79" name="T27"/>
                    <a:gd fmla="*/ 1038945017 w 136" name="T28"/>
                    <a:gd fmla="*/ 0 h 79" name="T29"/>
                    <a:gd fmla="*/ 982785422 w 136" name="T30"/>
                    <a:gd fmla="*/ 0 h 79" name="T31"/>
                    <a:gd fmla="*/ 884506130 w 136" name="T32"/>
                    <a:gd fmla="*/ 28243320 h 79" name="T33"/>
                    <a:gd fmla="*/ 856426333 w 136" name="T34"/>
                    <a:gd fmla="*/ 155326989 h 79" name="T35"/>
                    <a:gd fmla="*/ 856426333 w 136" name="T36"/>
                    <a:gd fmla="*/ 691916256 h 79" name="T37"/>
                    <a:gd fmla="*/ 772186940 w 136" name="T38"/>
                    <a:gd fmla="*/ 691916256 h 79" name="T39"/>
                    <a:gd fmla="*/ 772186940 w 136" name="T40"/>
                    <a:gd fmla="*/ 197691969 h 79" name="T41"/>
                    <a:gd fmla="*/ 252714431 w 136" name="T42"/>
                    <a:gd fmla="*/ 112965766 h 79" name="T43"/>
                    <a:gd fmla="*/ 98279292 w 136" name="T44"/>
                    <a:gd fmla="*/ 225931532 h 79" name="T45"/>
                    <a:gd fmla="*/ 28079798 w 136" name="T46"/>
                    <a:gd fmla="*/ 437745161 h 79" name="T47"/>
                    <a:gd fmla="*/ 28079798 w 136" name="T48"/>
                    <a:gd fmla="*/ 437745161 h 79" name="T49"/>
                    <a:gd fmla="*/ 0 w 136" name="T50"/>
                    <a:gd fmla="*/ 833125342 h 79" name="T51"/>
                    <a:gd fmla="*/ 224638381 w 136" name="T52"/>
                    <a:gd fmla="*/ 917847787 h 79" name="T53"/>
                    <a:gd fmla="*/ 463312913 w 136" name="T54"/>
                    <a:gd fmla="*/ 917847787 h 79" name="T55"/>
                    <a:gd fmla="*/ 1488218031 w 136" name="T56"/>
                    <a:gd fmla="*/ 1030813553 h 79" name="T57"/>
                    <a:gd fmla="*/ 1488218031 w 136" name="T58"/>
                    <a:gd fmla="*/ 790764119 h 79" name="T59"/>
                    <a:gd fmla="*/ 1488218031 w 136" name="T60"/>
                    <a:gd fmla="*/ 1030813553 h 79" name="T61"/>
                    <a:gd fmla="*/ 98279292 w 136" name="T62"/>
                    <a:gd fmla="*/ 621311712 h 79" name="T63"/>
                    <a:gd fmla="*/ 168478786 w 136" name="T64"/>
                    <a:gd fmla="*/ 296536075 h 79" name="T65"/>
                    <a:gd fmla="*/ 196558583 w 136" name="T66"/>
                    <a:gd fmla="*/ 240053192 h 79" name="T67"/>
                    <a:gd fmla="*/ 266754330 w 136" name="T68"/>
                    <a:gd fmla="*/ 211809872 h 79" name="T69"/>
                    <a:gd fmla="*/ 617751800 w 136" name="T70"/>
                    <a:gd fmla="*/ 211809872 h 79" name="T71"/>
                    <a:gd fmla="*/ 687951294 w 136" name="T72"/>
                    <a:gd fmla="*/ 437745161 h 79" name="T73"/>
                    <a:gd fmla="*/ 687951294 w 136" name="T74"/>
                    <a:gd fmla="*/ 776642459 h 79" name="T75"/>
                    <a:gd fmla="*/ 940665725 w 136" name="T76"/>
                    <a:gd fmla="*/ 776642459 h 79" name="T77"/>
                    <a:gd fmla="*/ 940665725 w 136" name="T78"/>
                    <a:gd fmla="*/ 98844106 h 79" name="T79"/>
                    <a:gd fmla="*/ 1811131957 w 136" name="T80"/>
                    <a:gd fmla="*/ 691916256 h 79" name="T81"/>
                    <a:gd fmla="*/ 1783052159 w 136" name="T82"/>
                    <a:gd fmla="*/ 833125342 h 79" name="T83"/>
                    <a:gd fmla="*/ 1488218031 w 136" name="T84"/>
                    <a:gd fmla="*/ 720159576 h 79" name="T85"/>
                    <a:gd fmla="*/ 1291659448 w 136" name="T86"/>
                    <a:gd fmla="*/ 833125342 h 79" name="T87"/>
                    <a:gd fmla="*/ 1263579651 w 136" name="T88"/>
                    <a:gd fmla="*/ 833125342 h 79" name="T89"/>
                    <a:gd fmla="*/ 1263579651 w 136" name="T90"/>
                    <a:gd fmla="*/ 833125342 h 79" name="T91"/>
                    <a:gd fmla="*/ 912585928 w 136" name="T92"/>
                    <a:gd fmla="*/ 833125342 h 79" name="T93"/>
                    <a:gd fmla="*/ 519472508 w 136" name="T94"/>
                    <a:gd fmla="*/ 833125342 h 79" name="T95"/>
                    <a:gd fmla="*/ 168478786 w 136" name="T96"/>
                    <a:gd fmla="*/ 833125342 h 79" name="T97"/>
                    <a:gd fmla="*/ 98279292 w 136" name="T98"/>
                    <a:gd fmla="*/ 833125342 h 79"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36" name="T150"/>
                    <a:gd fmla="*/ 0 h 79" name="T151"/>
                    <a:gd fmla="*/ 136 w 136" name="T152"/>
                    <a:gd fmla="*/ 79 h 79"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79" w="136">
                      <a:moveTo>
                        <a:pt x="0" y="59"/>
                      </a:moveTo>
                      <a:cubicBezTo>
                        <a:pt x="1" y="65"/>
                        <a:pt x="4" y="65"/>
                        <a:pt x="7" y="65"/>
                      </a:cubicBezTo>
                      <a:cubicBezTo>
                        <a:pt x="8" y="65"/>
                        <a:pt x="8" y="65"/>
                        <a:pt x="8" y="65"/>
                      </a:cubicBezTo>
                      <a:cubicBezTo>
                        <a:pt x="10" y="65"/>
                        <a:pt x="10" y="65"/>
                        <a:pt x="10" y="65"/>
                      </a:cubicBezTo>
                      <a:cubicBezTo>
                        <a:pt x="11" y="73"/>
                        <a:pt x="17" y="79"/>
                        <a:pt x="24" y="79"/>
                      </a:cubicBezTo>
                      <a:cubicBezTo>
                        <a:pt x="32" y="79"/>
                        <a:pt x="38" y="73"/>
                        <a:pt x="39" y="65"/>
                      </a:cubicBezTo>
                      <a:cubicBezTo>
                        <a:pt x="90" y="65"/>
                        <a:pt x="90" y="65"/>
                        <a:pt x="90" y="65"/>
                      </a:cubicBezTo>
                      <a:cubicBezTo>
                        <a:pt x="90" y="65"/>
                        <a:pt x="90" y="65"/>
                        <a:pt x="90" y="65"/>
                      </a:cubicBezTo>
                      <a:cubicBezTo>
                        <a:pt x="90" y="65"/>
                        <a:pt x="90" y="65"/>
                        <a:pt x="90" y="65"/>
                      </a:cubicBezTo>
                      <a:cubicBezTo>
                        <a:pt x="92" y="65"/>
                        <a:pt x="92" y="65"/>
                        <a:pt x="92" y="65"/>
                      </a:cubicBezTo>
                      <a:cubicBezTo>
                        <a:pt x="92" y="65"/>
                        <a:pt x="92" y="65"/>
                        <a:pt x="92" y="65"/>
                      </a:cubicBezTo>
                      <a:cubicBezTo>
                        <a:pt x="92" y="73"/>
                        <a:pt x="99" y="79"/>
                        <a:pt x="106" y="79"/>
                      </a:cubicBezTo>
                      <a:cubicBezTo>
                        <a:pt x="114" y="79"/>
                        <a:pt x="120" y="73"/>
                        <a:pt x="120" y="65"/>
                      </a:cubicBezTo>
                      <a:cubicBezTo>
                        <a:pt x="124" y="65"/>
                        <a:pt x="124" y="65"/>
                        <a:pt x="124" y="65"/>
                      </a:cubicBezTo>
                      <a:cubicBezTo>
                        <a:pt x="127" y="65"/>
                        <a:pt x="127" y="65"/>
                        <a:pt x="127" y="65"/>
                      </a:cubicBezTo>
                      <a:cubicBezTo>
                        <a:pt x="130" y="65"/>
                        <a:pt x="130" y="65"/>
                        <a:pt x="130" y="65"/>
                      </a:cubicBezTo>
                      <a:cubicBezTo>
                        <a:pt x="130" y="65"/>
                        <a:pt x="131" y="65"/>
                        <a:pt x="131" y="65"/>
                      </a:cubicBezTo>
                      <a:cubicBezTo>
                        <a:pt x="134" y="65"/>
                        <a:pt x="136" y="63"/>
                        <a:pt x="136" y="60"/>
                      </a:cubicBezTo>
                      <a:cubicBezTo>
                        <a:pt x="136" y="60"/>
                        <a:pt x="136" y="60"/>
                        <a:pt x="135" y="60"/>
                      </a:cubicBezTo>
                      <a:cubicBezTo>
                        <a:pt x="135" y="59"/>
                        <a:pt x="135" y="59"/>
                        <a:pt x="135" y="59"/>
                      </a:cubicBezTo>
                      <a:cubicBezTo>
                        <a:pt x="135" y="60"/>
                        <a:pt x="135" y="60"/>
                        <a:pt x="135" y="60"/>
                      </a:cubicBezTo>
                      <a:cubicBezTo>
                        <a:pt x="135" y="59"/>
                        <a:pt x="135" y="59"/>
                        <a:pt x="135" y="58"/>
                      </a:cubicBezTo>
                      <a:cubicBezTo>
                        <a:pt x="135" y="58"/>
                        <a:pt x="135" y="52"/>
                        <a:pt x="135" y="52"/>
                      </a:cubicBezTo>
                      <a:cubicBezTo>
                        <a:pt x="135" y="50"/>
                        <a:pt x="135" y="50"/>
                        <a:pt x="135" y="50"/>
                      </a:cubicBezTo>
                      <a:cubicBezTo>
                        <a:pt x="136" y="50"/>
                        <a:pt x="136" y="50"/>
                        <a:pt x="136" y="50"/>
                      </a:cubicBezTo>
                      <a:cubicBezTo>
                        <a:pt x="136" y="8"/>
                        <a:pt x="136" y="8"/>
                        <a:pt x="136" y="8"/>
                      </a:cubicBezTo>
                      <a:cubicBezTo>
                        <a:pt x="136" y="6"/>
                        <a:pt x="135" y="4"/>
                        <a:pt x="133" y="2"/>
                      </a:cubicBezTo>
                      <a:cubicBezTo>
                        <a:pt x="132" y="1"/>
                        <a:pt x="129" y="0"/>
                        <a:pt x="127" y="0"/>
                      </a:cubicBezTo>
                      <a:cubicBezTo>
                        <a:pt x="75" y="0"/>
                        <a:pt x="75" y="0"/>
                        <a:pt x="75" y="0"/>
                      </a:cubicBezTo>
                      <a:cubicBezTo>
                        <a:pt x="74" y="0"/>
                        <a:pt x="74" y="0"/>
                        <a:pt x="74" y="0"/>
                      </a:cubicBezTo>
                      <a:cubicBezTo>
                        <a:pt x="70" y="0"/>
                        <a:pt x="70" y="0"/>
                        <a:pt x="70" y="0"/>
                      </a:cubicBezTo>
                      <a:cubicBezTo>
                        <a:pt x="70" y="0"/>
                        <a:pt x="70" y="0"/>
                        <a:pt x="70" y="0"/>
                      </a:cubicBezTo>
                      <a:cubicBezTo>
                        <a:pt x="69" y="0"/>
                        <a:pt x="69" y="0"/>
                        <a:pt x="69" y="0"/>
                      </a:cubicBezTo>
                      <a:cubicBezTo>
                        <a:pt x="67" y="0"/>
                        <a:pt x="65" y="1"/>
                        <a:pt x="63" y="2"/>
                      </a:cubicBezTo>
                      <a:cubicBezTo>
                        <a:pt x="61" y="4"/>
                        <a:pt x="61" y="6"/>
                        <a:pt x="61" y="8"/>
                      </a:cubicBezTo>
                      <a:cubicBezTo>
                        <a:pt x="61" y="11"/>
                        <a:pt x="61" y="11"/>
                        <a:pt x="61" y="11"/>
                      </a:cubicBezTo>
                      <a:cubicBezTo>
                        <a:pt x="61" y="16"/>
                        <a:pt x="61" y="16"/>
                        <a:pt x="61" y="16"/>
                      </a:cubicBezTo>
                      <a:cubicBezTo>
                        <a:pt x="61" y="49"/>
                        <a:pt x="61" y="49"/>
                        <a:pt x="61" y="49"/>
                      </a:cubicBezTo>
                      <a:cubicBezTo>
                        <a:pt x="58" y="49"/>
                        <a:pt x="58" y="49"/>
                        <a:pt x="58" y="49"/>
                      </a:cubicBezTo>
                      <a:cubicBezTo>
                        <a:pt x="55" y="49"/>
                        <a:pt x="55" y="49"/>
                        <a:pt x="55" y="49"/>
                      </a:cubicBezTo>
                      <a:cubicBezTo>
                        <a:pt x="55" y="46"/>
                        <a:pt x="55" y="46"/>
                        <a:pt x="55" y="46"/>
                      </a:cubicBezTo>
                      <a:cubicBezTo>
                        <a:pt x="55" y="14"/>
                        <a:pt x="55" y="14"/>
                        <a:pt x="55" y="14"/>
                      </a:cubicBezTo>
                      <a:cubicBezTo>
                        <a:pt x="55" y="10"/>
                        <a:pt x="53" y="8"/>
                        <a:pt x="49" y="8"/>
                      </a:cubicBezTo>
                      <a:cubicBezTo>
                        <a:pt x="18" y="8"/>
                        <a:pt x="18" y="8"/>
                        <a:pt x="18" y="8"/>
                      </a:cubicBezTo>
                      <a:cubicBezTo>
                        <a:pt x="13" y="8"/>
                        <a:pt x="9" y="11"/>
                        <a:pt x="7" y="15"/>
                      </a:cubicBezTo>
                      <a:cubicBezTo>
                        <a:pt x="7" y="16"/>
                        <a:pt x="7" y="16"/>
                        <a:pt x="7" y="16"/>
                      </a:cubicBezTo>
                      <a:cubicBezTo>
                        <a:pt x="3" y="28"/>
                        <a:pt x="3" y="28"/>
                        <a:pt x="3" y="28"/>
                      </a:cubicBezTo>
                      <a:cubicBezTo>
                        <a:pt x="2" y="30"/>
                        <a:pt x="2" y="31"/>
                        <a:pt x="2" y="31"/>
                      </a:cubicBezTo>
                      <a:cubicBezTo>
                        <a:pt x="2" y="31"/>
                        <a:pt x="2" y="31"/>
                        <a:pt x="2" y="31"/>
                      </a:cubicBezTo>
                      <a:cubicBezTo>
                        <a:pt x="2" y="31"/>
                        <a:pt x="2" y="31"/>
                        <a:pt x="2" y="31"/>
                      </a:cubicBezTo>
                      <a:cubicBezTo>
                        <a:pt x="2" y="31"/>
                        <a:pt x="2" y="31"/>
                        <a:pt x="2" y="31"/>
                      </a:cubicBezTo>
                      <a:cubicBezTo>
                        <a:pt x="1" y="35"/>
                        <a:pt x="0" y="55"/>
                        <a:pt x="0" y="59"/>
                      </a:cubicBezTo>
                      <a:close/>
                      <a:moveTo>
                        <a:pt x="24" y="73"/>
                      </a:moveTo>
                      <a:cubicBezTo>
                        <a:pt x="20" y="73"/>
                        <a:pt x="16" y="70"/>
                        <a:pt x="16" y="65"/>
                      </a:cubicBezTo>
                      <a:cubicBezTo>
                        <a:pt x="16" y="60"/>
                        <a:pt x="20" y="56"/>
                        <a:pt x="24" y="56"/>
                      </a:cubicBezTo>
                      <a:cubicBezTo>
                        <a:pt x="29" y="56"/>
                        <a:pt x="33" y="60"/>
                        <a:pt x="33" y="65"/>
                      </a:cubicBezTo>
                      <a:cubicBezTo>
                        <a:pt x="33" y="70"/>
                        <a:pt x="29" y="73"/>
                        <a:pt x="24" y="73"/>
                      </a:cubicBezTo>
                      <a:close/>
                      <a:moveTo>
                        <a:pt x="106" y="73"/>
                      </a:moveTo>
                      <a:cubicBezTo>
                        <a:pt x="102" y="73"/>
                        <a:pt x="98" y="70"/>
                        <a:pt x="98" y="65"/>
                      </a:cubicBezTo>
                      <a:cubicBezTo>
                        <a:pt x="98" y="60"/>
                        <a:pt x="102" y="56"/>
                        <a:pt x="106" y="56"/>
                      </a:cubicBezTo>
                      <a:cubicBezTo>
                        <a:pt x="111" y="56"/>
                        <a:pt x="115" y="60"/>
                        <a:pt x="115" y="65"/>
                      </a:cubicBezTo>
                      <a:cubicBezTo>
                        <a:pt x="115" y="70"/>
                        <a:pt x="111" y="73"/>
                        <a:pt x="106" y="73"/>
                      </a:cubicBezTo>
                      <a:close/>
                      <a:moveTo>
                        <a:pt x="7" y="53"/>
                      </a:moveTo>
                      <a:cubicBezTo>
                        <a:pt x="7" y="50"/>
                        <a:pt x="7" y="47"/>
                        <a:pt x="7" y="44"/>
                      </a:cubicBezTo>
                      <a:cubicBezTo>
                        <a:pt x="8" y="40"/>
                        <a:pt x="7" y="35"/>
                        <a:pt x="9" y="31"/>
                      </a:cubicBezTo>
                      <a:cubicBezTo>
                        <a:pt x="10" y="28"/>
                        <a:pt x="11" y="24"/>
                        <a:pt x="12" y="21"/>
                      </a:cubicBezTo>
                      <a:cubicBezTo>
                        <a:pt x="12" y="20"/>
                        <a:pt x="12" y="20"/>
                        <a:pt x="12" y="20"/>
                      </a:cubicBezTo>
                      <a:cubicBezTo>
                        <a:pt x="13" y="19"/>
                        <a:pt x="13" y="18"/>
                        <a:pt x="14" y="17"/>
                      </a:cubicBezTo>
                      <a:cubicBezTo>
                        <a:pt x="15" y="16"/>
                        <a:pt x="16" y="15"/>
                        <a:pt x="18" y="15"/>
                      </a:cubicBezTo>
                      <a:cubicBezTo>
                        <a:pt x="18" y="15"/>
                        <a:pt x="19" y="15"/>
                        <a:pt x="19" y="15"/>
                      </a:cubicBezTo>
                      <a:cubicBezTo>
                        <a:pt x="22" y="15"/>
                        <a:pt x="24" y="15"/>
                        <a:pt x="26" y="15"/>
                      </a:cubicBezTo>
                      <a:cubicBezTo>
                        <a:pt x="32" y="15"/>
                        <a:pt x="38" y="15"/>
                        <a:pt x="44" y="15"/>
                      </a:cubicBezTo>
                      <a:cubicBezTo>
                        <a:pt x="46" y="15"/>
                        <a:pt x="47" y="15"/>
                        <a:pt x="49" y="15"/>
                      </a:cubicBezTo>
                      <a:cubicBezTo>
                        <a:pt x="49" y="20"/>
                        <a:pt x="49" y="25"/>
                        <a:pt x="49" y="31"/>
                      </a:cubicBezTo>
                      <a:cubicBezTo>
                        <a:pt x="49" y="36"/>
                        <a:pt x="49" y="41"/>
                        <a:pt x="49" y="46"/>
                      </a:cubicBezTo>
                      <a:cubicBezTo>
                        <a:pt x="49" y="49"/>
                        <a:pt x="49" y="52"/>
                        <a:pt x="49" y="55"/>
                      </a:cubicBezTo>
                      <a:cubicBezTo>
                        <a:pt x="52" y="55"/>
                        <a:pt x="56" y="55"/>
                        <a:pt x="59" y="55"/>
                      </a:cubicBezTo>
                      <a:cubicBezTo>
                        <a:pt x="62" y="55"/>
                        <a:pt x="64" y="55"/>
                        <a:pt x="67" y="55"/>
                      </a:cubicBezTo>
                      <a:cubicBezTo>
                        <a:pt x="67" y="49"/>
                        <a:pt x="67" y="49"/>
                        <a:pt x="67" y="49"/>
                      </a:cubicBezTo>
                      <a:cubicBezTo>
                        <a:pt x="67" y="7"/>
                        <a:pt x="67" y="7"/>
                        <a:pt x="67" y="7"/>
                      </a:cubicBezTo>
                      <a:cubicBezTo>
                        <a:pt x="129" y="7"/>
                        <a:pt x="129" y="7"/>
                        <a:pt x="129" y="7"/>
                      </a:cubicBezTo>
                      <a:cubicBezTo>
                        <a:pt x="129" y="49"/>
                        <a:pt x="129" y="49"/>
                        <a:pt x="129" y="49"/>
                      </a:cubicBezTo>
                      <a:cubicBezTo>
                        <a:pt x="129" y="59"/>
                        <a:pt x="129" y="59"/>
                        <a:pt x="129" y="59"/>
                      </a:cubicBezTo>
                      <a:cubicBezTo>
                        <a:pt x="127" y="59"/>
                        <a:pt x="127" y="59"/>
                        <a:pt x="127" y="59"/>
                      </a:cubicBezTo>
                      <a:cubicBezTo>
                        <a:pt x="124" y="59"/>
                        <a:pt x="122" y="59"/>
                        <a:pt x="119" y="59"/>
                      </a:cubicBezTo>
                      <a:cubicBezTo>
                        <a:pt x="117" y="54"/>
                        <a:pt x="112" y="51"/>
                        <a:pt x="106" y="51"/>
                      </a:cubicBezTo>
                      <a:cubicBezTo>
                        <a:pt x="101" y="51"/>
                        <a:pt x="96" y="54"/>
                        <a:pt x="94" y="59"/>
                      </a:cubicBezTo>
                      <a:cubicBezTo>
                        <a:pt x="94" y="59"/>
                        <a:pt x="93" y="59"/>
                        <a:pt x="92" y="59"/>
                      </a:cubicBezTo>
                      <a:cubicBezTo>
                        <a:pt x="92" y="59"/>
                        <a:pt x="92" y="59"/>
                        <a:pt x="92" y="59"/>
                      </a:cubicBezTo>
                      <a:cubicBezTo>
                        <a:pt x="91" y="59"/>
                        <a:pt x="91" y="59"/>
                        <a:pt x="90" y="59"/>
                      </a:cubicBezTo>
                      <a:cubicBezTo>
                        <a:pt x="90" y="59"/>
                        <a:pt x="90" y="59"/>
                        <a:pt x="90" y="59"/>
                      </a:cubicBezTo>
                      <a:cubicBezTo>
                        <a:pt x="90" y="59"/>
                        <a:pt x="90" y="59"/>
                        <a:pt x="90" y="59"/>
                      </a:cubicBezTo>
                      <a:cubicBezTo>
                        <a:pt x="87" y="59"/>
                        <a:pt x="85" y="59"/>
                        <a:pt x="82" y="59"/>
                      </a:cubicBezTo>
                      <a:cubicBezTo>
                        <a:pt x="77" y="59"/>
                        <a:pt x="71" y="59"/>
                        <a:pt x="65" y="59"/>
                      </a:cubicBezTo>
                      <a:cubicBezTo>
                        <a:pt x="60" y="59"/>
                        <a:pt x="54" y="59"/>
                        <a:pt x="49" y="59"/>
                      </a:cubicBezTo>
                      <a:cubicBezTo>
                        <a:pt x="45" y="59"/>
                        <a:pt x="41" y="59"/>
                        <a:pt x="37" y="59"/>
                      </a:cubicBezTo>
                      <a:cubicBezTo>
                        <a:pt x="35" y="54"/>
                        <a:pt x="30" y="51"/>
                        <a:pt x="24" y="51"/>
                      </a:cubicBezTo>
                      <a:cubicBezTo>
                        <a:pt x="19" y="51"/>
                        <a:pt x="14" y="54"/>
                        <a:pt x="12" y="59"/>
                      </a:cubicBezTo>
                      <a:cubicBezTo>
                        <a:pt x="10" y="59"/>
                        <a:pt x="9" y="59"/>
                        <a:pt x="8" y="59"/>
                      </a:cubicBezTo>
                      <a:cubicBezTo>
                        <a:pt x="7" y="59"/>
                        <a:pt x="7" y="59"/>
                        <a:pt x="7" y="59"/>
                      </a:cubicBezTo>
                      <a:cubicBezTo>
                        <a:pt x="7" y="57"/>
                        <a:pt x="7" y="55"/>
                        <a:pt x="7" y="53"/>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01405" name="Freeform 11"/>
                <p:cNvSpPr>
                  <a:spLocks noChangeArrowheads="1"/>
                </p:cNvSpPr>
                <p:nvPr/>
              </p:nvSpPr>
              <p:spPr bwMode="auto">
                <a:xfrm>
                  <a:off x="47625" y="77788"/>
                  <a:ext cx="84138" cy="49213"/>
                </a:xfrm>
                <a:custGeom>
                  <a:gdLst>
                    <a:gd fmla="*/ 321781957 w 22" name="T0"/>
                    <a:gd fmla="*/ 0 h 13" name="T1"/>
                    <a:gd fmla="*/ 117013011 w 22" name="T2"/>
                    <a:gd fmla="*/ 0 h 13" name="T3"/>
                    <a:gd fmla="*/ 58506506 w 22" name="T4"/>
                    <a:gd fmla="*/ 28660894 h 13" name="T5"/>
                    <a:gd fmla="*/ 58506506 w 22" name="T6"/>
                    <a:gd fmla="*/ 28660894 h 13" name="T7"/>
                    <a:gd fmla="*/ 58506506 w 22" name="T8"/>
                    <a:gd fmla="*/ 28660894 h 13" name="T9"/>
                    <a:gd fmla="*/ 0 w 22" name="T10"/>
                    <a:gd fmla="*/ 186301490 h 13" name="T11"/>
                    <a:gd fmla="*/ 321781957 w 22" name="T12"/>
                    <a:gd fmla="*/ 186301490 h 13" name="T13"/>
                    <a:gd fmla="*/ 321781957 w 22" name="T14"/>
                    <a:gd fmla="*/ 0 h 13" name="T15"/>
                    <a:gd fmla="*/ 0 60000 65536" name="T16"/>
                    <a:gd fmla="*/ 0 60000 65536" name="T17"/>
                    <a:gd fmla="*/ 0 60000 65536" name="T18"/>
                    <a:gd fmla="*/ 0 60000 65536" name="T19"/>
                    <a:gd fmla="*/ 0 60000 65536" name="T20"/>
                    <a:gd fmla="*/ 0 60000 65536" name="T21"/>
                    <a:gd fmla="*/ 0 60000 65536" name="T22"/>
                    <a:gd fmla="*/ 0 60000 65536" name="T23"/>
                    <a:gd fmla="*/ 0 w 22" name="T24"/>
                    <a:gd fmla="*/ 0 h 13" name="T25"/>
                    <a:gd fmla="*/ 22 w 22" name="T26"/>
                    <a:gd fmla="*/ 13 h 13"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3" w="22">
                      <a:moveTo>
                        <a:pt x="22" y="0"/>
                      </a:moveTo>
                      <a:cubicBezTo>
                        <a:pt x="22" y="0"/>
                        <a:pt x="8" y="0"/>
                        <a:pt x="8" y="0"/>
                      </a:cubicBezTo>
                      <a:cubicBezTo>
                        <a:pt x="6" y="0"/>
                        <a:pt x="4" y="1"/>
                        <a:pt x="4" y="2"/>
                      </a:cubicBezTo>
                      <a:cubicBezTo>
                        <a:pt x="4" y="2"/>
                        <a:pt x="4" y="2"/>
                        <a:pt x="4" y="2"/>
                      </a:cubicBezTo>
                      <a:cubicBezTo>
                        <a:pt x="4" y="2"/>
                        <a:pt x="4" y="2"/>
                        <a:pt x="4" y="2"/>
                      </a:cubicBezTo>
                      <a:cubicBezTo>
                        <a:pt x="4" y="2"/>
                        <a:pt x="1" y="10"/>
                        <a:pt x="0" y="13"/>
                      </a:cubicBezTo>
                      <a:cubicBezTo>
                        <a:pt x="22" y="13"/>
                        <a:pt x="22" y="13"/>
                        <a:pt x="22" y="13"/>
                      </a:cubicBezTo>
                      <a:cubicBezTo>
                        <a:pt x="22" y="10"/>
                        <a:pt x="22" y="0"/>
                        <a:pt x="22" y="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grpSp>
      <p:grpSp>
        <p:nvGrpSpPr>
          <p:cNvPr id="57" name="Group 26"/>
          <p:cNvGrpSpPr/>
          <p:nvPr/>
        </p:nvGrpSpPr>
        <p:grpSpPr>
          <a:xfrm>
            <a:off x="9023350" y="2963863"/>
            <a:ext cx="2954338" cy="1439862"/>
            <a:chExt cx="2955332" cy="1440000"/>
          </a:xfrm>
        </p:grpSpPr>
        <p:pic>
          <p:nvPicPr>
            <p:cNvPr id="101391" name="图片 80"/>
            <p:cNvPicPr preferRelativeResize="0">
              <a:picLocks noChangeArrowheads="1"/>
            </p:cNvPicPr>
            <p:nvPr/>
          </p:nvPicPr>
          <p:blipFill>
            <a:blip r:embed="rId5">
              <a:extLst>
                <a:ext uri="{28A0092B-C50C-407E-A947-70E740481C1C}">
                  <a14:useLocalDpi val="0"/>
                </a:ext>
              </a:extLst>
            </a:blip>
            <a:stretch>
              <a:fillRect/>
            </a:stretch>
          </p:blipFill>
          <p:spPr bwMode="auto">
            <a:xfrm>
              <a:off x="1425730" y="0"/>
              <a:ext cx="1529602" cy="14399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59" name="矩形 82"/>
            <p:cNvSpPr>
              <a:spLocks noChangeArrowheads="1"/>
            </p:cNvSpPr>
            <p:nvPr/>
          </p:nvSpPr>
          <p:spPr bwMode="auto">
            <a:xfrm>
              <a:off x="0" y="0"/>
              <a:ext cx="1440347" cy="1440000"/>
            </a:xfrm>
            <a:prstGeom prst="rect">
              <a:avLst/>
            </a:prstGeom>
            <a:solidFill>
              <a:schemeClr val="tx1">
                <a:lumMod val="75000"/>
                <a:lumOff val="25000"/>
              </a:scheme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endParaRPr altLang="zh-CN" lang="zh-CN">
                <a:solidFill>
                  <a:srgbClr val="FFFFFF"/>
                </a:solidFill>
                <a:latin charset="-122" panose="02010600030101010101" pitchFamily="2" typeface="宋体"/>
                <a:sym charset="-122" panose="02010600030101010101" pitchFamily="2" typeface="宋体"/>
              </a:endParaRPr>
            </a:p>
          </p:txBody>
        </p:sp>
        <p:grpSp>
          <p:nvGrpSpPr>
            <p:cNvPr id="101393" name="Group 29"/>
            <p:cNvGrpSpPr/>
            <p:nvPr/>
          </p:nvGrpSpPr>
          <p:grpSpPr>
            <a:xfrm>
              <a:off x="494575" y="486638"/>
              <a:ext cx="450850" cy="466725"/>
              <a:chExt cx="450850" cy="466725"/>
            </a:xfrm>
          </p:grpSpPr>
          <p:sp>
            <p:nvSpPr>
              <p:cNvPr id="101394" name="Freeform 12"/>
              <p:cNvSpPr>
                <a:spLocks noChangeArrowheads="1" noEditPoints="1"/>
              </p:cNvSpPr>
              <p:nvPr/>
            </p:nvSpPr>
            <p:spPr bwMode="auto">
              <a:xfrm>
                <a:off x="120650" y="131763"/>
                <a:ext cx="209550" cy="206375"/>
              </a:xfrm>
              <a:custGeom>
                <a:gdLst>
                  <a:gd fmla="*/ 0 w 56" name="T0"/>
                  <a:gd fmla="*/ 380146502 h 55" name="T1"/>
                  <a:gd fmla="*/ 392064308 w 56" name="T2"/>
                  <a:gd fmla="*/ 774375284 h 55" name="T3"/>
                  <a:gd fmla="*/ 784128616 w 56" name="T4"/>
                  <a:gd fmla="*/ 380146502 h 55" name="T5"/>
                  <a:gd fmla="*/ 392064308 w 56" name="T6"/>
                  <a:gd fmla="*/ 0 h 55" name="T7"/>
                  <a:gd fmla="*/ 0 w 56" name="T8"/>
                  <a:gd fmla="*/ 380146502 h 55" name="T9"/>
                  <a:gd fmla="*/ 126021873 w 56" name="T10"/>
                  <a:gd fmla="*/ 380146502 h 55" name="T11"/>
                  <a:gd fmla="*/ 392064308 w 56" name="T12"/>
                  <a:gd fmla="*/ 112635723 h 55" name="T13"/>
                  <a:gd fmla="*/ 658106743 w 56" name="T14"/>
                  <a:gd fmla="*/ 380146502 h 55" name="T15"/>
                  <a:gd fmla="*/ 392064308 w 56" name="T16"/>
                  <a:gd fmla="*/ 661739561 h 55" name="T17"/>
                  <a:gd fmla="*/ 126021873 w 56" name="T18"/>
                  <a:gd fmla="*/ 380146502 h 5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56" name="T30"/>
                  <a:gd fmla="*/ 0 h 55" name="T31"/>
                  <a:gd fmla="*/ 56 w 56" name="T32"/>
                  <a:gd fmla="*/ 55 h 5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55" w="56">
                    <a:moveTo>
                      <a:pt x="0" y="27"/>
                    </a:moveTo>
                    <a:cubicBezTo>
                      <a:pt x="0" y="43"/>
                      <a:pt x="12" y="55"/>
                      <a:pt x="28" y="55"/>
                    </a:cubicBezTo>
                    <a:cubicBezTo>
                      <a:pt x="43" y="55"/>
                      <a:pt x="56" y="43"/>
                      <a:pt x="56" y="27"/>
                    </a:cubicBezTo>
                    <a:cubicBezTo>
                      <a:pt x="56" y="12"/>
                      <a:pt x="43" y="0"/>
                      <a:pt x="28" y="0"/>
                    </a:cubicBezTo>
                    <a:cubicBezTo>
                      <a:pt x="12" y="0"/>
                      <a:pt x="0" y="12"/>
                      <a:pt x="0" y="27"/>
                    </a:cubicBezTo>
                    <a:close/>
                    <a:moveTo>
                      <a:pt x="9" y="27"/>
                    </a:moveTo>
                    <a:cubicBezTo>
                      <a:pt x="9" y="17"/>
                      <a:pt x="17" y="8"/>
                      <a:pt x="28" y="8"/>
                    </a:cubicBezTo>
                    <a:cubicBezTo>
                      <a:pt x="38" y="8"/>
                      <a:pt x="47" y="17"/>
                      <a:pt x="47" y="27"/>
                    </a:cubicBezTo>
                    <a:cubicBezTo>
                      <a:pt x="47" y="38"/>
                      <a:pt x="38" y="47"/>
                      <a:pt x="28" y="47"/>
                    </a:cubicBezTo>
                    <a:cubicBezTo>
                      <a:pt x="17" y="47"/>
                      <a:pt x="9" y="38"/>
                      <a:pt x="9" y="27"/>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01395" name="Rectangle 13"/>
              <p:cNvSpPr>
                <a:spLocks noChangeArrowheads="1"/>
              </p:cNvSpPr>
              <p:nvPr/>
            </p:nvSpPr>
            <p:spPr bwMode="auto">
              <a:xfrm>
                <a:off x="131763" y="361950"/>
                <a:ext cx="184150" cy="36513"/>
              </a:xfrm>
              <a:prstGeom prst="rect">
                <a:avLst/>
              </a:prstGeom>
              <a:solidFill>
                <a:schemeClr val="bg1"/>
              </a:solidFill>
              <a:ln>
                <a:noFill/>
              </a:ln>
              <a:extLst>
                <a:ext uri="{91240B29-F687-4F45-9708-019B960494DF}">
                  <a14:hiddenLine w="9525">
                    <a:solidFill>
                      <a:srgbClr val="000000"/>
                    </a:solidFill>
                    <a:bevel/>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zh-CN" lang="zh-CN">
                  <a:solidFill>
                    <a:srgbClr val="000000"/>
                  </a:solidFill>
                  <a:sym charset="-122" panose="02010600030101010101" pitchFamily="2" typeface="宋体"/>
                </a:endParaRPr>
              </a:p>
            </p:txBody>
          </p:sp>
          <p:sp>
            <p:nvSpPr>
              <p:cNvPr id="101396" name="Freeform 14"/>
              <p:cNvSpPr>
                <a:spLocks noChangeArrowheads="1"/>
              </p:cNvSpPr>
              <p:nvPr/>
            </p:nvSpPr>
            <p:spPr bwMode="auto">
              <a:xfrm>
                <a:off x="131763" y="428625"/>
                <a:ext cx="184150" cy="38100"/>
              </a:xfrm>
              <a:custGeom>
                <a:gdLst>
                  <a:gd fmla="*/ 28246355 w 49" name="T0"/>
                  <a:gd fmla="*/ 0 h 10" name="T1"/>
                  <a:gd fmla="*/ 0 w 49" name="T2"/>
                  <a:gd fmla="*/ 29032200 h 10" name="T3"/>
                  <a:gd fmla="*/ 0 w 49" name="T4"/>
                  <a:gd fmla="*/ 130644900 h 10" name="T5"/>
                  <a:gd fmla="*/ 28246355 w 49" name="T6"/>
                  <a:gd fmla="*/ 145161000 h 10" name="T7"/>
                  <a:gd fmla="*/ 663819410 w 49" name="T8"/>
                  <a:gd fmla="*/ 145161000 h 10" name="T9"/>
                  <a:gd fmla="*/ 692065765 w 49" name="T10"/>
                  <a:gd fmla="*/ 130644900 h 10" name="T11"/>
                  <a:gd fmla="*/ 692065765 w 49" name="T12"/>
                  <a:gd fmla="*/ 29032200 h 10" name="T13"/>
                  <a:gd fmla="*/ 663819410 w 49" name="T14"/>
                  <a:gd fmla="*/ 0 h 10" name="T15"/>
                  <a:gd fmla="*/ 28246355 w 49" name="T16"/>
                  <a:gd fmla="*/ 0 h 1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9" name="T27"/>
                  <a:gd fmla="*/ 0 h 10" name="T28"/>
                  <a:gd fmla="*/ 49 w 49" name="T29"/>
                  <a:gd fmla="*/ 10 h 1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 w="49">
                    <a:moveTo>
                      <a:pt x="2" y="0"/>
                    </a:moveTo>
                    <a:cubicBezTo>
                      <a:pt x="1" y="0"/>
                      <a:pt x="0" y="1"/>
                      <a:pt x="0" y="2"/>
                    </a:cubicBezTo>
                    <a:cubicBezTo>
                      <a:pt x="0" y="9"/>
                      <a:pt x="0" y="9"/>
                      <a:pt x="0" y="9"/>
                    </a:cubicBezTo>
                    <a:cubicBezTo>
                      <a:pt x="0" y="10"/>
                      <a:pt x="1" y="10"/>
                      <a:pt x="2" y="10"/>
                    </a:cubicBezTo>
                    <a:cubicBezTo>
                      <a:pt x="47" y="10"/>
                      <a:pt x="47" y="10"/>
                      <a:pt x="47" y="10"/>
                    </a:cubicBezTo>
                    <a:cubicBezTo>
                      <a:pt x="48" y="10"/>
                      <a:pt x="49" y="10"/>
                      <a:pt x="49" y="9"/>
                    </a:cubicBezTo>
                    <a:cubicBezTo>
                      <a:pt x="49" y="2"/>
                      <a:pt x="49" y="2"/>
                      <a:pt x="49" y="2"/>
                    </a:cubicBezTo>
                    <a:cubicBezTo>
                      <a:pt x="49" y="1"/>
                      <a:pt x="48" y="0"/>
                      <a:pt x="47" y="0"/>
                    </a:cubicBezTo>
                    <a:lnTo>
                      <a:pt x="2"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01397" name="Freeform 15"/>
              <p:cNvSpPr>
                <a:spLocks noChangeArrowheads="1"/>
              </p:cNvSpPr>
              <p:nvPr/>
            </p:nvSpPr>
            <p:spPr bwMode="auto">
              <a:xfrm>
                <a:off x="0" y="0"/>
                <a:ext cx="150813" cy="150813"/>
              </a:xfrm>
              <a:custGeom>
                <a:gdLst>
                  <a:gd fmla="*/ 454889711 w 40" name="T0"/>
                  <a:gd fmla="*/ 0 h 40" name="T1"/>
                  <a:gd fmla="*/ 0 w 40" name="T2"/>
                  <a:gd fmla="*/ 454889711 h 40" name="T3"/>
                  <a:gd fmla="*/ 0 w 40" name="T4"/>
                  <a:gd fmla="*/ 497535857 h 40" name="T5"/>
                  <a:gd fmla="*/ 71078167 w 40" name="T6"/>
                  <a:gd fmla="*/ 554399899 h 40" name="T7"/>
                  <a:gd fmla="*/ 99506417 w 40" name="T8"/>
                  <a:gd fmla="*/ 568614024 h 40" name="T9"/>
                  <a:gd fmla="*/ 113724313 w 40" name="T10"/>
                  <a:gd fmla="*/ 554399899 h 40" name="T11"/>
                  <a:gd fmla="*/ 568614024 w 40" name="T12"/>
                  <a:gd fmla="*/ 99506417 h 40" name="T13"/>
                  <a:gd fmla="*/ 568614024 w 40" name="T14"/>
                  <a:gd fmla="*/ 85292292 h 40" name="T15"/>
                  <a:gd fmla="*/ 568614024 w 40" name="T16"/>
                  <a:gd fmla="*/ 71078167 h 40" name="T17"/>
                  <a:gd fmla="*/ 497535857 w 40" name="T18"/>
                  <a:gd fmla="*/ 0 h 40" name="T19"/>
                  <a:gd fmla="*/ 454889711 w 40" name="T20"/>
                  <a:gd fmla="*/ 0 h 4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40" name="T33"/>
                  <a:gd fmla="*/ 0 h 40" name="T34"/>
                  <a:gd fmla="*/ 40 w 40" name="T35"/>
                  <a:gd fmla="*/ 40 h 40"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0" w="40">
                    <a:moveTo>
                      <a:pt x="32" y="0"/>
                    </a:moveTo>
                    <a:cubicBezTo>
                      <a:pt x="0" y="32"/>
                      <a:pt x="0" y="32"/>
                      <a:pt x="0" y="32"/>
                    </a:cubicBezTo>
                    <a:cubicBezTo>
                      <a:pt x="0" y="33"/>
                      <a:pt x="0" y="34"/>
                      <a:pt x="0" y="35"/>
                    </a:cubicBezTo>
                    <a:cubicBezTo>
                      <a:pt x="5" y="39"/>
                      <a:pt x="5" y="39"/>
                      <a:pt x="5" y="39"/>
                    </a:cubicBezTo>
                    <a:cubicBezTo>
                      <a:pt x="6" y="40"/>
                      <a:pt x="6" y="40"/>
                      <a:pt x="7" y="40"/>
                    </a:cubicBezTo>
                    <a:cubicBezTo>
                      <a:pt x="7" y="40"/>
                      <a:pt x="7" y="40"/>
                      <a:pt x="8" y="39"/>
                    </a:cubicBezTo>
                    <a:cubicBezTo>
                      <a:pt x="40" y="7"/>
                      <a:pt x="40" y="7"/>
                      <a:pt x="40" y="7"/>
                    </a:cubicBezTo>
                    <a:cubicBezTo>
                      <a:pt x="40" y="7"/>
                      <a:pt x="40" y="7"/>
                      <a:pt x="40" y="6"/>
                    </a:cubicBezTo>
                    <a:cubicBezTo>
                      <a:pt x="40" y="6"/>
                      <a:pt x="40" y="5"/>
                      <a:pt x="40" y="5"/>
                    </a:cubicBezTo>
                    <a:cubicBezTo>
                      <a:pt x="35" y="0"/>
                      <a:pt x="35" y="0"/>
                      <a:pt x="35" y="0"/>
                    </a:cubicBezTo>
                    <a:cubicBezTo>
                      <a:pt x="34" y="0"/>
                      <a:pt x="33" y="0"/>
                      <a:pt x="32" y="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01398" name="Freeform 16"/>
              <p:cNvSpPr>
                <a:spLocks noChangeArrowheads="1"/>
              </p:cNvSpPr>
              <p:nvPr/>
            </p:nvSpPr>
            <p:spPr bwMode="auto">
              <a:xfrm>
                <a:off x="49213" y="49213"/>
                <a:ext cx="150813" cy="150813"/>
              </a:xfrm>
              <a:custGeom>
                <a:gdLst>
                  <a:gd fmla="*/ 469107607 w 40" name="T0"/>
                  <a:gd fmla="*/ 0 h 40" name="T1"/>
                  <a:gd fmla="*/ 14214125 w 40" name="T2"/>
                  <a:gd fmla="*/ 454889711 h 40" name="T3"/>
                  <a:gd fmla="*/ 0 w 40" name="T4"/>
                  <a:gd fmla="*/ 483321732 h 40" name="T5"/>
                  <a:gd fmla="*/ 14214125 w 40" name="T6"/>
                  <a:gd fmla="*/ 497535857 h 40" name="T7"/>
                  <a:gd fmla="*/ 71078167 w 40" name="T8"/>
                  <a:gd fmla="*/ 568614024 h 40" name="T9"/>
                  <a:gd fmla="*/ 113724313 w 40" name="T10"/>
                  <a:gd fmla="*/ 568614024 h 40" name="T11"/>
                  <a:gd fmla="*/ 568614024 w 40" name="T12"/>
                  <a:gd fmla="*/ 113724313 h 40" name="T13"/>
                  <a:gd fmla="*/ 568614024 w 40" name="T14"/>
                  <a:gd fmla="*/ 85292292 h 40" name="T15"/>
                  <a:gd fmla="*/ 568614024 w 40" name="T16"/>
                  <a:gd fmla="*/ 71078167 h 40" name="T17"/>
                  <a:gd fmla="*/ 497535857 w 40" name="T18"/>
                  <a:gd fmla="*/ 0 h 40" name="T19"/>
                  <a:gd fmla="*/ 469107607 w 40" name="T20"/>
                  <a:gd fmla="*/ 0 h 4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40" name="T33"/>
                  <a:gd fmla="*/ 0 h 40" name="T34"/>
                  <a:gd fmla="*/ 40 w 40" name="T35"/>
                  <a:gd fmla="*/ 40 h 40"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0" w="40">
                    <a:moveTo>
                      <a:pt x="33" y="0"/>
                    </a:moveTo>
                    <a:cubicBezTo>
                      <a:pt x="1" y="32"/>
                      <a:pt x="1" y="32"/>
                      <a:pt x="1" y="32"/>
                    </a:cubicBezTo>
                    <a:cubicBezTo>
                      <a:pt x="0" y="33"/>
                      <a:pt x="0" y="33"/>
                      <a:pt x="0" y="34"/>
                    </a:cubicBezTo>
                    <a:cubicBezTo>
                      <a:pt x="0" y="34"/>
                      <a:pt x="0" y="34"/>
                      <a:pt x="1" y="35"/>
                    </a:cubicBezTo>
                    <a:cubicBezTo>
                      <a:pt x="5" y="40"/>
                      <a:pt x="5" y="40"/>
                      <a:pt x="5" y="40"/>
                    </a:cubicBezTo>
                    <a:cubicBezTo>
                      <a:pt x="6" y="40"/>
                      <a:pt x="7" y="40"/>
                      <a:pt x="8" y="40"/>
                    </a:cubicBezTo>
                    <a:cubicBezTo>
                      <a:pt x="40" y="8"/>
                      <a:pt x="40" y="8"/>
                      <a:pt x="40" y="8"/>
                    </a:cubicBezTo>
                    <a:cubicBezTo>
                      <a:pt x="40" y="7"/>
                      <a:pt x="40" y="7"/>
                      <a:pt x="40" y="6"/>
                    </a:cubicBezTo>
                    <a:cubicBezTo>
                      <a:pt x="40" y="6"/>
                      <a:pt x="40" y="6"/>
                      <a:pt x="40" y="5"/>
                    </a:cubicBezTo>
                    <a:cubicBezTo>
                      <a:pt x="35" y="0"/>
                      <a:pt x="35" y="0"/>
                      <a:pt x="35" y="0"/>
                    </a:cubicBezTo>
                    <a:cubicBezTo>
                      <a:pt x="34" y="0"/>
                      <a:pt x="33" y="0"/>
                      <a:pt x="33" y="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01399" name="Freeform 17"/>
              <p:cNvSpPr>
                <a:spLocks noChangeArrowheads="1"/>
              </p:cNvSpPr>
              <p:nvPr/>
            </p:nvSpPr>
            <p:spPr bwMode="auto">
              <a:xfrm>
                <a:off x="247650" y="0"/>
                <a:ext cx="203200" cy="200025"/>
              </a:xfrm>
              <a:custGeom>
                <a:gdLst>
                  <a:gd fmla="*/ 283196830 w 54" name="T0"/>
                  <a:gd fmla="*/ 0 h 53" name="T1"/>
                  <a:gd fmla="*/ 269036800 w 54" name="T2"/>
                  <a:gd fmla="*/ 0 h 53" name="T3"/>
                  <a:gd fmla="*/ 14160030 w 54" name="T4"/>
                  <a:gd fmla="*/ 256382987 h 53" name="T5"/>
                  <a:gd fmla="*/ 0 w 54" name="T6"/>
                  <a:gd fmla="*/ 270626277 h 53" name="T7"/>
                  <a:gd fmla="*/ 0 w 54" name="T8"/>
                  <a:gd fmla="*/ 270626277 h 53" name="T9"/>
                  <a:gd fmla="*/ 14160030 w 54" name="T10"/>
                  <a:gd fmla="*/ 299112856 h 53" name="T11"/>
                  <a:gd fmla="*/ 467277215 w 54" name="T12"/>
                  <a:gd fmla="*/ 754905672 h 53" name="T13"/>
                  <a:gd fmla="*/ 495597274 w 54" name="T14"/>
                  <a:gd fmla="*/ 754905672 h 53" name="T15"/>
                  <a:gd fmla="*/ 750474044 w 54" name="T16"/>
                  <a:gd fmla="*/ 498522685 h 53" name="T17"/>
                  <a:gd fmla="*/ 750474044 w 54" name="T18"/>
                  <a:gd fmla="*/ 455792816 h 53" name="T19"/>
                  <a:gd fmla="*/ 297356859 w 54" name="T20"/>
                  <a:gd fmla="*/ 0 h 53" name="T21"/>
                  <a:gd fmla="*/ 283196830 w 54" name="T22"/>
                  <a:gd fmla="*/ 0 h 5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54" name="T36"/>
                  <a:gd fmla="*/ 0 h 53" name="T37"/>
                  <a:gd fmla="*/ 54 w 54" name="T38"/>
                  <a:gd fmla="*/ 53 h 53"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52" w="54">
                    <a:moveTo>
                      <a:pt x="20" y="0"/>
                    </a:moveTo>
                    <a:cubicBezTo>
                      <a:pt x="19" y="0"/>
                      <a:pt x="19" y="0"/>
                      <a:pt x="19" y="0"/>
                    </a:cubicBezTo>
                    <a:cubicBezTo>
                      <a:pt x="1" y="18"/>
                      <a:pt x="1" y="18"/>
                      <a:pt x="1" y="18"/>
                    </a:cubicBezTo>
                    <a:cubicBezTo>
                      <a:pt x="0" y="19"/>
                      <a:pt x="0" y="19"/>
                      <a:pt x="0" y="19"/>
                    </a:cubicBezTo>
                    <a:cubicBezTo>
                      <a:pt x="0" y="19"/>
                      <a:pt x="0" y="19"/>
                      <a:pt x="0" y="19"/>
                    </a:cubicBezTo>
                    <a:cubicBezTo>
                      <a:pt x="0" y="20"/>
                      <a:pt x="0" y="20"/>
                      <a:pt x="1" y="21"/>
                    </a:cubicBezTo>
                    <a:cubicBezTo>
                      <a:pt x="33" y="53"/>
                      <a:pt x="33" y="53"/>
                      <a:pt x="33" y="53"/>
                    </a:cubicBezTo>
                    <a:cubicBezTo>
                      <a:pt x="33" y="53"/>
                      <a:pt x="34" y="53"/>
                      <a:pt x="35" y="53"/>
                    </a:cubicBezTo>
                    <a:cubicBezTo>
                      <a:pt x="53" y="35"/>
                      <a:pt x="53" y="35"/>
                      <a:pt x="53" y="35"/>
                    </a:cubicBezTo>
                    <a:cubicBezTo>
                      <a:pt x="54" y="34"/>
                      <a:pt x="54" y="33"/>
                      <a:pt x="53" y="32"/>
                    </a:cubicBezTo>
                    <a:cubicBezTo>
                      <a:pt x="21" y="0"/>
                      <a:pt x="21" y="0"/>
                      <a:pt x="21" y="0"/>
                    </a:cubicBezTo>
                    <a:cubicBezTo>
                      <a:pt x="21" y="0"/>
                      <a:pt x="20" y="0"/>
                      <a:pt x="20" y="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grpSp>
        <p:nvGrpSpPr>
          <p:cNvPr id="67" name="Group 38"/>
          <p:cNvGrpSpPr/>
          <p:nvPr/>
        </p:nvGrpSpPr>
        <p:grpSpPr>
          <a:xfrm>
            <a:off x="2495550" y="4540250"/>
            <a:ext cx="2803525" cy="862013"/>
            <a:chOff x="0" y="95515"/>
            <a:chExt cx="2802619" cy="862786"/>
          </a:xfrm>
        </p:grpSpPr>
        <p:sp>
          <p:nvSpPr>
            <p:cNvPr id="68" name="文本框 117"/>
            <p:cNvSpPr>
              <a:spLocks noChangeArrowheads="1"/>
            </p:cNvSpPr>
            <p:nvPr/>
          </p:nvSpPr>
          <p:spPr bwMode="auto">
            <a:xfrm>
              <a:off x="669709" y="95515"/>
              <a:ext cx="1096925" cy="3660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defRPr/>
              </a:pPr>
              <a:r>
                <a:rPr altLang="en-US" lang="zh-CN">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宋体"/>
                </a:rPr>
                <a:t>标题文字</a:t>
              </a:r>
            </a:p>
          </p:txBody>
        </p:sp>
        <p:sp>
          <p:nvSpPr>
            <p:cNvPr id="69" name="矩形 121"/>
            <p:cNvSpPr>
              <a:spLocks noChangeArrowheads="1"/>
            </p:cNvSpPr>
            <p:nvPr/>
          </p:nvSpPr>
          <p:spPr bwMode="auto">
            <a:xfrm>
              <a:off x="0" y="495925"/>
              <a:ext cx="2802619" cy="4576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lang="zh-CN" sz="1200">
                  <a:solidFill>
                    <a:srgbClr val="595959"/>
                  </a:solidFill>
                  <a:latin charset="-122" panose="020b0503020204020204" pitchFamily="34" typeface="微软雅黑"/>
                  <a:ea charset="-122" panose="020b0503020204020204" pitchFamily="34" typeface="微软雅黑"/>
                  <a:cs charset="-122" pitchFamily="2" typeface="宋体"/>
                </a:rPr>
                <a:t>单击此处添加段落文本单击此处添加段落文本单击此处</a:t>
              </a:r>
            </a:p>
          </p:txBody>
        </p:sp>
      </p:grpSp>
      <p:grpSp>
        <p:nvGrpSpPr>
          <p:cNvPr id="70" name="Group 41"/>
          <p:cNvGrpSpPr/>
          <p:nvPr/>
        </p:nvGrpSpPr>
        <p:grpSpPr>
          <a:xfrm>
            <a:off x="5784850" y="4530725"/>
            <a:ext cx="2803525" cy="871538"/>
            <a:chOff x="0" y="86220"/>
            <a:chExt cx="2802619" cy="872082"/>
          </a:xfrm>
        </p:grpSpPr>
        <p:sp>
          <p:nvSpPr>
            <p:cNvPr id="71" name="文本框 124"/>
            <p:cNvSpPr>
              <a:spLocks noChangeArrowheads="1"/>
            </p:cNvSpPr>
            <p:nvPr/>
          </p:nvSpPr>
          <p:spPr bwMode="auto">
            <a:xfrm>
              <a:off x="669710" y="86220"/>
              <a:ext cx="1096925" cy="365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defRPr/>
              </a:pPr>
              <a:r>
                <a:rPr altLang="en-US" lang="zh-CN">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宋体"/>
                </a:rPr>
                <a:t>标题文字</a:t>
              </a:r>
            </a:p>
          </p:txBody>
        </p:sp>
        <p:sp>
          <p:nvSpPr>
            <p:cNvPr id="72" name="矩形 125"/>
            <p:cNvSpPr>
              <a:spLocks noChangeArrowheads="1"/>
            </p:cNvSpPr>
            <p:nvPr/>
          </p:nvSpPr>
          <p:spPr bwMode="auto">
            <a:xfrm>
              <a:off x="0" y="496052"/>
              <a:ext cx="2802619" cy="4574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lang="zh-CN" sz="1200">
                  <a:solidFill>
                    <a:srgbClr val="595959"/>
                  </a:solidFill>
                  <a:latin charset="-122" panose="020b0503020204020204" pitchFamily="34" typeface="微软雅黑"/>
                  <a:ea charset="-122" panose="020b0503020204020204" pitchFamily="34" typeface="微软雅黑"/>
                  <a:cs charset="-122" pitchFamily="2" typeface="宋体"/>
                </a:rPr>
                <a:t>单击此处添加段落文本单击此处添加段落文本单击此处</a:t>
              </a:r>
            </a:p>
          </p:txBody>
        </p:sp>
      </p:grpSp>
      <p:grpSp>
        <p:nvGrpSpPr>
          <p:cNvPr id="73" name="Group 44"/>
          <p:cNvGrpSpPr/>
          <p:nvPr/>
        </p:nvGrpSpPr>
        <p:grpSpPr>
          <a:xfrm>
            <a:off x="9072563" y="4530725"/>
            <a:ext cx="2803525" cy="871538"/>
            <a:chOff x="0" y="86220"/>
            <a:chExt cx="2802619" cy="872082"/>
          </a:xfrm>
        </p:grpSpPr>
        <p:sp>
          <p:nvSpPr>
            <p:cNvPr id="74" name="文本框 127"/>
            <p:cNvSpPr>
              <a:spLocks noChangeArrowheads="1"/>
            </p:cNvSpPr>
            <p:nvPr/>
          </p:nvSpPr>
          <p:spPr bwMode="auto">
            <a:xfrm>
              <a:off x="669710" y="86220"/>
              <a:ext cx="1096925" cy="365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defRPr/>
              </a:pPr>
              <a:r>
                <a:rPr altLang="en-US" lang="zh-CN">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宋体"/>
                </a:rPr>
                <a:t>标题文字</a:t>
              </a:r>
            </a:p>
          </p:txBody>
        </p:sp>
        <p:sp>
          <p:nvSpPr>
            <p:cNvPr id="75" name="矩形 128"/>
            <p:cNvSpPr>
              <a:spLocks noChangeArrowheads="1"/>
            </p:cNvSpPr>
            <p:nvPr/>
          </p:nvSpPr>
          <p:spPr bwMode="auto">
            <a:xfrm>
              <a:off x="1" y="496052"/>
              <a:ext cx="2802619" cy="4574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lang="zh-CN" sz="1200">
                  <a:solidFill>
                    <a:srgbClr val="595959"/>
                  </a:solidFill>
                  <a:latin charset="-122" panose="020b0503020204020204" pitchFamily="34" typeface="微软雅黑"/>
                  <a:ea charset="-122" panose="020b0503020204020204" pitchFamily="34" typeface="微软雅黑"/>
                  <a:cs charset="-122" pitchFamily="2" typeface="宋体"/>
                </a:rPr>
                <a:t>单击此处添加段落文本单击此处添加段落文本单击此处</a:t>
              </a:r>
            </a:p>
          </p:txBody>
        </p:sp>
      </p:gr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1">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p:cTn dur="500" id="7"/>
                                        <p:tgtEl>
                                          <p:spTgt spid="41"/>
                                        </p:tgtEl>
                                        <p:attrNameLst>
                                          <p:attrName>ppt_y</p:attrName>
                                        </p:attrNameLst>
                                      </p:cBhvr>
                                      <p:tavLst>
                                        <p:tav tm="0">
                                          <p:val>
                                            <p:strVal val="#ppt_y-#ppt_h*1.125000"/>
                                          </p:val>
                                        </p:tav>
                                        <p:tav tm="100000">
                                          <p:val>
                                            <p:strVal val="#ppt_y"/>
                                          </p:val>
                                        </p:tav>
                                      </p:tavLst>
                                    </p:anim>
                                    <p:animEffect filter="">
                                      <p:cBhvr>
                                        <p:cTn dur="500" id="8"/>
                                        <p:tgtEl>
                                          <p:spTgt spid="41"/>
                                        </p:tgtEl>
                                      </p:cBhvr>
                                    </p:animEffect>
                                  </p:childTnLst>
                                </p:cTn>
                              </p:par>
                            </p:childTnLst>
                          </p:cTn>
                        </p:par>
                        <p:par>
                          <p:cTn fill="hold" id="9" nodeType="afterGroup">
                            <p:stCondLst>
                              <p:cond delay="500"/>
                            </p:stCondLst>
                            <p:childTnLst>
                              <p:par>
                                <p:cTn fill="hold" id="10" nodeType="afterEffect" presetClass="entr" presetID="22" presetSubtype="1">
                                  <p:stCondLst>
                                    <p:cond delay="0"/>
                                  </p:stCondLst>
                                  <p:childTnLst>
                                    <p:set>
                                      <p:cBhvr>
                                        <p:cTn dur="1" fill="hold" id="11">
                                          <p:stCondLst>
                                            <p:cond delay="0"/>
                                          </p:stCondLst>
                                        </p:cTn>
                                        <p:tgtEl>
                                          <p:spTgt spid="67"/>
                                        </p:tgtEl>
                                        <p:attrNameLst>
                                          <p:attrName>style.visibility</p:attrName>
                                        </p:attrNameLst>
                                      </p:cBhvr>
                                      <p:to>
                                        <p:strVal val="visible"/>
                                      </p:to>
                                    </p:set>
                                    <p:animEffect filter="">
                                      <p:cBhvr>
                                        <p:cTn dur="500" id="12"/>
                                        <p:tgtEl>
                                          <p:spTgt spid="67"/>
                                        </p:tgtEl>
                                      </p:cBhvr>
                                    </p:animEffect>
                                  </p:childTnLst>
                                </p:cTn>
                              </p:par>
                            </p:childTnLst>
                          </p:cTn>
                        </p:par>
                        <p:par>
                          <p:cTn fill="hold" id="13" nodeType="afterGroup">
                            <p:stCondLst>
                              <p:cond delay="1000"/>
                            </p:stCondLst>
                            <p:childTnLst>
                              <p:par>
                                <p:cTn fill="hold" id="14" nodeType="afterEffect" presetClass="entr" presetID="12" presetSubtype="1">
                                  <p:stCondLst>
                                    <p:cond delay="0"/>
                                  </p:stCondLst>
                                  <p:childTnLst>
                                    <p:set>
                                      <p:cBhvr>
                                        <p:cTn dur="1" fill="hold" id="15">
                                          <p:stCondLst>
                                            <p:cond delay="0"/>
                                          </p:stCondLst>
                                        </p:cTn>
                                        <p:tgtEl>
                                          <p:spTgt spid="50"/>
                                        </p:tgtEl>
                                        <p:attrNameLst>
                                          <p:attrName>style.visibility</p:attrName>
                                        </p:attrNameLst>
                                      </p:cBhvr>
                                      <p:to>
                                        <p:strVal val="visible"/>
                                      </p:to>
                                    </p:set>
                                    <p:anim calcmode="lin" valueType="num">
                                      <p:cBhvr>
                                        <p:cTn dur="500" id="16"/>
                                        <p:tgtEl>
                                          <p:spTgt spid="50"/>
                                        </p:tgtEl>
                                        <p:attrNameLst>
                                          <p:attrName>ppt_y</p:attrName>
                                        </p:attrNameLst>
                                      </p:cBhvr>
                                      <p:tavLst>
                                        <p:tav tm="0">
                                          <p:val>
                                            <p:strVal val="#ppt_y-#ppt_h*1.125000"/>
                                          </p:val>
                                        </p:tav>
                                        <p:tav tm="100000">
                                          <p:val>
                                            <p:strVal val="#ppt_y"/>
                                          </p:val>
                                        </p:tav>
                                      </p:tavLst>
                                    </p:anim>
                                    <p:animEffect filter="">
                                      <p:cBhvr>
                                        <p:cTn dur="500" id="17"/>
                                        <p:tgtEl>
                                          <p:spTgt spid="50"/>
                                        </p:tgtEl>
                                      </p:cBhvr>
                                    </p:animEffect>
                                  </p:childTnLst>
                                </p:cTn>
                              </p:par>
                            </p:childTnLst>
                          </p:cTn>
                        </p:par>
                        <p:par>
                          <p:cTn fill="hold" id="18" nodeType="afterGroup">
                            <p:stCondLst>
                              <p:cond delay="1500"/>
                            </p:stCondLst>
                            <p:childTnLst>
                              <p:par>
                                <p:cTn fill="hold" id="19" nodeType="afterEffect" presetClass="entr" presetID="22" presetSubtype="1">
                                  <p:stCondLst>
                                    <p:cond delay="0"/>
                                  </p:stCondLst>
                                  <p:childTnLst>
                                    <p:set>
                                      <p:cBhvr>
                                        <p:cTn dur="1" fill="hold" id="20">
                                          <p:stCondLst>
                                            <p:cond delay="0"/>
                                          </p:stCondLst>
                                        </p:cTn>
                                        <p:tgtEl>
                                          <p:spTgt spid="70"/>
                                        </p:tgtEl>
                                        <p:attrNameLst>
                                          <p:attrName>style.visibility</p:attrName>
                                        </p:attrNameLst>
                                      </p:cBhvr>
                                      <p:to>
                                        <p:strVal val="visible"/>
                                      </p:to>
                                    </p:set>
                                    <p:animEffect filter="">
                                      <p:cBhvr>
                                        <p:cTn dur="500" id="21"/>
                                        <p:tgtEl>
                                          <p:spTgt spid="70"/>
                                        </p:tgtEl>
                                      </p:cBhvr>
                                    </p:animEffect>
                                  </p:childTnLst>
                                </p:cTn>
                              </p:par>
                            </p:childTnLst>
                          </p:cTn>
                        </p:par>
                        <p:par>
                          <p:cTn fill="hold" id="22" nodeType="afterGroup">
                            <p:stCondLst>
                              <p:cond delay="2000"/>
                            </p:stCondLst>
                            <p:childTnLst>
                              <p:par>
                                <p:cTn fill="hold" id="23" nodeType="afterEffect" presetClass="entr" presetID="12" presetSubtype="1">
                                  <p:stCondLst>
                                    <p:cond delay="0"/>
                                  </p:stCondLst>
                                  <p:childTnLst>
                                    <p:set>
                                      <p:cBhvr>
                                        <p:cTn dur="1" fill="hold" id="24">
                                          <p:stCondLst>
                                            <p:cond delay="0"/>
                                          </p:stCondLst>
                                        </p:cTn>
                                        <p:tgtEl>
                                          <p:spTgt spid="57"/>
                                        </p:tgtEl>
                                        <p:attrNameLst>
                                          <p:attrName>style.visibility</p:attrName>
                                        </p:attrNameLst>
                                      </p:cBhvr>
                                      <p:to>
                                        <p:strVal val="visible"/>
                                      </p:to>
                                    </p:set>
                                    <p:anim calcmode="lin" valueType="num">
                                      <p:cBhvr>
                                        <p:cTn dur="500" id="25"/>
                                        <p:tgtEl>
                                          <p:spTgt spid="57"/>
                                        </p:tgtEl>
                                        <p:attrNameLst>
                                          <p:attrName>ppt_y</p:attrName>
                                        </p:attrNameLst>
                                      </p:cBhvr>
                                      <p:tavLst>
                                        <p:tav tm="0">
                                          <p:val>
                                            <p:strVal val="#ppt_y-#ppt_h*1.125000"/>
                                          </p:val>
                                        </p:tav>
                                        <p:tav tm="100000">
                                          <p:val>
                                            <p:strVal val="#ppt_y"/>
                                          </p:val>
                                        </p:tav>
                                      </p:tavLst>
                                    </p:anim>
                                    <p:animEffect filter="">
                                      <p:cBhvr>
                                        <p:cTn dur="500" id="26"/>
                                        <p:tgtEl>
                                          <p:spTgt spid="57"/>
                                        </p:tgtEl>
                                      </p:cBhvr>
                                    </p:animEffect>
                                  </p:childTnLst>
                                </p:cTn>
                              </p:par>
                            </p:childTnLst>
                          </p:cTn>
                        </p:par>
                        <p:par>
                          <p:cTn fill="hold" id="27" nodeType="afterGroup">
                            <p:stCondLst>
                              <p:cond delay="2500"/>
                            </p:stCondLst>
                            <p:childTnLst>
                              <p:par>
                                <p:cTn fill="hold" id="28" nodeType="afterEffect" presetClass="entr" presetID="22" presetSubtype="1">
                                  <p:stCondLst>
                                    <p:cond delay="0"/>
                                  </p:stCondLst>
                                  <p:childTnLst>
                                    <p:set>
                                      <p:cBhvr>
                                        <p:cTn dur="1" fill="hold" id="29">
                                          <p:stCondLst>
                                            <p:cond delay="0"/>
                                          </p:stCondLst>
                                        </p:cTn>
                                        <p:tgtEl>
                                          <p:spTgt spid="73"/>
                                        </p:tgtEl>
                                        <p:attrNameLst>
                                          <p:attrName>style.visibility</p:attrName>
                                        </p:attrNameLst>
                                      </p:cBhvr>
                                      <p:to>
                                        <p:strVal val="visible"/>
                                      </p:to>
                                    </p:set>
                                    <p:animEffect filter="">
                                      <p:cBhvr>
                                        <p:cTn dur="500" id="30"/>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2402" name="组合 8"/>
          <p:cNvGrpSpPr/>
          <p:nvPr/>
        </p:nvGrpSpPr>
        <p:grpSpPr>
          <a:xfrm>
            <a:off x="0" y="0"/>
            <a:ext cx="4965700" cy="6858000"/>
            <a:chExt cx="4965700" cy="6858000"/>
          </a:xfrm>
        </p:grpSpPr>
        <p:pic>
          <p:nvPicPr>
            <p:cNvPr id="102442" name="图片 7"/>
            <p:cNvPicPr>
              <a:picLocks noChangeAspect="1"/>
            </p:cNvPicPr>
            <p:nvPr/>
          </p:nvPicPr>
          <p:blipFill>
            <a:blip r:embed="rId2">
              <a:extLst>
                <a:ext uri="{28A0092B-C50C-407E-A947-70E740481C1C}">
                  <a14:useLocalDpi val="0"/>
                </a:ext>
              </a:extLst>
            </a:blip>
            <a:srcRect b="7591" l="25368"/>
            <a:stretch>
              <a:fillRect/>
            </a:stretch>
          </p:blipFill>
          <p:spPr bwMode="auto">
            <a:xfrm>
              <a:off x="0" y="709612"/>
              <a:ext cx="4965700" cy="6148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02443" name="组合 1"/>
            <p:cNvGrpSpPr/>
            <p:nvPr/>
          </p:nvGrpSpPr>
          <p:grpSpPr>
            <a:xfrm>
              <a:off x="2144315" y="0"/>
              <a:ext cx="81439" cy="6858000"/>
              <a:chOff x="2144315" y="0"/>
              <a:chExt cx="81439" cy="6858000"/>
            </a:xfrm>
          </p:grpSpPr>
          <p:sp>
            <p:nvSpPr>
              <p:cNvPr id="3" name="椭圆 2"/>
              <p:cNvSpPr/>
              <p:nvPr/>
            </p:nvSpPr>
            <p:spPr bwMode="auto">
              <a:xfrm>
                <a:off x="2144713" y="1419225"/>
                <a:ext cx="80962" cy="80963"/>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cxnSp>
            <p:nvCxnSpPr>
              <p:cNvPr id="4" name="直接连接符 3"/>
              <p:cNvCxnSpPr/>
              <p:nvPr/>
            </p:nvCxnSpPr>
            <p:spPr bwMode="auto">
              <a:xfrm flipH="1">
                <a:off x="2184400" y="0"/>
                <a:ext cx="0" cy="14192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cxnSp>
            <p:nvCxnSpPr>
              <p:cNvPr id="5" name="直接连接符 4"/>
              <p:cNvCxnSpPr/>
              <p:nvPr/>
            </p:nvCxnSpPr>
            <p:spPr bwMode="auto">
              <a:xfrm flipH="1">
                <a:off x="2184400" y="3000375"/>
                <a:ext cx="0" cy="3857625"/>
              </a:xfrm>
              <a:prstGeom prst="line">
                <a:avLst/>
              </a:prstGeom>
              <a:solidFill>
                <a:schemeClr val="accent1"/>
              </a:solidFill>
              <a:ln algn="ctr" cap="flat" cmpd="sng" w="9525">
                <a:solidFill>
                  <a:schemeClr val="tx1">
                    <a:lumMod val="65000"/>
                    <a:lumOff val="35000"/>
                  </a:schemeClr>
                </a:solidFill>
                <a:prstDash val="solid"/>
                <a:round/>
                <a:headEnd len="med" type="none" w="med"/>
                <a:tailEnd len="med" type="none" w="med"/>
              </a:ln>
            </p:spPr>
          </p:cxnSp>
          <p:sp>
            <p:nvSpPr>
              <p:cNvPr id="6" name="椭圆 5"/>
              <p:cNvSpPr/>
              <p:nvPr/>
            </p:nvSpPr>
            <p:spPr bwMode="auto">
              <a:xfrm>
                <a:off x="2144713" y="2919413"/>
                <a:ext cx="80962" cy="82550"/>
              </a:xfrm>
              <a:prstGeom prst="ellipse">
                <a:avLst/>
              </a:prstGeom>
              <a:solidFill>
                <a:schemeClr val="tx1">
                  <a:lumMod val="65000"/>
                  <a:lumOff val="35000"/>
                </a:schemeClr>
              </a:solidFill>
              <a:ln algn="ctr" cap="flat" cmpd="sng" w="9525">
                <a:solidFill>
                  <a:schemeClr val="tx1">
                    <a:lumMod val="65000"/>
                    <a:lumOff val="35000"/>
                  </a:schemeClr>
                </a:solid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grpSp>
        <p:sp>
          <p:nvSpPr>
            <p:cNvPr id="7" name="文本框 6"/>
            <p:cNvSpPr txBox="1">
              <a:spLocks noChangeArrowheads="1"/>
            </p:cNvSpPr>
            <p:nvPr/>
          </p:nvSpPr>
          <p:spPr bwMode="auto">
            <a:xfrm>
              <a:off x="1865313" y="1557338"/>
              <a:ext cx="65881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buFont charset="0" panose="020b0604020202020204" pitchFamily="34" typeface="Arial"/>
                <a:buNone/>
                <a:defRPr/>
              </a:pPr>
              <a:r>
                <a:rPr altLang="en-US" lang="zh-CN" sz="3600">
                  <a:solidFill>
                    <a:schemeClr val="tx1">
                      <a:lumMod val="65000"/>
                      <a:lumOff val="35000"/>
                    </a:schemeClr>
                  </a:solidFill>
                  <a:latin charset="-122" panose="02010509060101010101" pitchFamily="49" typeface="幼圆"/>
                  <a:ea charset="-122" panose="02010509060101010101" pitchFamily="49" typeface="幼圆"/>
                </a:rPr>
                <a:t>标题</a:t>
              </a:r>
            </a:p>
          </p:txBody>
        </p:sp>
      </p:grpSp>
      <p:grpSp>
        <p:nvGrpSpPr>
          <p:cNvPr id="76" name="组合 75"/>
          <p:cNvGrpSpPr/>
          <p:nvPr/>
        </p:nvGrpSpPr>
        <p:grpSpPr>
          <a:xfrm>
            <a:off x="5511800" y="3914775"/>
            <a:ext cx="515938" cy="939800"/>
            <a:chOff x="4140330" y="4202620"/>
            <a:chExt cx="690184" cy="1252671"/>
          </a:xfrm>
        </p:grpSpPr>
        <p:sp>
          <p:nvSpPr>
            <p:cNvPr id="77" name="矩形 76"/>
            <p:cNvSpPr/>
            <p:nvPr/>
          </p:nvSpPr>
          <p:spPr>
            <a:xfrm>
              <a:off x="4214658" y="4202620"/>
              <a:ext cx="541528" cy="125267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102441" name="TextBox 8"/>
            <p:cNvSpPr txBox="1">
              <a:spLocks noChangeArrowheads="1"/>
            </p:cNvSpPr>
            <p:nvPr/>
          </p:nvSpPr>
          <p:spPr bwMode="auto">
            <a:xfrm>
              <a:off x="4153922" y="4202621"/>
              <a:ext cx="663001" cy="3656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1200">
                  <a:solidFill>
                    <a:srgbClr val="F8F8F8"/>
                  </a:solidFill>
                  <a:latin charset="-122" panose="020b0503020204020204" pitchFamily="34" typeface="微软雅黑"/>
                  <a:ea charset="-122" panose="020b0503020204020204" pitchFamily="34" typeface="微软雅黑"/>
                </a:rPr>
                <a:t>40%</a:t>
              </a:r>
            </a:p>
          </p:txBody>
        </p:sp>
      </p:grpSp>
      <p:grpSp>
        <p:nvGrpSpPr>
          <p:cNvPr id="79" name="组合 78"/>
          <p:cNvGrpSpPr/>
          <p:nvPr/>
        </p:nvGrpSpPr>
        <p:grpSpPr>
          <a:xfrm>
            <a:off x="5916613" y="3090863"/>
            <a:ext cx="515937" cy="1763712"/>
            <a:chOff x="4679972" y="3103682"/>
            <a:chExt cx="690184" cy="2351611"/>
          </a:xfrm>
        </p:grpSpPr>
        <p:sp>
          <p:nvSpPr>
            <p:cNvPr id="80" name="矩形 79"/>
            <p:cNvSpPr/>
            <p:nvPr/>
          </p:nvSpPr>
          <p:spPr>
            <a:xfrm>
              <a:off x="4754299" y="3103682"/>
              <a:ext cx="541530" cy="23516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02439" name="TextBox 9"/>
            <p:cNvSpPr txBox="1">
              <a:spLocks noChangeArrowheads="1"/>
            </p:cNvSpPr>
            <p:nvPr/>
          </p:nvSpPr>
          <p:spPr bwMode="auto">
            <a:xfrm>
              <a:off x="4693564" y="3103682"/>
              <a:ext cx="663002" cy="3657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1200">
                  <a:solidFill>
                    <a:schemeClr val="bg1"/>
                  </a:solidFill>
                  <a:latin charset="-122" panose="020b0503020204020204" pitchFamily="34" typeface="微软雅黑"/>
                  <a:ea charset="-122" panose="020b0503020204020204" pitchFamily="34" typeface="微软雅黑"/>
                </a:rPr>
                <a:t>70%</a:t>
              </a:r>
            </a:p>
          </p:txBody>
        </p:sp>
      </p:grpSp>
      <p:grpSp>
        <p:nvGrpSpPr>
          <p:cNvPr id="82" name="组合 81"/>
          <p:cNvGrpSpPr/>
          <p:nvPr/>
        </p:nvGrpSpPr>
        <p:grpSpPr>
          <a:xfrm>
            <a:off x="4138613" y="4117975"/>
            <a:ext cx="515937" cy="736600"/>
            <a:chOff x="2310258" y="4473892"/>
            <a:chExt cx="688166" cy="981400"/>
          </a:xfrm>
        </p:grpSpPr>
        <p:sp>
          <p:nvSpPr>
            <p:cNvPr id="83" name="矩形 82"/>
            <p:cNvSpPr/>
            <p:nvPr/>
          </p:nvSpPr>
          <p:spPr>
            <a:xfrm>
              <a:off x="2382251" y="4473892"/>
              <a:ext cx="544180" cy="981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102437" name="TextBox 14"/>
            <p:cNvSpPr txBox="1">
              <a:spLocks noChangeArrowheads="1"/>
            </p:cNvSpPr>
            <p:nvPr/>
          </p:nvSpPr>
          <p:spPr bwMode="auto">
            <a:xfrm>
              <a:off x="2323809" y="4473893"/>
              <a:ext cx="661063" cy="3654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1200">
                  <a:solidFill>
                    <a:srgbClr val="F8F8F8"/>
                  </a:solidFill>
                  <a:latin charset="-122" panose="020b0503020204020204" pitchFamily="34" typeface="微软雅黑"/>
                  <a:ea charset="-122" panose="020b0503020204020204" pitchFamily="34" typeface="微软雅黑"/>
                </a:rPr>
                <a:t>30%</a:t>
              </a:r>
            </a:p>
          </p:txBody>
        </p:sp>
      </p:grpSp>
      <p:grpSp>
        <p:nvGrpSpPr>
          <p:cNvPr id="85" name="组合 84"/>
          <p:cNvGrpSpPr/>
          <p:nvPr/>
        </p:nvGrpSpPr>
        <p:grpSpPr>
          <a:xfrm>
            <a:off x="4543425" y="3305175"/>
            <a:ext cx="515938" cy="1549400"/>
            <a:chOff x="2849902" y="3388806"/>
            <a:chExt cx="688166" cy="2066485"/>
          </a:xfrm>
        </p:grpSpPr>
        <p:sp>
          <p:nvSpPr>
            <p:cNvPr id="86" name="矩形 85"/>
            <p:cNvSpPr/>
            <p:nvPr/>
          </p:nvSpPr>
          <p:spPr>
            <a:xfrm>
              <a:off x="2921895" y="3388806"/>
              <a:ext cx="544181" cy="206648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02435" name="TextBox 15"/>
            <p:cNvSpPr txBox="1">
              <a:spLocks noChangeArrowheads="1"/>
            </p:cNvSpPr>
            <p:nvPr/>
          </p:nvSpPr>
          <p:spPr bwMode="auto">
            <a:xfrm>
              <a:off x="2863455" y="3388806"/>
              <a:ext cx="661062" cy="3658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1200">
                  <a:solidFill>
                    <a:schemeClr val="bg1"/>
                  </a:solidFill>
                  <a:latin charset="-122" panose="020b0503020204020204" pitchFamily="34" typeface="微软雅黑"/>
                  <a:ea charset="-122" panose="020b0503020204020204" pitchFamily="34" typeface="微软雅黑"/>
                </a:rPr>
                <a:t>60%</a:t>
              </a:r>
            </a:p>
          </p:txBody>
        </p:sp>
      </p:grpSp>
      <p:grpSp>
        <p:nvGrpSpPr>
          <p:cNvPr id="88" name="组合 87"/>
          <p:cNvGrpSpPr/>
          <p:nvPr/>
        </p:nvGrpSpPr>
        <p:grpSpPr>
          <a:xfrm>
            <a:off x="6884988" y="3562350"/>
            <a:ext cx="515937" cy="1292225"/>
            <a:chOff x="5972422" y="3731944"/>
            <a:chExt cx="688166" cy="1723349"/>
          </a:xfrm>
        </p:grpSpPr>
        <p:sp>
          <p:nvSpPr>
            <p:cNvPr id="89" name="矩形 88"/>
            <p:cNvSpPr/>
            <p:nvPr/>
          </p:nvSpPr>
          <p:spPr>
            <a:xfrm>
              <a:off x="6044415" y="3736178"/>
              <a:ext cx="544180" cy="171911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102433" name="TextBox 20"/>
            <p:cNvSpPr txBox="1">
              <a:spLocks noChangeArrowheads="1"/>
            </p:cNvSpPr>
            <p:nvPr/>
          </p:nvSpPr>
          <p:spPr bwMode="auto">
            <a:xfrm>
              <a:off x="5985972" y="3731943"/>
              <a:ext cx="661063" cy="365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1200">
                  <a:solidFill>
                    <a:srgbClr val="F8F8F8"/>
                  </a:solidFill>
                  <a:latin charset="-122" panose="020b0503020204020204" pitchFamily="34" typeface="微软雅黑"/>
                  <a:ea charset="-122" panose="020b0503020204020204" pitchFamily="34" typeface="微软雅黑"/>
                </a:rPr>
                <a:t>50%</a:t>
              </a:r>
            </a:p>
          </p:txBody>
        </p:sp>
      </p:grpSp>
      <p:grpSp>
        <p:nvGrpSpPr>
          <p:cNvPr id="91" name="组合 90"/>
          <p:cNvGrpSpPr/>
          <p:nvPr/>
        </p:nvGrpSpPr>
        <p:grpSpPr>
          <a:xfrm>
            <a:off x="7296150" y="2762250"/>
            <a:ext cx="517525" cy="2092325"/>
            <a:chOff x="6512064" y="2665416"/>
            <a:chExt cx="688166" cy="2789875"/>
          </a:xfrm>
        </p:grpSpPr>
        <p:sp>
          <p:nvSpPr>
            <p:cNvPr id="92" name="矩形 91"/>
            <p:cNvSpPr/>
            <p:nvPr/>
          </p:nvSpPr>
          <p:spPr>
            <a:xfrm>
              <a:off x="6583836" y="2665416"/>
              <a:ext cx="544622" cy="27898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02431" name="TextBox 21"/>
            <p:cNvSpPr txBox="1">
              <a:spLocks noChangeArrowheads="1"/>
            </p:cNvSpPr>
            <p:nvPr/>
          </p:nvSpPr>
          <p:spPr bwMode="auto">
            <a:xfrm>
              <a:off x="6526629" y="2665417"/>
              <a:ext cx="659035" cy="3657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1200">
                  <a:solidFill>
                    <a:schemeClr val="bg1"/>
                  </a:solidFill>
                  <a:latin charset="-122" panose="020b0503020204020204" pitchFamily="34" typeface="微软雅黑"/>
                  <a:ea charset="-122" panose="020b0503020204020204" pitchFamily="34" typeface="微软雅黑"/>
                </a:rPr>
                <a:t>80%</a:t>
              </a:r>
            </a:p>
          </p:txBody>
        </p:sp>
      </p:grpSp>
      <p:grpSp>
        <p:nvGrpSpPr>
          <p:cNvPr id="94" name="组合 93"/>
          <p:cNvGrpSpPr/>
          <p:nvPr/>
        </p:nvGrpSpPr>
        <p:grpSpPr>
          <a:xfrm>
            <a:off x="8258175" y="3294063"/>
            <a:ext cx="515938" cy="1560512"/>
            <a:chOff x="7803503" y="3374953"/>
            <a:chExt cx="688166" cy="2080340"/>
          </a:xfrm>
        </p:grpSpPr>
        <p:sp>
          <p:nvSpPr>
            <p:cNvPr id="95" name="矩形 94"/>
            <p:cNvSpPr/>
            <p:nvPr/>
          </p:nvSpPr>
          <p:spPr>
            <a:xfrm>
              <a:off x="7875496" y="3389767"/>
              <a:ext cx="544181" cy="206552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102429" name="TextBox 26"/>
            <p:cNvSpPr txBox="1">
              <a:spLocks noChangeArrowheads="1"/>
            </p:cNvSpPr>
            <p:nvPr/>
          </p:nvSpPr>
          <p:spPr bwMode="auto">
            <a:xfrm>
              <a:off x="7817053" y="3374953"/>
              <a:ext cx="661062" cy="365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1200">
                  <a:solidFill>
                    <a:srgbClr val="F8F8F8"/>
                  </a:solidFill>
                  <a:latin charset="-122" panose="020b0503020204020204" pitchFamily="34" typeface="微软雅黑"/>
                  <a:ea charset="-122" panose="020b0503020204020204" pitchFamily="34" typeface="微软雅黑"/>
                </a:rPr>
                <a:t>60%</a:t>
              </a:r>
            </a:p>
          </p:txBody>
        </p:sp>
      </p:grpSp>
      <p:grpSp>
        <p:nvGrpSpPr>
          <p:cNvPr id="97" name="组合 96"/>
          <p:cNvGrpSpPr/>
          <p:nvPr/>
        </p:nvGrpSpPr>
        <p:grpSpPr>
          <a:xfrm>
            <a:off x="8662988" y="2509838"/>
            <a:ext cx="515937" cy="2344737"/>
            <a:chOff x="8343147" y="2328678"/>
            <a:chExt cx="688166" cy="3126615"/>
          </a:xfrm>
        </p:grpSpPr>
        <p:sp>
          <p:nvSpPr>
            <p:cNvPr id="98" name="矩形 97"/>
            <p:cNvSpPr/>
            <p:nvPr/>
          </p:nvSpPr>
          <p:spPr>
            <a:xfrm>
              <a:off x="8415140" y="2328678"/>
              <a:ext cx="544180" cy="312661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02427" name="TextBox 27"/>
            <p:cNvSpPr txBox="1">
              <a:spLocks noChangeArrowheads="1"/>
            </p:cNvSpPr>
            <p:nvPr/>
          </p:nvSpPr>
          <p:spPr bwMode="auto">
            <a:xfrm>
              <a:off x="8356697" y="2328678"/>
              <a:ext cx="661063" cy="3657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1200">
                  <a:solidFill>
                    <a:schemeClr val="bg1"/>
                  </a:solidFill>
                  <a:latin charset="-122" panose="020b0503020204020204" pitchFamily="34" typeface="微软雅黑"/>
                  <a:ea charset="-122" panose="020b0503020204020204" pitchFamily="34" typeface="微软雅黑"/>
                </a:rPr>
                <a:t>90%</a:t>
              </a:r>
            </a:p>
          </p:txBody>
        </p:sp>
      </p:grpSp>
      <p:grpSp>
        <p:nvGrpSpPr>
          <p:cNvPr id="100" name="组合 99"/>
          <p:cNvGrpSpPr/>
          <p:nvPr/>
        </p:nvGrpSpPr>
        <p:grpSpPr>
          <a:xfrm>
            <a:off x="9631363" y="3022600"/>
            <a:ext cx="515937" cy="1831975"/>
            <a:chOff x="9634585" y="3013258"/>
            <a:chExt cx="688166" cy="2442035"/>
          </a:xfrm>
        </p:grpSpPr>
        <p:sp>
          <p:nvSpPr>
            <p:cNvPr id="101" name="矩形 100"/>
            <p:cNvSpPr/>
            <p:nvPr/>
          </p:nvSpPr>
          <p:spPr>
            <a:xfrm>
              <a:off x="9706578" y="3013258"/>
              <a:ext cx="544180" cy="244203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102425" name="TextBox 32"/>
            <p:cNvSpPr txBox="1">
              <a:spLocks noChangeArrowheads="1"/>
            </p:cNvSpPr>
            <p:nvPr/>
          </p:nvSpPr>
          <p:spPr bwMode="auto">
            <a:xfrm>
              <a:off x="9648134" y="3013258"/>
              <a:ext cx="661063" cy="3656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1200">
                  <a:solidFill>
                    <a:srgbClr val="F8F8F8"/>
                  </a:solidFill>
                  <a:latin charset="-122" panose="020b0503020204020204" pitchFamily="34" typeface="微软雅黑"/>
                  <a:ea charset="-122" panose="020b0503020204020204" pitchFamily="34" typeface="微软雅黑"/>
                </a:rPr>
                <a:t>70%</a:t>
              </a:r>
            </a:p>
          </p:txBody>
        </p:sp>
      </p:grpSp>
      <p:grpSp>
        <p:nvGrpSpPr>
          <p:cNvPr id="103" name="组合 102"/>
          <p:cNvGrpSpPr/>
          <p:nvPr/>
        </p:nvGrpSpPr>
        <p:grpSpPr>
          <a:xfrm>
            <a:off x="9990138" y="2276475"/>
            <a:ext cx="611187" cy="2578100"/>
            <a:chOff x="10093570" y="2018409"/>
            <a:chExt cx="813597" cy="3436883"/>
          </a:xfrm>
        </p:grpSpPr>
        <p:sp>
          <p:nvSpPr>
            <p:cNvPr id="104" name="矩形 103"/>
            <p:cNvSpPr/>
            <p:nvPr/>
          </p:nvSpPr>
          <p:spPr>
            <a:xfrm>
              <a:off x="10228817" y="2018409"/>
              <a:ext cx="543102" cy="343688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102423" name="TextBox 33"/>
            <p:cNvSpPr txBox="1">
              <a:spLocks noChangeArrowheads="1"/>
            </p:cNvSpPr>
            <p:nvPr/>
          </p:nvSpPr>
          <p:spPr bwMode="auto">
            <a:xfrm>
              <a:off x="10111319" y="2018596"/>
              <a:ext cx="778095" cy="3656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1200">
                  <a:solidFill>
                    <a:schemeClr val="bg1"/>
                  </a:solidFill>
                  <a:latin charset="-122" panose="020b0503020204020204" pitchFamily="34" typeface="微软雅黑"/>
                  <a:ea charset="-122" panose="020b0503020204020204" pitchFamily="34" typeface="微软雅黑"/>
                </a:rPr>
                <a:t>100%</a:t>
              </a:r>
            </a:p>
          </p:txBody>
        </p:sp>
      </p:grpSp>
      <p:cxnSp>
        <p:nvCxnSpPr>
          <p:cNvPr id="106" name="直接连接符 105"/>
          <p:cNvCxnSpPr/>
          <p:nvPr/>
        </p:nvCxnSpPr>
        <p:spPr>
          <a:xfrm flipH="1">
            <a:off x="3663950" y="2597150"/>
            <a:ext cx="0" cy="1966913"/>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7" name="TextBox 35"/>
          <p:cNvSpPr txBox="1"/>
          <p:nvPr/>
        </p:nvSpPr>
        <p:spPr>
          <a:xfrm>
            <a:off x="3475038" y="4564063"/>
            <a:ext cx="519430" cy="365760"/>
          </a:xfrm>
          <a:prstGeom prst="rect">
            <a:avLst/>
          </a:prstGeom>
          <a:noFill/>
        </p:spPr>
        <p:txBody>
          <a:bodyPr wrap="none">
            <a:spAutoFit/>
          </a:bodyPr>
          <a:lstStyle/>
          <a:p>
            <a:pPr eaLnBrk="1" fontAlgn="auto" hangingPunct="1">
              <a:spcBef>
                <a:spcPct val="0"/>
              </a:spcBef>
              <a:spcAft>
                <a:spcPct val="0"/>
              </a:spcAft>
              <a:defRPr/>
            </a:pPr>
            <a:r>
              <a:rPr altLang="zh-CN" lang="en-US">
                <a:solidFill>
                  <a:schemeClr val="tx1">
                    <a:lumMod val="75000"/>
                    <a:lumOff val="25000"/>
                  </a:schemeClr>
                </a:solidFill>
                <a:latin charset="-122" panose="020b0503020204020204" pitchFamily="34" typeface="微软雅黑"/>
                <a:ea charset="-122" panose="020b0503020204020204" pitchFamily="34" typeface="微软雅黑"/>
              </a:rPr>
              <a:t>0%</a:t>
            </a:r>
          </a:p>
        </p:txBody>
      </p:sp>
      <p:sp>
        <p:nvSpPr>
          <p:cNvPr id="108" name="TextBox 36"/>
          <p:cNvSpPr txBox="1"/>
          <p:nvPr/>
        </p:nvSpPr>
        <p:spPr>
          <a:xfrm>
            <a:off x="3467100" y="2227263"/>
            <a:ext cx="786130" cy="365760"/>
          </a:xfrm>
          <a:prstGeom prst="rect">
            <a:avLst/>
          </a:prstGeom>
          <a:noFill/>
        </p:spPr>
        <p:txBody>
          <a:bodyPr wrap="none">
            <a:spAutoFit/>
          </a:bodyPr>
          <a:lstStyle/>
          <a:p>
            <a:pPr eaLnBrk="1" fontAlgn="auto" hangingPunct="1">
              <a:spcBef>
                <a:spcPct val="0"/>
              </a:spcBef>
              <a:spcAft>
                <a:spcPct val="0"/>
              </a:spcAft>
              <a:defRPr/>
            </a:pPr>
            <a:r>
              <a:rPr altLang="zh-CN" lang="en-US">
                <a:solidFill>
                  <a:schemeClr val="tx1">
                    <a:lumMod val="75000"/>
                    <a:lumOff val="25000"/>
                  </a:schemeClr>
                </a:solidFill>
                <a:latin charset="-122" panose="020b0503020204020204" pitchFamily="34" typeface="微软雅黑"/>
                <a:ea charset="-122" panose="020b0503020204020204" pitchFamily="34" typeface="微软雅黑"/>
              </a:rPr>
              <a:t>100%</a:t>
            </a:r>
          </a:p>
        </p:txBody>
      </p:sp>
      <p:cxnSp>
        <p:nvCxnSpPr>
          <p:cNvPr id="109" name="直接连接符 108"/>
          <p:cNvCxnSpPr/>
          <p:nvPr/>
        </p:nvCxnSpPr>
        <p:spPr>
          <a:xfrm>
            <a:off x="3349625" y="4870450"/>
            <a:ext cx="7256463"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0" name="TextBox 42"/>
          <p:cNvSpPr txBox="1">
            <a:spLocks noChangeArrowheads="1"/>
          </p:cNvSpPr>
          <p:nvPr/>
        </p:nvSpPr>
        <p:spPr bwMode="auto">
          <a:xfrm>
            <a:off x="4321175" y="5041900"/>
            <a:ext cx="563880"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defRPr/>
            </a:pPr>
            <a:r>
              <a:rPr altLang="en-US" lang="zh-CN" sz="1500">
                <a:solidFill>
                  <a:schemeClr val="tx1">
                    <a:lumMod val="75000"/>
                    <a:lumOff val="25000"/>
                  </a:schemeClr>
                </a:solidFill>
                <a:latin charset="-122" panose="020b0503020204020204" pitchFamily="34" typeface="微软雅黑"/>
                <a:ea charset="-122" panose="020b0503020204020204" pitchFamily="34" typeface="微软雅黑"/>
              </a:rPr>
              <a:t>标题</a:t>
            </a:r>
          </a:p>
        </p:txBody>
      </p:sp>
      <p:sp>
        <p:nvSpPr>
          <p:cNvPr id="111" name="TextBox 43"/>
          <p:cNvSpPr txBox="1">
            <a:spLocks noChangeArrowheads="1"/>
          </p:cNvSpPr>
          <p:nvPr/>
        </p:nvSpPr>
        <p:spPr bwMode="auto">
          <a:xfrm>
            <a:off x="5695950" y="5041900"/>
            <a:ext cx="563880"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defRPr/>
            </a:pPr>
            <a:r>
              <a:rPr altLang="en-US" lang="zh-CN" sz="1500">
                <a:solidFill>
                  <a:schemeClr val="tx1">
                    <a:lumMod val="75000"/>
                    <a:lumOff val="25000"/>
                  </a:schemeClr>
                </a:solidFill>
                <a:latin charset="-122" panose="020b0503020204020204" pitchFamily="34" typeface="微软雅黑"/>
                <a:ea charset="-122" panose="020b0503020204020204" pitchFamily="34" typeface="微软雅黑"/>
              </a:rPr>
              <a:t>标题</a:t>
            </a:r>
          </a:p>
        </p:txBody>
      </p:sp>
      <p:sp>
        <p:nvSpPr>
          <p:cNvPr id="112" name="TextBox 44"/>
          <p:cNvSpPr txBox="1">
            <a:spLocks noChangeArrowheads="1"/>
          </p:cNvSpPr>
          <p:nvPr/>
        </p:nvSpPr>
        <p:spPr bwMode="auto">
          <a:xfrm>
            <a:off x="7067549" y="5041900"/>
            <a:ext cx="563880"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defRPr/>
            </a:pPr>
            <a:r>
              <a:rPr altLang="en-US" lang="zh-CN" sz="1500">
                <a:solidFill>
                  <a:schemeClr val="tx1">
                    <a:lumMod val="75000"/>
                    <a:lumOff val="25000"/>
                  </a:schemeClr>
                </a:solidFill>
                <a:latin charset="-122" panose="020b0503020204020204" pitchFamily="34" typeface="微软雅黑"/>
                <a:ea charset="-122" panose="020b0503020204020204" pitchFamily="34" typeface="微软雅黑"/>
              </a:rPr>
              <a:t>标题</a:t>
            </a:r>
          </a:p>
        </p:txBody>
      </p:sp>
      <p:sp>
        <p:nvSpPr>
          <p:cNvPr id="113" name="TextBox 45"/>
          <p:cNvSpPr txBox="1">
            <a:spLocks noChangeArrowheads="1"/>
          </p:cNvSpPr>
          <p:nvPr/>
        </p:nvSpPr>
        <p:spPr bwMode="auto">
          <a:xfrm>
            <a:off x="8440739" y="5041900"/>
            <a:ext cx="563880"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defRPr/>
            </a:pPr>
            <a:r>
              <a:rPr altLang="en-US" lang="zh-CN" sz="1500">
                <a:solidFill>
                  <a:schemeClr val="tx1">
                    <a:lumMod val="75000"/>
                    <a:lumOff val="25000"/>
                  </a:schemeClr>
                </a:solidFill>
                <a:latin charset="-122" panose="020b0503020204020204" pitchFamily="34" typeface="微软雅黑"/>
                <a:ea charset="-122" panose="020b0503020204020204" pitchFamily="34" typeface="微软雅黑"/>
              </a:rPr>
              <a:t>标题</a:t>
            </a:r>
          </a:p>
        </p:txBody>
      </p:sp>
      <p:sp>
        <p:nvSpPr>
          <p:cNvPr id="114" name="TextBox 46"/>
          <p:cNvSpPr txBox="1">
            <a:spLocks noChangeArrowheads="1"/>
          </p:cNvSpPr>
          <p:nvPr/>
        </p:nvSpPr>
        <p:spPr bwMode="auto">
          <a:xfrm>
            <a:off x="9813924" y="5041900"/>
            <a:ext cx="563880"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defRPr/>
            </a:pPr>
            <a:r>
              <a:rPr altLang="en-US" lang="zh-CN" sz="1500">
                <a:solidFill>
                  <a:schemeClr val="tx1">
                    <a:lumMod val="75000"/>
                    <a:lumOff val="25000"/>
                  </a:schemeClr>
                </a:solidFill>
                <a:latin charset="-122" panose="020b0503020204020204" pitchFamily="34" typeface="微软雅黑"/>
                <a:ea charset="-122" panose="020b0503020204020204" pitchFamily="34" typeface="微软雅黑"/>
              </a:rPr>
              <a:t>标题</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06"/>
                                        </p:tgtEl>
                                        <p:attrNameLst>
                                          <p:attrName>style.visibility</p:attrName>
                                        </p:attrNameLst>
                                      </p:cBhvr>
                                      <p:to>
                                        <p:strVal val="visible"/>
                                      </p:to>
                                    </p:set>
                                    <p:animEffect filter="fade" transition="in">
                                      <p:cBhvr>
                                        <p:cTn dur="500" id="7"/>
                                        <p:tgtEl>
                                          <p:spTgt spid="106"/>
                                        </p:tgtEl>
                                      </p:cBhvr>
                                    </p:animEffect>
                                  </p:childTnLst>
                                </p:cTn>
                              </p:par>
                              <p:par>
                                <p:cTn fill="hold" id="8" nodeType="withEffect" presetClass="entr" presetID="10" presetSubtype="0">
                                  <p:stCondLst>
                                    <p:cond delay="0"/>
                                  </p:stCondLst>
                                  <p:childTnLst>
                                    <p:set>
                                      <p:cBhvr>
                                        <p:cTn dur="1" fill="hold" id="9">
                                          <p:stCondLst>
                                            <p:cond delay="0"/>
                                          </p:stCondLst>
                                        </p:cTn>
                                        <p:tgtEl>
                                          <p:spTgt spid="107"/>
                                        </p:tgtEl>
                                        <p:attrNameLst>
                                          <p:attrName>style.visibility</p:attrName>
                                        </p:attrNameLst>
                                      </p:cBhvr>
                                      <p:to>
                                        <p:strVal val="visible"/>
                                      </p:to>
                                    </p:set>
                                    <p:animEffect filter="fade" transition="in">
                                      <p:cBhvr>
                                        <p:cTn dur="500" id="10"/>
                                        <p:tgtEl>
                                          <p:spTgt spid="107"/>
                                        </p:tgtEl>
                                      </p:cBhvr>
                                    </p:animEffect>
                                  </p:childTnLst>
                                </p:cTn>
                              </p:par>
                              <p:par>
                                <p:cTn fill="hold" id="11" nodeType="withEffect" presetClass="entr" presetID="10" presetSubtype="0">
                                  <p:stCondLst>
                                    <p:cond delay="0"/>
                                  </p:stCondLst>
                                  <p:childTnLst>
                                    <p:set>
                                      <p:cBhvr>
                                        <p:cTn dur="1" fill="hold" id="12">
                                          <p:stCondLst>
                                            <p:cond delay="0"/>
                                          </p:stCondLst>
                                        </p:cTn>
                                        <p:tgtEl>
                                          <p:spTgt spid="108"/>
                                        </p:tgtEl>
                                        <p:attrNameLst>
                                          <p:attrName>style.visibility</p:attrName>
                                        </p:attrNameLst>
                                      </p:cBhvr>
                                      <p:to>
                                        <p:strVal val="visible"/>
                                      </p:to>
                                    </p:set>
                                    <p:animEffect filter="fade" transition="in">
                                      <p:cBhvr>
                                        <p:cTn dur="500" id="13"/>
                                        <p:tgtEl>
                                          <p:spTgt spid="108"/>
                                        </p:tgtEl>
                                      </p:cBhvr>
                                    </p:animEffect>
                                  </p:childTnLst>
                                </p:cTn>
                              </p:par>
                              <p:par>
                                <p:cTn fill="hold" id="14" nodeType="withEffect" presetClass="entr" presetID="10" presetSubtype="0">
                                  <p:stCondLst>
                                    <p:cond delay="0"/>
                                  </p:stCondLst>
                                  <p:childTnLst>
                                    <p:set>
                                      <p:cBhvr>
                                        <p:cTn dur="1" fill="hold" id="15">
                                          <p:stCondLst>
                                            <p:cond delay="0"/>
                                          </p:stCondLst>
                                        </p:cTn>
                                        <p:tgtEl>
                                          <p:spTgt spid="109"/>
                                        </p:tgtEl>
                                        <p:attrNameLst>
                                          <p:attrName>style.visibility</p:attrName>
                                        </p:attrNameLst>
                                      </p:cBhvr>
                                      <p:to>
                                        <p:strVal val="visible"/>
                                      </p:to>
                                    </p:set>
                                    <p:animEffect filter="fade" transition="in">
                                      <p:cBhvr>
                                        <p:cTn dur="500" id="16"/>
                                        <p:tgtEl>
                                          <p:spTgt spid="109"/>
                                        </p:tgtEl>
                                      </p:cBhvr>
                                    </p:animEffect>
                                  </p:childTnLst>
                                </p:cTn>
                              </p:par>
                            </p:childTnLst>
                          </p:cTn>
                        </p:par>
                        <p:par>
                          <p:cTn fill="hold" id="17" nodeType="afterGroup">
                            <p:stCondLst>
                              <p:cond delay="500"/>
                            </p:stCondLst>
                            <p:childTnLst>
                              <p:par>
                                <p:cTn fill="hold" id="18" nodeType="afterEffect" presetClass="entr" presetID="22" presetSubtype="4">
                                  <p:stCondLst>
                                    <p:cond delay="0"/>
                                  </p:stCondLst>
                                  <p:childTnLst>
                                    <p:set>
                                      <p:cBhvr>
                                        <p:cTn dur="1" fill="hold" id="19">
                                          <p:stCondLst>
                                            <p:cond delay="0"/>
                                          </p:stCondLst>
                                        </p:cTn>
                                        <p:tgtEl>
                                          <p:spTgt spid="82"/>
                                        </p:tgtEl>
                                        <p:attrNameLst>
                                          <p:attrName>style.visibility</p:attrName>
                                        </p:attrNameLst>
                                      </p:cBhvr>
                                      <p:to>
                                        <p:strVal val="visible"/>
                                      </p:to>
                                    </p:set>
                                    <p:animEffect filter="wipe(down)" transition="in">
                                      <p:cBhvr>
                                        <p:cTn dur="500" id="20"/>
                                        <p:tgtEl>
                                          <p:spTgt spid="82"/>
                                        </p:tgtEl>
                                      </p:cBhvr>
                                    </p:animEffect>
                                  </p:childTnLst>
                                </p:cTn>
                              </p:par>
                            </p:childTnLst>
                          </p:cTn>
                        </p:par>
                        <p:par>
                          <p:cTn fill="hold" id="21" nodeType="afterGroup">
                            <p:stCondLst>
                              <p:cond delay="1000"/>
                            </p:stCondLst>
                            <p:childTnLst>
                              <p:par>
                                <p:cTn fill="hold" id="22" nodeType="afterEffect" presetClass="entr" presetID="22" presetSubtype="4">
                                  <p:stCondLst>
                                    <p:cond delay="0"/>
                                  </p:stCondLst>
                                  <p:childTnLst>
                                    <p:set>
                                      <p:cBhvr>
                                        <p:cTn dur="1" fill="hold" id="23">
                                          <p:stCondLst>
                                            <p:cond delay="0"/>
                                          </p:stCondLst>
                                        </p:cTn>
                                        <p:tgtEl>
                                          <p:spTgt spid="85"/>
                                        </p:tgtEl>
                                        <p:attrNameLst>
                                          <p:attrName>style.visibility</p:attrName>
                                        </p:attrNameLst>
                                      </p:cBhvr>
                                      <p:to>
                                        <p:strVal val="visible"/>
                                      </p:to>
                                    </p:set>
                                    <p:animEffect filter="wipe(down)" transition="in">
                                      <p:cBhvr>
                                        <p:cTn dur="500" id="24"/>
                                        <p:tgtEl>
                                          <p:spTgt spid="85"/>
                                        </p:tgtEl>
                                      </p:cBhvr>
                                    </p:animEffect>
                                  </p:childTnLst>
                                </p:cTn>
                              </p:par>
                            </p:childTnLst>
                          </p:cTn>
                        </p:par>
                        <p:par>
                          <p:cTn fill="hold" id="25" nodeType="afterGroup">
                            <p:stCondLst>
                              <p:cond delay="1500"/>
                            </p:stCondLst>
                            <p:childTnLst>
                              <p:par>
                                <p:cTn fill="hold" id="26" nodeType="afterEffect" presetClass="entr" presetID="22" presetSubtype="4">
                                  <p:stCondLst>
                                    <p:cond delay="0"/>
                                  </p:stCondLst>
                                  <p:childTnLst>
                                    <p:set>
                                      <p:cBhvr>
                                        <p:cTn dur="1" fill="hold" id="27">
                                          <p:stCondLst>
                                            <p:cond delay="0"/>
                                          </p:stCondLst>
                                        </p:cTn>
                                        <p:tgtEl>
                                          <p:spTgt spid="76"/>
                                        </p:tgtEl>
                                        <p:attrNameLst>
                                          <p:attrName>style.visibility</p:attrName>
                                        </p:attrNameLst>
                                      </p:cBhvr>
                                      <p:to>
                                        <p:strVal val="visible"/>
                                      </p:to>
                                    </p:set>
                                    <p:animEffect filter="wipe(down)" transition="in">
                                      <p:cBhvr>
                                        <p:cTn dur="500" id="28"/>
                                        <p:tgtEl>
                                          <p:spTgt spid="76"/>
                                        </p:tgtEl>
                                      </p:cBhvr>
                                    </p:animEffect>
                                  </p:childTnLst>
                                </p:cTn>
                              </p:par>
                            </p:childTnLst>
                          </p:cTn>
                        </p:par>
                        <p:par>
                          <p:cTn fill="hold" id="29" nodeType="afterGroup">
                            <p:stCondLst>
                              <p:cond delay="2000"/>
                            </p:stCondLst>
                            <p:childTnLst>
                              <p:par>
                                <p:cTn fill="hold" id="30" nodeType="afterEffect" presetClass="entr" presetID="22" presetSubtype="4">
                                  <p:stCondLst>
                                    <p:cond delay="0"/>
                                  </p:stCondLst>
                                  <p:childTnLst>
                                    <p:set>
                                      <p:cBhvr>
                                        <p:cTn dur="1" fill="hold" id="31">
                                          <p:stCondLst>
                                            <p:cond delay="0"/>
                                          </p:stCondLst>
                                        </p:cTn>
                                        <p:tgtEl>
                                          <p:spTgt spid="79"/>
                                        </p:tgtEl>
                                        <p:attrNameLst>
                                          <p:attrName>style.visibility</p:attrName>
                                        </p:attrNameLst>
                                      </p:cBhvr>
                                      <p:to>
                                        <p:strVal val="visible"/>
                                      </p:to>
                                    </p:set>
                                    <p:animEffect filter="wipe(down)" transition="in">
                                      <p:cBhvr>
                                        <p:cTn dur="500" id="32"/>
                                        <p:tgtEl>
                                          <p:spTgt spid="79"/>
                                        </p:tgtEl>
                                      </p:cBhvr>
                                    </p:animEffect>
                                  </p:childTnLst>
                                </p:cTn>
                              </p:par>
                            </p:childTnLst>
                          </p:cTn>
                        </p:par>
                        <p:par>
                          <p:cTn fill="hold" id="33" nodeType="afterGroup">
                            <p:stCondLst>
                              <p:cond delay="2500"/>
                            </p:stCondLst>
                            <p:childTnLst>
                              <p:par>
                                <p:cTn fill="hold" id="34" nodeType="afterEffect" presetClass="entr" presetID="22" presetSubtype="4">
                                  <p:stCondLst>
                                    <p:cond delay="0"/>
                                  </p:stCondLst>
                                  <p:childTnLst>
                                    <p:set>
                                      <p:cBhvr>
                                        <p:cTn dur="1" fill="hold" id="35">
                                          <p:stCondLst>
                                            <p:cond delay="0"/>
                                          </p:stCondLst>
                                        </p:cTn>
                                        <p:tgtEl>
                                          <p:spTgt spid="88"/>
                                        </p:tgtEl>
                                        <p:attrNameLst>
                                          <p:attrName>style.visibility</p:attrName>
                                        </p:attrNameLst>
                                      </p:cBhvr>
                                      <p:to>
                                        <p:strVal val="visible"/>
                                      </p:to>
                                    </p:set>
                                    <p:animEffect filter="wipe(down)" transition="in">
                                      <p:cBhvr>
                                        <p:cTn dur="500" id="36"/>
                                        <p:tgtEl>
                                          <p:spTgt spid="88"/>
                                        </p:tgtEl>
                                      </p:cBhvr>
                                    </p:animEffect>
                                  </p:childTnLst>
                                </p:cTn>
                              </p:par>
                            </p:childTnLst>
                          </p:cTn>
                        </p:par>
                        <p:par>
                          <p:cTn fill="hold" id="37" nodeType="afterGroup">
                            <p:stCondLst>
                              <p:cond delay="3000"/>
                            </p:stCondLst>
                            <p:childTnLst>
                              <p:par>
                                <p:cTn fill="hold" id="38" nodeType="afterEffect" presetClass="entr" presetID="22" presetSubtype="4">
                                  <p:stCondLst>
                                    <p:cond delay="0"/>
                                  </p:stCondLst>
                                  <p:childTnLst>
                                    <p:set>
                                      <p:cBhvr>
                                        <p:cTn dur="1" fill="hold" id="39">
                                          <p:stCondLst>
                                            <p:cond delay="0"/>
                                          </p:stCondLst>
                                        </p:cTn>
                                        <p:tgtEl>
                                          <p:spTgt spid="91"/>
                                        </p:tgtEl>
                                        <p:attrNameLst>
                                          <p:attrName>style.visibility</p:attrName>
                                        </p:attrNameLst>
                                      </p:cBhvr>
                                      <p:to>
                                        <p:strVal val="visible"/>
                                      </p:to>
                                    </p:set>
                                    <p:animEffect filter="wipe(down)" transition="in">
                                      <p:cBhvr>
                                        <p:cTn dur="500" id="40"/>
                                        <p:tgtEl>
                                          <p:spTgt spid="91"/>
                                        </p:tgtEl>
                                      </p:cBhvr>
                                    </p:animEffect>
                                  </p:childTnLst>
                                </p:cTn>
                              </p:par>
                            </p:childTnLst>
                          </p:cTn>
                        </p:par>
                        <p:par>
                          <p:cTn fill="hold" id="41" nodeType="afterGroup">
                            <p:stCondLst>
                              <p:cond delay="3500"/>
                            </p:stCondLst>
                            <p:childTnLst>
                              <p:par>
                                <p:cTn fill="hold" id="42" nodeType="afterEffect" presetClass="entr" presetID="22" presetSubtype="4">
                                  <p:stCondLst>
                                    <p:cond delay="0"/>
                                  </p:stCondLst>
                                  <p:childTnLst>
                                    <p:set>
                                      <p:cBhvr>
                                        <p:cTn dur="1" fill="hold" id="43">
                                          <p:stCondLst>
                                            <p:cond delay="0"/>
                                          </p:stCondLst>
                                        </p:cTn>
                                        <p:tgtEl>
                                          <p:spTgt spid="94"/>
                                        </p:tgtEl>
                                        <p:attrNameLst>
                                          <p:attrName>style.visibility</p:attrName>
                                        </p:attrNameLst>
                                      </p:cBhvr>
                                      <p:to>
                                        <p:strVal val="visible"/>
                                      </p:to>
                                    </p:set>
                                    <p:animEffect filter="wipe(down)" transition="in">
                                      <p:cBhvr>
                                        <p:cTn dur="500" id="44"/>
                                        <p:tgtEl>
                                          <p:spTgt spid="94"/>
                                        </p:tgtEl>
                                      </p:cBhvr>
                                    </p:animEffect>
                                  </p:childTnLst>
                                </p:cTn>
                              </p:par>
                            </p:childTnLst>
                          </p:cTn>
                        </p:par>
                        <p:par>
                          <p:cTn fill="hold" id="45" nodeType="afterGroup">
                            <p:stCondLst>
                              <p:cond delay="4000"/>
                            </p:stCondLst>
                            <p:childTnLst>
                              <p:par>
                                <p:cTn fill="hold" id="46" nodeType="afterEffect" presetClass="entr" presetID="22" presetSubtype="4">
                                  <p:stCondLst>
                                    <p:cond delay="0"/>
                                  </p:stCondLst>
                                  <p:childTnLst>
                                    <p:set>
                                      <p:cBhvr>
                                        <p:cTn dur="1" fill="hold" id="47">
                                          <p:stCondLst>
                                            <p:cond delay="0"/>
                                          </p:stCondLst>
                                        </p:cTn>
                                        <p:tgtEl>
                                          <p:spTgt spid="97"/>
                                        </p:tgtEl>
                                        <p:attrNameLst>
                                          <p:attrName>style.visibility</p:attrName>
                                        </p:attrNameLst>
                                      </p:cBhvr>
                                      <p:to>
                                        <p:strVal val="visible"/>
                                      </p:to>
                                    </p:set>
                                    <p:animEffect filter="wipe(down)" transition="in">
                                      <p:cBhvr>
                                        <p:cTn dur="500" id="48"/>
                                        <p:tgtEl>
                                          <p:spTgt spid="97"/>
                                        </p:tgtEl>
                                      </p:cBhvr>
                                    </p:animEffect>
                                  </p:childTnLst>
                                </p:cTn>
                              </p:par>
                            </p:childTnLst>
                          </p:cTn>
                        </p:par>
                        <p:par>
                          <p:cTn fill="hold" id="49" nodeType="afterGroup">
                            <p:stCondLst>
                              <p:cond delay="4500"/>
                            </p:stCondLst>
                            <p:childTnLst>
                              <p:par>
                                <p:cTn fill="hold" id="50" nodeType="afterEffect" presetClass="entr" presetID="22" presetSubtype="4">
                                  <p:stCondLst>
                                    <p:cond delay="0"/>
                                  </p:stCondLst>
                                  <p:childTnLst>
                                    <p:set>
                                      <p:cBhvr>
                                        <p:cTn dur="1" fill="hold" id="51">
                                          <p:stCondLst>
                                            <p:cond delay="0"/>
                                          </p:stCondLst>
                                        </p:cTn>
                                        <p:tgtEl>
                                          <p:spTgt spid="100"/>
                                        </p:tgtEl>
                                        <p:attrNameLst>
                                          <p:attrName>style.visibility</p:attrName>
                                        </p:attrNameLst>
                                      </p:cBhvr>
                                      <p:to>
                                        <p:strVal val="visible"/>
                                      </p:to>
                                    </p:set>
                                    <p:animEffect filter="wipe(down)" transition="in">
                                      <p:cBhvr>
                                        <p:cTn dur="500" id="52"/>
                                        <p:tgtEl>
                                          <p:spTgt spid="100"/>
                                        </p:tgtEl>
                                      </p:cBhvr>
                                    </p:animEffect>
                                  </p:childTnLst>
                                </p:cTn>
                              </p:par>
                            </p:childTnLst>
                          </p:cTn>
                        </p:par>
                        <p:par>
                          <p:cTn fill="hold" id="53" nodeType="afterGroup">
                            <p:stCondLst>
                              <p:cond delay="5000"/>
                            </p:stCondLst>
                            <p:childTnLst>
                              <p:par>
                                <p:cTn fill="hold" id="54" nodeType="afterEffect" presetClass="entr" presetID="22" presetSubtype="4">
                                  <p:stCondLst>
                                    <p:cond delay="0"/>
                                  </p:stCondLst>
                                  <p:childTnLst>
                                    <p:set>
                                      <p:cBhvr>
                                        <p:cTn dur="1" fill="hold" id="55">
                                          <p:stCondLst>
                                            <p:cond delay="0"/>
                                          </p:stCondLst>
                                        </p:cTn>
                                        <p:tgtEl>
                                          <p:spTgt spid="103"/>
                                        </p:tgtEl>
                                        <p:attrNameLst>
                                          <p:attrName>style.visibility</p:attrName>
                                        </p:attrNameLst>
                                      </p:cBhvr>
                                      <p:to>
                                        <p:strVal val="visible"/>
                                      </p:to>
                                    </p:set>
                                    <p:animEffect filter="wipe(down)" transition="in">
                                      <p:cBhvr>
                                        <p:cTn dur="500" id="56"/>
                                        <p:tgtEl>
                                          <p:spTgt spid="1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3426" name="图片 7"/>
          <p:cNvPicPr>
            <a:picLocks noChangeAspect="1"/>
          </p:cNvPicPr>
          <p:nvPr/>
        </p:nvPicPr>
        <p:blipFill>
          <a:blip r:embed="rId2">
            <a:extLst>
              <a:ext uri="{28A0092B-C50C-407E-A947-70E740481C1C}">
                <a14:useLocalDpi val="0"/>
              </a:ext>
            </a:extLst>
          </a:blip>
          <a:srcRect b="7593" l="2" r="-4218" t="10258"/>
          <a:stretch>
            <a:fillRect/>
          </a:stretch>
        </p:blipFill>
        <p:spPr bwMode="auto">
          <a:xfrm>
            <a:off x="3149600" y="0"/>
            <a:ext cx="8689975" cy="6864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8" name="矩形 17"/>
          <p:cNvSpPr/>
          <p:nvPr/>
        </p:nvSpPr>
        <p:spPr bwMode="auto">
          <a:xfrm>
            <a:off x="0" y="2819400"/>
            <a:ext cx="12192000" cy="1790700"/>
          </a:xfrm>
          <a:prstGeom prst="rect">
            <a:avLst/>
          </a:prstGeom>
          <a:solidFill>
            <a:schemeClr val="tx1">
              <a:lumMod val="85000"/>
              <a:lumOff val="15000"/>
              <a:alpha val="95000"/>
            </a:schemeClr>
          </a:solidFill>
          <a:ln algn="ctr" cap="flat" cmpd="sng" w="9525">
            <a:noFill/>
            <a:prstDash val="solid"/>
            <a:round/>
            <a:headEnd len="med" type="none" w="med"/>
            <a:tailEnd len="med" type="none" w="med"/>
          </a:ln>
        </p:spPr>
        <p:txBody>
          <a:bodyPr/>
          <a:lstStyle/>
          <a:p>
            <a:pPr defTabSz="912495">
              <a:buFont charset="0" panose="020b0604020202020204" pitchFamily="34" typeface="Arial"/>
              <a:buNone/>
              <a:defRPr/>
            </a:pPr>
            <a:endParaRPr altLang="en-US" lang="zh-CN"/>
          </a:p>
        </p:txBody>
      </p:sp>
      <p:sp>
        <p:nvSpPr>
          <p:cNvPr id="103428" name="文本框 2"/>
          <p:cNvSpPr txBox="1">
            <a:spLocks noChangeArrowheads="1"/>
          </p:cNvSpPr>
          <p:nvPr/>
        </p:nvSpPr>
        <p:spPr bwMode="auto">
          <a:xfrm>
            <a:off x="3309938" y="3003550"/>
            <a:ext cx="55721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3600">
                <a:solidFill>
                  <a:schemeClr val="bg1"/>
                </a:solidFill>
                <a:latin charset="-122" panose="02010509060101010101" pitchFamily="49" typeface="幼圆"/>
                <a:ea charset="-122" panose="02010509060101010101" pitchFamily="49" typeface="幼圆"/>
              </a:rPr>
              <a:t>输入标题</a:t>
            </a:r>
          </a:p>
        </p:txBody>
      </p:sp>
      <p:sp>
        <p:nvSpPr>
          <p:cNvPr id="103429" name="文本框 3"/>
          <p:cNvSpPr txBox="1">
            <a:spLocks noChangeArrowheads="1"/>
          </p:cNvSpPr>
          <p:nvPr/>
        </p:nvSpPr>
        <p:spPr bwMode="auto">
          <a:xfrm>
            <a:off x="5276850" y="3833813"/>
            <a:ext cx="15544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buFont charset="0" panose="020b0604020202020204" pitchFamily="34" typeface="Arial"/>
              <a:buNone/>
            </a:pPr>
            <a:r>
              <a:rPr altLang="zh-CN" b="1" lang="en-US" sz="3600">
                <a:solidFill>
                  <a:schemeClr val="bg1"/>
                </a:solidFill>
                <a:latin charset="-122" panose="02000000000000000000" pitchFamily="2" typeface="方正兰亭超细黑简体"/>
                <a:ea charset="-122" panose="02000000000000000000" pitchFamily="2" typeface="方正兰亭超细黑简体"/>
              </a:rPr>
              <a:t>Part.2</a:t>
            </a:r>
          </a:p>
        </p:txBody>
      </p:sp>
    </p:spTree>
  </p:cSld>
  <p:clrMapOvr>
    <a:masterClrMapping/>
  </p:clrMapOvr>
  <p:transition spd="slow">
    <p:push dir="u"/>
  </p:transition>
  <p:timing/>
</p:sld>
</file>

<file path=ppt/tags/tag1.xml><?xml version="1.0" encoding="utf-8"?>
<p:tagLst xmlns:p="http://schemas.openxmlformats.org/presentationml/2006/main">
  <p:tag name="TIMING" val="|0.9|1.7|0.6|0.6|0.6|0.6|0.6|0.2|0.1|0.1|0.2|0.2|0.4|0.3|0.2|0.3|0.4|0.6"/>
</p:tagLst>
</file>

<file path=ppt/tags/tag2.xml><?xml version="1.0" encoding="utf-8"?>
<p:tagLst xmlns:p="http://schemas.openxmlformats.org/presentationml/2006/main">
  <p:tag name="TIMING" val="|0.8|1.4|0.5"/>
</p:tagLst>
</file>

<file path=ppt/tags/tag3.xml><?xml version="1.0" encoding="utf-8"?>
<p:tagLst xmlns:p="http://schemas.openxmlformats.org/presentationml/2006/main">
  <p:tag name="TIMING" val="|0.8"/>
</p:tagLst>
</file>

<file path=ppt/tags/tag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自定义设计方案">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spPr>
      <a:bodyPr anchor="t" anchorCtr="0" bIns="45720" compatLnSpc="1" lIns="91440" numCol="1" rIns="91440" tIns="45720" vert="horz" wrap="square"/>
      <a:lstStyle>
        <a:defPPr algn="l" defTabSz="912495" eaLnBrk="0" fontAlgn="base" hangingPunct="0" indent="0" latinLnBrk="0" marL="0" marR="0" rtl="0">
          <a:lnSpc>
            <a:spcPct val="100000"/>
          </a:lnSpc>
          <a:spcBef>
            <a:spcPct val="0"/>
          </a:spcBef>
          <a:spcAft>
            <a:spcPct val="0"/>
          </a:spcAft>
          <a:buClrTx/>
          <a:buSzTx/>
          <a:buFont charset="0" panose="020B0604020202020204" pitchFamily="34" typeface="Arial"/>
          <a:buNone/>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spPr>
      <a:bodyPr anchor="t" anchorCtr="0" bIns="45720" compatLnSpc="1" lIns="91440" numCol="1" rIns="91440" tIns="45720" vert="horz" wrap="square"/>
      <a:lstStyle>
        <a:defPPr algn="l" defTabSz="912495" eaLnBrk="0" fontAlgn="base" hangingPunct="0" indent="0" latinLnBrk="0" marL="0" marR="0" rtl="0">
          <a:lnSpc>
            <a:spcPct val="100000"/>
          </a:lnSpc>
          <a:spcBef>
            <a:spcPct val="0"/>
          </a:spcBef>
          <a:spcAft>
            <a:spcPct val="0"/>
          </a:spcAft>
          <a:buClrTx/>
          <a:buSzTx/>
          <a:buFont charset="0" panose="020B0604020202020204" pitchFamily="34" typeface="Arial"/>
          <a:buNone/>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lnDef>
  </a:objectDefaults>
  <a:extraClrSchemeLst>
    <a:extraClrScheme>
      <a:clrScheme name="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
    <a:dk1>
      <a:srgbClr val="FF99FF"/>
    </a:dk1>
    <a:lt1>
      <a:srgbClr val="FFFFFF"/>
    </a:lt1>
    <a:dk2>
      <a:srgbClr val="00CC99"/>
    </a:dk2>
    <a:lt2>
      <a:srgbClr val="FFFFFF"/>
    </a:lt2>
    <a:accent1>
      <a:srgbClr val="FFFFFF"/>
    </a:accent1>
    <a:accent2>
      <a:srgbClr val="FFFFFF"/>
    </a:accent2>
    <a:accent3>
      <a:srgbClr val="AAE2CA"/>
    </a:accent3>
    <a:accent4>
      <a:srgbClr val="DADADA"/>
    </a:accent4>
    <a:accent5>
      <a:srgbClr val="FFFFFF"/>
    </a:accent5>
    <a:accent6>
      <a:srgbClr val="E7E7E7"/>
    </a:accent6>
    <a:hlink>
      <a:srgbClr val="FFFFFF"/>
    </a:hlink>
    <a:folHlink>
      <a:srgbClr val="FFFFFF"/>
    </a:folHlink>
  </a:clrScheme>
  <a:fontScheme name="Office 主题​​">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r="http://schemas.openxmlformats.org/officeDocument/2006/relationships" xmlns:a="http://schemas.openxmlformats.org/drawingml/2006/main">
  <a:clrScheme name="">
    <a:dk1>
      <a:srgbClr val="FF99FF"/>
    </a:dk1>
    <a:lt1>
      <a:srgbClr val="FFFFFF"/>
    </a:lt1>
    <a:dk2>
      <a:srgbClr val="00CC99"/>
    </a:dk2>
    <a:lt2>
      <a:srgbClr val="FFFFFF"/>
    </a:lt2>
    <a:accent1>
      <a:srgbClr val="FFFFFF"/>
    </a:accent1>
    <a:accent2>
      <a:srgbClr val="FFFFFF"/>
    </a:accent2>
    <a:accent3>
      <a:srgbClr val="AAE2CA"/>
    </a:accent3>
    <a:accent4>
      <a:srgbClr val="DADADA"/>
    </a:accent4>
    <a:accent5>
      <a:srgbClr val="FFFFFF"/>
    </a:accent5>
    <a:accent6>
      <a:srgbClr val="E7E7E7"/>
    </a:accent6>
    <a:hlink>
      <a:srgbClr val="FFFFFF"/>
    </a:hlink>
    <a:folHlink>
      <a:srgbClr val="FFFFFF"/>
    </a:folHlink>
  </a:clrScheme>
  <a:fontScheme name="Office 主题​​">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r="http://schemas.openxmlformats.org/officeDocument/2006/relationships" xmlns:a="http://schemas.openxmlformats.org/drawingml/2006/main">
  <a:clrScheme name="">
    <a:dk1>
      <a:srgbClr val="FF99FF"/>
    </a:dk1>
    <a:lt1>
      <a:srgbClr val="FFFFFF"/>
    </a:lt1>
    <a:dk2>
      <a:srgbClr val="00CC99"/>
    </a:dk2>
    <a:lt2>
      <a:srgbClr val="FFFFFF"/>
    </a:lt2>
    <a:accent1>
      <a:srgbClr val="FFFFFF"/>
    </a:accent1>
    <a:accent2>
      <a:srgbClr val="FFFFFF"/>
    </a:accent2>
    <a:accent3>
      <a:srgbClr val="AAE2CA"/>
    </a:accent3>
    <a:accent4>
      <a:srgbClr val="DADADA"/>
    </a:accent4>
    <a:accent5>
      <a:srgbClr val="FFFFFF"/>
    </a:accent5>
    <a:accent6>
      <a:srgbClr val="E7E7E7"/>
    </a:accent6>
    <a:hlink>
      <a:srgbClr val="FFFFFF"/>
    </a:hlink>
    <a:folHlink>
      <a:srgbClr val="FFFFFF"/>
    </a:folHlink>
  </a:clrScheme>
  <a:fontScheme name="Office 主题​​">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224</Paragraphs>
  <Slides>25</Slides>
  <Notes>5</Notes>
  <TotalTime>334</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25</vt:i4>
      </vt:variant>
    </vt:vector>
  </HeadingPairs>
  <TitlesOfParts>
    <vt:vector baseType="lpstr" size="37">
      <vt:lpstr>Arial</vt:lpstr>
      <vt:lpstr>Calibri Light</vt:lpstr>
      <vt:lpstr>宋体</vt:lpstr>
      <vt:lpstr>Calibri</vt:lpstr>
      <vt:lpstr>方正兰亭超细黑简体</vt:lpstr>
      <vt:lpstr>幼圆</vt:lpstr>
      <vt:lpstr>方正兰亭黑_GBK</vt:lpstr>
      <vt:lpstr>微软雅黑</vt:lpstr>
      <vt:lpstr>方正中等线简体</vt:lpstr>
      <vt:lpstr>Arial Narrow</vt:lpstr>
      <vt:lpstr>BrowalliaUPC</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2014-12-22T08:14:02Z</dcterms:created>
  <cp:lastModifiedBy>优品PPT</cp:lastModifiedBy>
  <dcterms:modified xsi:type="dcterms:W3CDTF">2021-08-20T11:02:43Z</dcterms:modified>
  <cp:revision>74</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fileid">
    <vt:lpwstr>523738</vt:lpwstr>
  </property>
  <property fmtid="{D5CDD505-2E9C-101B-9397-08002B2CF9AE}" pid="3" name="KSOProductBuildVer">
    <vt:lpwstr>2052-10.1.0.5850</vt:lpwstr>
  </property>
  <property fmtid="{D5CDD505-2E9C-101B-9397-08002B2CF9AE}" pid="4" name="name">
    <vt:lpwstr>zPEg8nTYF159641.ppt</vt:lpwstr>
  </property>
</Properties>
</file>