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8" r:id="rId10"/>
    <p:sldId id="269" r:id="rId11"/>
    <p:sldId id="270" r:id="rId12"/>
    <p:sldId id="271" r:id="rId13"/>
    <p:sldId id="263" r:id="rId14"/>
    <p:sldId id="264" r:id="rId15"/>
    <p:sldId id="265" r:id="rId16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pos="1118" userDrawn="1">
          <p15:clr>
            <a:srgbClr val="A4A3A4"/>
          </p15:clr>
        </p15:guide>
        <p15:guide id="4" pos="619" userDrawn="1">
          <p15:clr>
            <a:srgbClr val="A4A3A4"/>
          </p15:clr>
        </p15:guide>
        <p15:guide id="5" pos="70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96"/>
      </p:cViewPr>
      <p:guideLst>
        <p:guide orient="horz" pos="2137"/>
        <p:guide pos="3817"/>
        <p:guide pos="1118"/>
        <p:guide pos="619"/>
        <p:guide pos="70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9.xml" Type="http://schemas.openxmlformats.org/officeDocument/2006/relationships/slide"/><Relationship Id="rId11" Target="slides/slide10.xml" Type="http://schemas.openxmlformats.org/officeDocument/2006/relationships/slide"/><Relationship Id="rId12" Target="slides/slide11.xml" Type="http://schemas.openxmlformats.org/officeDocument/2006/relationships/slide"/><Relationship Id="rId13" Target="slides/slide12.xml" Type="http://schemas.openxmlformats.org/officeDocument/2006/relationships/slide"/><Relationship Id="rId14" Target="slides/slide13.xml" Type="http://schemas.openxmlformats.org/officeDocument/2006/relationships/slide"/><Relationship Id="rId15" Target="slides/slide14.xml" Type="http://schemas.openxmlformats.org/officeDocument/2006/relationships/slide"/><Relationship Id="rId16" Target="slides/slide15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s/slide1.xml" Type="http://schemas.openxmlformats.org/officeDocument/2006/relationships/slide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slides/slide7.xml" Type="http://schemas.openxmlformats.org/officeDocument/2006/relationships/slide"/><Relationship Id="rId9" Target="slides/slide8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6945727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4094233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0371322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1480314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6452022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3301100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6604719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6775782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1040570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33434152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4508692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1B24-2048-46AA-8362-8014A24CF40F}" type="datetimeFigureOut">
              <a:rPr lang="zh-CN" altLang="en-US" smtClean="0"/>
              <a:t>2014/12/10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22AE-B2AF-492D-9F2B-33003B0F21F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4864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wdp" Type="http://schemas.microsoft.com/office/2007/relationships/hdphoto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88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6346800" y="2644170"/>
            <a:ext cx="2649284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某某某的</a:t>
            </a:r>
          </a:p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个人简历</a:t>
            </a: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6059488" y="2649071"/>
            <a:ext cx="0" cy="1586753"/>
          </a:xfrm>
          <a:prstGeom prst="line">
            <a:avLst/>
          </a:prstGeom>
          <a:ln w="285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054981" y="2440193"/>
            <a:ext cx="2004507" cy="2004507"/>
          </a:xfrm>
          <a:prstGeom prst="rect">
            <a:avLst/>
          </a:prstGeom>
        </p:spPr>
      </p:pic>
    </p:spTree>
    <p:extLst>
      <p:ext uri="{BB962C8B-B14F-4D97-AF65-F5344CB8AC3E}">
        <p14:creationId val="4217755825"/>
      </p:ext>
    </p:extLst>
  </p:cSld>
  <p:clrMapOvr>
    <a:masterClrMapping/>
  </p:clrMapOvr>
  <mc:AlternateContent>
    <mc:Choice Requires="p15">
      <p:transition p14:dur="1500" spd="slow">
        <p15:prstTrans prst="curtains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3392488"/>
          </a:xfrm>
          <a:prstGeom prst="rect">
            <a:avLst/>
          </a:prstGeom>
          <a:solidFill>
            <a:srgbClr val="1D8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3392488"/>
            <a:ext cx="12192000" cy="3465512"/>
          </a:xfrm>
          <a:prstGeom prst="rect">
            <a:avLst/>
          </a:prstGeom>
          <a:solidFill>
            <a:srgbClr val="1A7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1001485" y="943429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9089080" y="3722461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661314" y="-27296"/>
            <a:ext cx="3407390" cy="151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4" idx="5"/>
          </p:cNvCxnSpPr>
          <p:nvPr/>
        </p:nvCxnSpPr>
        <p:spPr>
          <a:xfrm>
            <a:off x="2810238" y="2752182"/>
            <a:ext cx="6565991" cy="15875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6421505" y="5287682"/>
            <a:ext cx="3006221" cy="105952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380884" y="1427008"/>
            <a:ext cx="144179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2013年9月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262441" y="1427008"/>
            <a:ext cx="556735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获得“国家励志奖学金”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024313" y="4181839"/>
            <a:ext cx="245947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2013.6月-</a:t>
            </a:r>
          </a:p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2014.4月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68077" y="4432971"/>
            <a:ext cx="348721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专业成绩第一名</a:t>
            </a:r>
          </a:p>
        </p:txBody>
      </p:sp>
      <p:sp>
        <p:nvSpPr>
          <p:cNvPr id="14" name="椭圆 13"/>
          <p:cNvSpPr/>
          <p:nvPr/>
        </p:nvSpPr>
        <p:spPr>
          <a:xfrm>
            <a:off x="5587773" y="5914571"/>
            <a:ext cx="943429" cy="9434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4262441" y="2268237"/>
            <a:ext cx="5062717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zh-CN" lang="zh-CN"/>
              <a:t>获得校级“三好学生”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370017" y="2197635"/>
            <a:ext cx="5165285" cy="0"/>
          </a:xfrm>
          <a:prstGeom prst="line">
            <a:avLst/>
          </a:prstGeom>
          <a:ln w="127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420816009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53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10"/>
      <p:bldP grpId="0" spid="12"/>
      <p:bldP grpId="0" spid="13"/>
      <p:bldP grpId="0" spid="6"/>
      <p:bldP grpId="0" spid="14"/>
      <p:bldP grpId="0" spid="8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1625600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991216" y="2930566"/>
            <a:ext cx="439782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8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工作技能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588000" y="5558971"/>
            <a:ext cx="1016000" cy="1016000"/>
            <a:chOff x="5225143" y="5558971"/>
            <a:chExt cx="1016000" cy="1016000"/>
          </a:xfrm>
        </p:grpSpPr>
        <p:sp>
          <p:nvSpPr>
            <p:cNvPr id="5" name="椭圆 4"/>
            <p:cNvSpPr/>
            <p:nvPr/>
          </p:nvSpPr>
          <p:spPr>
            <a:xfrm>
              <a:off x="5225143" y="5558971"/>
              <a:ext cx="1016000" cy="1016000"/>
            </a:xfrm>
            <a:prstGeom prst="ellipse">
              <a:avLst/>
            </a:prstGeom>
            <a:solidFill>
              <a:srgbClr val="229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等腰三角形 5"/>
            <p:cNvSpPr/>
            <p:nvPr/>
          </p:nvSpPr>
          <p:spPr>
            <a:xfrm rot="10800000">
              <a:off x="5454221" y="5870062"/>
              <a:ext cx="557845" cy="48090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579637747"/>
      </p:ext>
    </p:extLst>
  </p:cSld>
  <p:clrMapOvr>
    <a:masterClrMapping/>
  </p:clrMapOvr>
  <p:transition spd="slow">
    <p:push dir="u"/>
  </p:transition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29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3392488"/>
            <a:ext cx="1219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982663" y="2861329"/>
            <a:ext cx="1062318" cy="10623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5005761" y="2861329"/>
            <a:ext cx="1062318" cy="10623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10375060" y="2861329"/>
            <a:ext cx="1062318" cy="10623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1023004" y="3038545"/>
            <a:ext cx="106231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2012年</a:t>
            </a:r>
          </a:p>
          <a:p>
            <a:r>
              <a:rPr altLang="zh-CN" lang="en-US" smtClean="0" sz="2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12月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045681" y="3042537"/>
            <a:ext cx="106231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2012年</a:t>
            </a:r>
          </a:p>
          <a:p>
            <a:r>
              <a:rPr altLang="zh-CN" lang="en-US" smtClean="0" sz="2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12月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0414557" y="3046529"/>
            <a:ext cx="1062317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2012年</a:t>
            </a:r>
          </a:p>
          <a:p>
            <a:r>
              <a:rPr altLang="zh-CN" lang="en-US" smtClean="0" sz="2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12月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1668963" y="2628002"/>
            <a:ext cx="2598737" cy="595662"/>
            <a:chOff x="1554163" y="2442883"/>
            <a:chExt cx="2598737" cy="595662"/>
          </a:xfrm>
        </p:grpSpPr>
        <p:cxnSp>
          <p:nvCxnSpPr>
            <p:cNvPr id="22" name="直接连接符 21"/>
            <p:cNvCxnSpPr>
              <a:stCxn id="15" idx="0"/>
            </p:cNvCxnSpPr>
            <p:nvPr/>
          </p:nvCxnSpPr>
          <p:spPr>
            <a:xfrm flipV="1">
              <a:off x="1554163" y="2447365"/>
              <a:ext cx="599163" cy="5911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2145706" y="2442883"/>
              <a:ext cx="2007194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组合 25"/>
          <p:cNvGrpSpPr/>
          <p:nvPr/>
        </p:nvGrpSpPr>
        <p:grpSpPr>
          <a:xfrm flipH="1">
            <a:off x="7861300" y="2628002"/>
            <a:ext cx="3195638" cy="595662"/>
            <a:chOff x="1554163" y="2442883"/>
            <a:chExt cx="3195638" cy="595662"/>
          </a:xfrm>
        </p:grpSpPr>
        <p:cxnSp>
          <p:nvCxnSpPr>
            <p:cNvPr id="27" name="直接连接符 26"/>
            <p:cNvCxnSpPr/>
            <p:nvPr/>
          </p:nvCxnSpPr>
          <p:spPr>
            <a:xfrm flipV="1">
              <a:off x="1554163" y="2447365"/>
              <a:ext cx="599163" cy="5911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2152055" y="2442883"/>
              <a:ext cx="2597746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/>
          <p:cNvGrpSpPr/>
          <p:nvPr/>
        </p:nvGrpSpPr>
        <p:grpSpPr>
          <a:xfrm flipV="1">
            <a:off x="5716321" y="3764060"/>
            <a:ext cx="2574134" cy="595662"/>
            <a:chOff x="1554163" y="2442883"/>
            <a:chExt cx="2574134" cy="595662"/>
          </a:xfrm>
        </p:grpSpPr>
        <p:cxnSp>
          <p:nvCxnSpPr>
            <p:cNvPr id="30" name="直接连接符 29"/>
            <p:cNvCxnSpPr/>
            <p:nvPr/>
          </p:nvCxnSpPr>
          <p:spPr>
            <a:xfrm flipV="1">
              <a:off x="1554163" y="2447365"/>
              <a:ext cx="599163" cy="59118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V="1">
              <a:off x="2152056" y="2442883"/>
              <a:ext cx="1976241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2268126" y="1300082"/>
            <a:ext cx="225807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计算机二级证书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6183870" y="4364205"/>
            <a:ext cx="2333774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英语四级证书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7756862" y="1300081"/>
            <a:ext cx="2867762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普通话二级甲等证书</a:t>
            </a:r>
          </a:p>
        </p:txBody>
      </p:sp>
    </p:spTree>
    <p:extLst>
      <p:ext uri="{BB962C8B-B14F-4D97-AF65-F5344CB8AC3E}">
        <p14:creationId val="262498212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5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63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2"/>
      <p:bldP grpId="0" spid="14"/>
      <p:bldP grpId="0" spid="15"/>
      <p:bldP grpId="0" spid="17"/>
      <p:bldP grpId="0" spid="18"/>
      <p:bldP grpId="0" spid="32"/>
      <p:bldP grpId="0" spid="33"/>
      <p:bldP grpId="0" spid="3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5428343"/>
            <a:ext cx="12192000" cy="1429657"/>
          </a:xfrm>
          <a:prstGeom prst="rect">
            <a:avLst/>
          </a:prstGeom>
          <a:solidFill>
            <a:srgbClr val="1A78A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969869" y="1161480"/>
            <a:ext cx="4985871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6000">
                <a:solidFill>
                  <a:srgbClr val="19769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我热爱啥啥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915886" y="2177143"/>
            <a:ext cx="836022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8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啥啥给我很多乐趣</a:t>
            </a:r>
          </a:p>
        </p:txBody>
      </p:sp>
    </p:spTree>
    <p:extLst>
      <p:ext uri="{BB962C8B-B14F-4D97-AF65-F5344CB8AC3E}">
        <p14:creationId val="2974053641"/>
      </p:ext>
    </p:extLst>
  </p:cSld>
  <p:clrMapOvr>
    <a:masterClrMapping/>
  </p:clrMapOvr>
  <p:transition spd="slow">
    <p:push dir="u"/>
  </p:transition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088571"/>
            <a:ext cx="1553029" cy="2303917"/>
          </a:xfrm>
          <a:prstGeom prst="rect">
            <a:avLst/>
          </a:prstGeom>
          <a:solidFill>
            <a:srgbClr val="19769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8795657" y="1088570"/>
            <a:ext cx="3396344" cy="2303917"/>
          </a:xfrm>
          <a:prstGeom prst="rect">
            <a:avLst/>
          </a:prstGeom>
          <a:solidFill>
            <a:srgbClr val="19769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-1" y="3932850"/>
            <a:ext cx="1553029" cy="1030514"/>
          </a:xfrm>
          <a:prstGeom prst="rect">
            <a:avLst/>
          </a:prstGeom>
          <a:solidFill>
            <a:srgbClr val="19769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8795656" y="3932850"/>
            <a:ext cx="3396344" cy="1030514"/>
          </a:xfrm>
          <a:prstGeom prst="rect">
            <a:avLst/>
          </a:prstGeom>
          <a:solidFill>
            <a:srgbClr val="19769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1771082" y="1088570"/>
            <a:ext cx="2017486" cy="411480"/>
          </a:xfrm>
          <a:prstGeom prst="rect">
            <a:avLst/>
          </a:prstGeom>
          <a:noFill/>
        </p:spPr>
        <p:txBody>
          <a:bodyPr lIns="0" rtlCol="0" tIns="0" wrap="square">
            <a:spAutoFit/>
          </a:bodyPr>
          <a:lstStyle/>
          <a:p>
            <a:r>
              <a:rPr altLang="en-US" lang="zh-CN" smtClean="0" sz="24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我热爱啥啥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749198" y="1682634"/>
            <a:ext cx="5849257" cy="1097280"/>
          </a:xfrm>
          <a:prstGeom prst="rect">
            <a:avLst/>
          </a:prstGeom>
          <a:noFill/>
        </p:spPr>
        <p:txBody>
          <a:bodyPr bIns="0" lIns="0" rtlCol="0" tIns="0" wrap="square">
            <a:spAutoFit/>
          </a:bodyPr>
          <a:lstStyle/>
          <a:p>
            <a:r>
              <a:rPr altLang="en-US" lang="zh-CN" smtClean="0" sz="3600">
                <a:solidFill>
                  <a:srgbClr val="19769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乐在其中是我工作的最强动力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756794" y="2307159"/>
            <a:ext cx="4230688" cy="365760"/>
          </a:xfrm>
          <a:prstGeom prst="rect">
            <a:avLst/>
          </a:prstGeom>
          <a:noFill/>
        </p:spPr>
        <p:txBody>
          <a:bodyPr bIns="0" lIns="0" rtlCol="0" tIns="0" wrap="square">
            <a:spAutoFit/>
          </a:bodyPr>
          <a:lstStyle/>
          <a:p>
            <a:r>
              <a:rPr altLang="en-US" lang="zh-CN" smtClean="0" sz="24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给我一个机会，一个舞台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749198" y="2832539"/>
            <a:ext cx="6269718" cy="411480"/>
          </a:xfrm>
          <a:prstGeom prst="rect">
            <a:avLst/>
          </a:prstGeom>
          <a:noFill/>
        </p:spPr>
        <p:txBody>
          <a:bodyPr bIns="0" lIns="0" rtlCol="0" wrap="square">
            <a:spAutoFit/>
          </a:bodyPr>
          <a:lstStyle/>
          <a:p>
            <a:r>
              <a:rPr altLang="en-US" lang="zh-CN" smtClean="0" sz="24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我会成为一名有责任有担当的。。。。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749198" y="3955664"/>
            <a:ext cx="4564516" cy="487680"/>
          </a:xfrm>
          <a:prstGeom prst="rect">
            <a:avLst/>
          </a:prstGeom>
          <a:noFill/>
        </p:spPr>
        <p:txBody>
          <a:bodyPr bIns="0" lIns="0" rtlCol="0" tIns="0" wrap="square">
            <a:spAutoFit/>
          </a:bodyPr>
          <a:lstStyle/>
          <a:p>
            <a:r>
              <a:rPr altLang="en-US" b="1" lang="zh-CN" smtClean="0" sz="3200">
                <a:solidFill>
                  <a:srgbClr val="19769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诚意寻找？？相关的工作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741941" y="4484393"/>
            <a:ext cx="2931885" cy="48768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b="1" lang="zh-CN" smtClean="0" sz="3200">
                <a:solidFill>
                  <a:srgbClr val="19769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工作地点：广州</a:t>
            </a:r>
          </a:p>
        </p:txBody>
      </p:sp>
    </p:spTree>
    <p:extLst>
      <p:ext uri="{BB962C8B-B14F-4D97-AF65-F5344CB8AC3E}">
        <p14:creationId val="414593574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8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14514" y="-14514"/>
            <a:ext cx="12192000" cy="5544457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-14514" y="5529943"/>
            <a:ext cx="12192000" cy="1328057"/>
          </a:xfrm>
          <a:prstGeom prst="rect">
            <a:avLst/>
          </a:prstGeom>
          <a:solidFill>
            <a:srgbClr val="1976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2336800" y="1453496"/>
            <a:ext cx="751840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0">
                <a:solidFill>
                  <a:schemeClr val="bg1"/>
                </a:solidFill>
                <a:latin charset="0" panose="020b0a04020102020204" pitchFamily="34" typeface="Arial Black"/>
              </a:rPr>
              <a:t>THANKS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84172" y="3179354"/>
            <a:ext cx="4223657" cy="1066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你，会是我的伯乐吗？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2598057" y="3062514"/>
            <a:ext cx="6995886" cy="0"/>
          </a:xfrm>
          <a:prstGeom prst="line">
            <a:avLst/>
          </a:prstGeom>
          <a:ln w="28575">
            <a:solidFill>
              <a:schemeClr val="bg1"/>
            </a:solidFill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V="1">
            <a:off x="1857726" y="5726526"/>
            <a:ext cx="753723" cy="75372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06864" y="5726526"/>
            <a:ext cx="448427" cy="770734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059618" y="5816255"/>
            <a:ext cx="1134676" cy="2743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b="1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联系电话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820084" y="5816255"/>
            <a:ext cx="12102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电子邮箱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6460192" y="5726526"/>
            <a:ext cx="13179" cy="78491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059618" y="6186544"/>
            <a:ext cx="1924211" cy="2743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0" panose="020b0a04020102020204" pitchFamily="34" typeface="Arial Black"/>
              </a:rPr>
              <a:t>12345678900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20084" y="6118304"/>
            <a:ext cx="27972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b0a04020102020204" pitchFamily="34" typeface="Arial Black"/>
              </a:rPr>
              <a:t>123456789@qq.com</a:t>
            </a:r>
          </a:p>
        </p:txBody>
      </p:sp>
    </p:spTree>
    <p:extLst>
      <p:ext uri="{BB962C8B-B14F-4D97-AF65-F5344CB8AC3E}">
        <p14:creationId val="4108929711"/>
      </p:ext>
    </p:extLst>
  </p:cSld>
  <p:clrMapOvr>
    <a:masterClrMapping/>
  </p:clrMapOvr>
  <mc:AlternateContent>
    <mc:Choice Requires="p14">
      <p:transition spd="slow">
        <p14:pan dir="u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881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840686" y="2041177"/>
            <a:ext cx="2351314" cy="2775648"/>
          </a:xfrm>
          <a:prstGeom prst="rect">
            <a:avLst/>
          </a:prstGeom>
          <a:solidFill>
            <a:srgbClr val="206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0" y="2041176"/>
            <a:ext cx="2351314" cy="2775649"/>
          </a:xfrm>
          <a:prstGeom prst="rect">
            <a:avLst/>
          </a:prstGeom>
          <a:solidFill>
            <a:srgbClr val="206A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文本框 5"/>
          <p:cNvSpPr txBox="1"/>
          <p:nvPr/>
        </p:nvSpPr>
        <p:spPr>
          <a:xfrm>
            <a:off x="5858323" y="2041176"/>
            <a:ext cx="3695704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zh-CN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2014应届毕业生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858323" y="3426027"/>
            <a:ext cx="3967846" cy="579120"/>
          </a:xfrm>
          <a:prstGeom prst="rect">
            <a:avLst/>
          </a:prstGeom>
          <a:noFill/>
        </p:spPr>
        <p:txBody>
          <a:bodyPr lIns="0"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关于我的三个关键词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858323" y="3925326"/>
            <a:ext cx="2888343" cy="365760"/>
          </a:xfrm>
          <a:prstGeom prst="rect">
            <a:avLst/>
          </a:prstGeom>
          <a:noFill/>
        </p:spPr>
        <p:txBody>
          <a:bodyPr lIns="0"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b0a04020102020204" pitchFamily="34" typeface="Arial Black"/>
              </a:rPr>
              <a:t>Keywords about  me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858323" y="4324382"/>
            <a:ext cx="1088571" cy="48768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zh-CN" lang="en-US" smtClean="0" sz="3200">
                <a:solidFill>
                  <a:schemeClr val="bg1"/>
                </a:solidFill>
                <a:latin charset="0" panose="020b0a04020102020204" pitchFamily="34" typeface="Arial Black"/>
              </a:rPr>
              <a:t>90后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88613" y="4324382"/>
            <a:ext cx="834572" cy="48768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爱心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433131" y="4324382"/>
            <a:ext cx="834572" cy="48768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责任</a:t>
            </a: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7137400" y="4308731"/>
            <a:ext cx="0" cy="50809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8458201" y="4308731"/>
            <a:ext cx="0" cy="50809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5647765" y="2041176"/>
            <a:ext cx="0" cy="2756647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351314" y="2041176"/>
            <a:ext cx="3296451" cy="275664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3298153" y="2318175"/>
            <a:ext cx="1815353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1"/>
                </a:solidFill>
                <a:latin charset="-122" panose="02000000000000000000" pitchFamily="2" typeface="方正兰亭粗黑简体"/>
                <a:ea charset="-122" panose="02000000000000000000" pitchFamily="2" typeface="方正兰亭粗黑简体"/>
              </a:rPr>
              <a:t>照片</a:t>
            </a:r>
          </a:p>
        </p:txBody>
      </p:sp>
    </p:spTree>
    <p:extLst>
      <p:ext uri="{BB962C8B-B14F-4D97-AF65-F5344CB8AC3E}">
        <p14:creationId val="2622739537"/>
      </p:ext>
    </p:extLst>
  </p:cSld>
  <p:clrMapOvr>
    <a:masterClrMapping/>
  </p:clrMapOvr>
  <p:transition spd="slow">
    <p:push dir="u"/>
  </p:transition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06A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3018969" y="333831"/>
            <a:ext cx="6168573" cy="1415144"/>
            <a:chOff x="3018969" y="333831"/>
            <a:chExt cx="6168573" cy="1415144"/>
          </a:xfrm>
        </p:grpSpPr>
        <p:grpSp>
          <p:nvGrpSpPr>
            <p:cNvPr id="8" name="组合 7"/>
            <p:cNvGrpSpPr/>
            <p:nvPr/>
          </p:nvGrpSpPr>
          <p:grpSpPr>
            <a:xfrm>
              <a:off x="3018969" y="333831"/>
              <a:ext cx="6168573" cy="1415144"/>
              <a:chOff x="3018969" y="812800"/>
              <a:chExt cx="6168573" cy="1415144"/>
            </a:xfrm>
          </p:grpSpPr>
          <p:sp>
            <p:nvSpPr>
              <p:cNvPr id="5" name="五边形 2"/>
              <p:cNvSpPr/>
              <p:nvPr/>
            </p:nvSpPr>
            <p:spPr>
              <a:xfrm flipH="1">
                <a:off x="3018969" y="1117600"/>
                <a:ext cx="1538515" cy="1103088"/>
              </a:xfrm>
              <a:custGeom>
                <a:gdLst>
                  <a:gd fmla="*/ 0 w 1538515" name="connsiteX0"/>
                  <a:gd fmla="*/ 0 h 1277257" name="connsiteY0"/>
                  <a:gd fmla="*/ 1538515 w 1538515" name="connsiteX1"/>
                  <a:gd fmla="*/ 0 h 1277257" name="connsiteY1"/>
                  <a:gd fmla="*/ 812800 w 1538515" name="connsiteX2"/>
                  <a:gd fmla="*/ 624114 h 1277257" name="connsiteY2"/>
                  <a:gd fmla="*/ 1538515 w 1538515" name="connsiteX3"/>
                  <a:gd fmla="*/ 1277257 h 1277257" name="connsiteY3"/>
                  <a:gd fmla="*/ 0 w 1538515" name="connsiteX4"/>
                  <a:gd fmla="*/ 1277257 h 1277257" name="connsiteY4"/>
                  <a:gd fmla="*/ 0 w 1538515" name="connsiteX5"/>
                  <a:gd fmla="*/ 0 h 1277257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277257" w="1538515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CC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" name="五边形 2"/>
              <p:cNvSpPr/>
              <p:nvPr/>
            </p:nvSpPr>
            <p:spPr>
              <a:xfrm>
                <a:off x="7649027" y="1124856"/>
                <a:ext cx="1538515" cy="1103088"/>
              </a:xfrm>
              <a:custGeom>
                <a:gdLst>
                  <a:gd fmla="*/ 0 w 1538515" name="connsiteX0"/>
                  <a:gd fmla="*/ 0 h 1277257" name="connsiteY0"/>
                  <a:gd fmla="*/ 1538515 w 1538515" name="connsiteX1"/>
                  <a:gd fmla="*/ 0 h 1277257" name="connsiteY1"/>
                  <a:gd fmla="*/ 812800 w 1538515" name="connsiteX2"/>
                  <a:gd fmla="*/ 624114 h 1277257" name="connsiteY2"/>
                  <a:gd fmla="*/ 1538515 w 1538515" name="connsiteX3"/>
                  <a:gd fmla="*/ 1277257 h 1277257" name="connsiteY3"/>
                  <a:gd fmla="*/ 0 w 1538515" name="connsiteX4"/>
                  <a:gd fmla="*/ 1277257 h 1277257" name="connsiteY4"/>
                  <a:gd fmla="*/ 0 w 1538515" name="connsiteX5"/>
                  <a:gd fmla="*/ 0 h 1277257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277257" w="1538515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CC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" name="矩形 1"/>
              <p:cNvSpPr/>
              <p:nvPr/>
            </p:nvSpPr>
            <p:spPr>
              <a:xfrm>
                <a:off x="3831771" y="812800"/>
                <a:ext cx="4528457" cy="110308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直角三角形 5"/>
              <p:cNvSpPr/>
              <p:nvPr/>
            </p:nvSpPr>
            <p:spPr>
              <a:xfrm flipV="1">
                <a:off x="7649027" y="1923144"/>
                <a:ext cx="725713" cy="304800"/>
              </a:xfrm>
              <a:prstGeom prst="rtTriangle">
                <a:avLst/>
              </a:prstGeom>
              <a:solidFill>
                <a:srgbClr val="C798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直角三角形 6"/>
              <p:cNvSpPr/>
              <p:nvPr/>
            </p:nvSpPr>
            <p:spPr>
              <a:xfrm flipH="1" flipV="1">
                <a:off x="3831771" y="1915888"/>
                <a:ext cx="725713" cy="304800"/>
              </a:xfrm>
              <a:prstGeom prst="rtTriangle">
                <a:avLst/>
              </a:prstGeom>
              <a:solidFill>
                <a:srgbClr val="C798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cxnSp>
          <p:nvCxnSpPr>
            <p:cNvPr id="10" name="直接连接符 9"/>
            <p:cNvCxnSpPr/>
            <p:nvPr/>
          </p:nvCxnSpPr>
          <p:spPr>
            <a:xfrm>
              <a:off x="3911600" y="1357093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3911600" y="391895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3185885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3236688" y="1647375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7743371" y="1676403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8374740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21"/>
          <p:cNvSpPr txBox="1"/>
          <p:nvPr/>
        </p:nvSpPr>
        <p:spPr>
          <a:xfrm>
            <a:off x="5350326" y="360807"/>
            <a:ext cx="1505858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0" panose="020b0a04020102020204" pitchFamily="34" typeface="Arial Black"/>
              </a:rPr>
              <a:t>90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93330" y="525583"/>
            <a:ext cx="43179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后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316512" y="1701031"/>
            <a:ext cx="7217234" cy="548640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zh-CN" b="1" lang="en-US" smtClean="0" sz="36000">
                <a:solidFill>
                  <a:srgbClr val="FEDB65"/>
                </a:solidFill>
                <a:latin charset="0" panose="020b0a04020102020204" pitchFamily="34" typeface="Arial Black"/>
                <a:ea charset="-122" panose="020b0503020204020204" pitchFamily="34" typeface="微软雅黑"/>
              </a:rPr>
              <a:t>90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1764728" y="2540996"/>
            <a:ext cx="1741714" cy="518160"/>
          </a:xfrm>
          <a:prstGeom prst="rect">
            <a:avLst/>
          </a:prstGeom>
          <a:noFill/>
        </p:spPr>
        <p:txBody>
          <a:bodyPr rIns="0" rtlCol="0" wrap="square">
            <a:spAutoFit/>
          </a:bodyPr>
          <a:lstStyle/>
          <a:p>
            <a:r>
              <a:rPr altLang="en-US" lang="zh-CN" smtClean="0" sz="28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我是一个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1695783" y="3038545"/>
            <a:ext cx="1719859" cy="701040"/>
          </a:xfrm>
          <a:prstGeom prst="rect">
            <a:avLst/>
          </a:prstGeom>
          <a:noFill/>
        </p:spPr>
        <p:txBody>
          <a:bodyPr rIns="0" rtlCol="0" wrap="square">
            <a:spAutoFit/>
          </a:bodyPr>
          <a:lstStyle/>
          <a:p>
            <a:r>
              <a:rPr altLang="en-US" b="1" lang="zh-CN" smtClean="0" sz="40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有爱心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719409" y="3692446"/>
            <a:ext cx="1719859" cy="701040"/>
          </a:xfrm>
          <a:prstGeom prst="rect">
            <a:avLst/>
          </a:prstGeom>
          <a:noFill/>
        </p:spPr>
        <p:txBody>
          <a:bodyPr rIns="0" rtlCol="0" wrap="square">
            <a:spAutoFit/>
          </a:bodyPr>
          <a:lstStyle/>
          <a:p>
            <a:r>
              <a:rPr altLang="en-US" b="1" lang="zh-CN" smtClean="0" sz="40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勤思考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695784" y="4346347"/>
            <a:ext cx="1719858" cy="701040"/>
          </a:xfrm>
          <a:prstGeom prst="rect">
            <a:avLst/>
          </a:prstGeom>
          <a:noFill/>
        </p:spPr>
        <p:txBody>
          <a:bodyPr rIns="0" rtlCol="0" wrap="square">
            <a:spAutoFit/>
          </a:bodyPr>
          <a:lstStyle/>
          <a:p>
            <a:r>
              <a:rPr altLang="en-US" b="1" lang="zh-CN" smtClean="0" sz="40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爱动手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923307" y="4901910"/>
            <a:ext cx="1349831" cy="134112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r>
              <a:rPr altLang="en-US" lang="zh-CN" smtClean="0" sz="88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21797" y="2599838"/>
            <a:ext cx="1358153" cy="1386840"/>
          </a:xfrm>
          <a:prstGeom prst="rect">
            <a:avLst/>
          </a:prstGeom>
          <a:noFill/>
        </p:spPr>
        <p:txBody>
          <a:bodyPr rtlCol="0" tIns="0" wrap="square">
            <a:spAutoFit/>
          </a:bodyPr>
          <a:lstStyle/>
          <a:p>
            <a:r>
              <a:rPr altLang="en-US" lang="zh-CN" smtClean="0" sz="88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后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>
                  <a14:imgLayer r:embed="rId3">
                    <a14:imgEffect>
                      <a14:brightnessContrast bright="91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576825" y="4100044"/>
            <a:ext cx="848094" cy="2179866"/>
          </a:xfrm>
          <a:prstGeom prst="rect">
            <a:avLst/>
          </a:prstGeom>
        </p:spPr>
      </p:pic>
    </p:spTree>
    <p:extLst>
      <p:ext uri="{BB962C8B-B14F-4D97-AF65-F5344CB8AC3E}">
        <p14:creationId val="63443872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9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27"/>
      <p:bldP grpId="0" spid="28"/>
      <p:bldP grpId="0" spid="29"/>
      <p:bldP grpId="0" spid="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206A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3018969" y="333831"/>
            <a:ext cx="6168573" cy="1415144"/>
            <a:chOff x="3018969" y="333831"/>
            <a:chExt cx="6168573" cy="1415144"/>
          </a:xfrm>
        </p:grpSpPr>
        <p:grpSp>
          <p:nvGrpSpPr>
            <p:cNvPr id="9" name="组合 8"/>
            <p:cNvGrpSpPr/>
            <p:nvPr/>
          </p:nvGrpSpPr>
          <p:grpSpPr>
            <a:xfrm>
              <a:off x="3018969" y="333831"/>
              <a:ext cx="6168573" cy="1415144"/>
              <a:chOff x="3018969" y="812800"/>
              <a:chExt cx="6168573" cy="1415144"/>
            </a:xfrm>
          </p:grpSpPr>
          <p:sp>
            <p:nvSpPr>
              <p:cNvPr id="16" name="五边形 2"/>
              <p:cNvSpPr/>
              <p:nvPr/>
            </p:nvSpPr>
            <p:spPr>
              <a:xfrm flipH="1">
                <a:off x="3018969" y="1117600"/>
                <a:ext cx="1538515" cy="1103088"/>
              </a:xfrm>
              <a:custGeom>
                <a:gdLst>
                  <a:gd fmla="*/ 0 w 1538515" name="connsiteX0"/>
                  <a:gd fmla="*/ 0 h 1277257" name="connsiteY0"/>
                  <a:gd fmla="*/ 1538515 w 1538515" name="connsiteX1"/>
                  <a:gd fmla="*/ 0 h 1277257" name="connsiteY1"/>
                  <a:gd fmla="*/ 812800 w 1538515" name="connsiteX2"/>
                  <a:gd fmla="*/ 624114 h 1277257" name="connsiteY2"/>
                  <a:gd fmla="*/ 1538515 w 1538515" name="connsiteX3"/>
                  <a:gd fmla="*/ 1277257 h 1277257" name="connsiteY3"/>
                  <a:gd fmla="*/ 0 w 1538515" name="connsiteX4"/>
                  <a:gd fmla="*/ 1277257 h 1277257" name="connsiteY4"/>
                  <a:gd fmla="*/ 0 w 1538515" name="connsiteX5"/>
                  <a:gd fmla="*/ 0 h 1277257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277257" w="1538515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CC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五边形 2"/>
              <p:cNvSpPr/>
              <p:nvPr/>
            </p:nvSpPr>
            <p:spPr>
              <a:xfrm>
                <a:off x="7649027" y="1124856"/>
                <a:ext cx="1538515" cy="1103088"/>
              </a:xfrm>
              <a:custGeom>
                <a:gdLst>
                  <a:gd fmla="*/ 0 w 1538515" name="connsiteX0"/>
                  <a:gd fmla="*/ 0 h 1277257" name="connsiteY0"/>
                  <a:gd fmla="*/ 1538515 w 1538515" name="connsiteX1"/>
                  <a:gd fmla="*/ 0 h 1277257" name="connsiteY1"/>
                  <a:gd fmla="*/ 812800 w 1538515" name="connsiteX2"/>
                  <a:gd fmla="*/ 624114 h 1277257" name="connsiteY2"/>
                  <a:gd fmla="*/ 1538515 w 1538515" name="connsiteX3"/>
                  <a:gd fmla="*/ 1277257 h 1277257" name="connsiteY3"/>
                  <a:gd fmla="*/ 0 w 1538515" name="connsiteX4"/>
                  <a:gd fmla="*/ 1277257 h 1277257" name="connsiteY4"/>
                  <a:gd fmla="*/ 0 w 1538515" name="connsiteX5"/>
                  <a:gd fmla="*/ 0 h 1277257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277257" w="1538515">
                    <a:moveTo>
                      <a:pt x="0" y="0"/>
                    </a:moveTo>
                    <a:lnTo>
                      <a:pt x="1538515" y="0"/>
                    </a:lnTo>
                    <a:lnTo>
                      <a:pt x="812800" y="624114"/>
                    </a:lnTo>
                    <a:lnTo>
                      <a:pt x="1538515" y="1277257"/>
                    </a:lnTo>
                    <a:lnTo>
                      <a:pt x="0" y="1277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ECC2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3831771" y="812800"/>
                <a:ext cx="4528457" cy="110308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直角三角形 18"/>
              <p:cNvSpPr/>
              <p:nvPr/>
            </p:nvSpPr>
            <p:spPr>
              <a:xfrm flipV="1">
                <a:off x="7649027" y="1923144"/>
                <a:ext cx="725713" cy="304800"/>
              </a:xfrm>
              <a:prstGeom prst="rtTriangle">
                <a:avLst/>
              </a:prstGeom>
              <a:solidFill>
                <a:srgbClr val="E5AF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直角三角形 19"/>
              <p:cNvSpPr/>
              <p:nvPr/>
            </p:nvSpPr>
            <p:spPr>
              <a:xfrm flipH="1" flipV="1">
                <a:off x="3831771" y="1915888"/>
                <a:ext cx="725713" cy="304800"/>
              </a:xfrm>
              <a:prstGeom prst="rtTriangle">
                <a:avLst/>
              </a:prstGeom>
              <a:solidFill>
                <a:srgbClr val="E5AF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cxnSp>
          <p:nvCxnSpPr>
            <p:cNvPr id="10" name="直接连接符 9"/>
            <p:cNvCxnSpPr/>
            <p:nvPr/>
          </p:nvCxnSpPr>
          <p:spPr>
            <a:xfrm>
              <a:off x="3911600" y="1357093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3911600" y="391895"/>
              <a:ext cx="4368799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3185885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3236688" y="1647375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7743371" y="1676403"/>
              <a:ext cx="1175655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8374740" y="711201"/>
              <a:ext cx="674912" cy="0"/>
            </a:xfrm>
            <a:prstGeom prst="line">
              <a:avLst/>
            </a:prstGeom>
            <a:ln w="285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/>
          <p:cNvSpPr txBox="1"/>
          <p:nvPr/>
        </p:nvSpPr>
        <p:spPr>
          <a:xfrm>
            <a:off x="5138055" y="319321"/>
            <a:ext cx="193040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018969" y="1966689"/>
            <a:ext cx="6712857" cy="3901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50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文字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336798" y="2366799"/>
            <a:ext cx="682171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</a:t>
            </a:r>
          </a:p>
          <a:p>
            <a:r>
              <a:rPr altLang="en-US" b="1" lang="zh-CN" smtClean="0" sz="32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主</a:t>
            </a:r>
          </a:p>
          <a:p>
            <a:r>
              <a:rPr altLang="en-US" b="1" lang="zh-CN" smtClean="0" sz="32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修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169228" y="5545339"/>
            <a:ext cx="488042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FFDB63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请输入各种文字文字文字</a:t>
            </a:r>
          </a:p>
        </p:txBody>
      </p:sp>
    </p:spTree>
    <p:extLst>
      <p:ext uri="{BB962C8B-B14F-4D97-AF65-F5344CB8AC3E}">
        <p14:creationId val="92082052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3"/>
      <p:bldP grpId="0" spid="2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1625600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897086" y="2457789"/>
            <a:ext cx="4397828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6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校内校外</a:t>
            </a:r>
          </a:p>
          <a:p>
            <a:pPr algn="ctr"/>
            <a:r>
              <a:rPr altLang="en-US" b="1" lang="zh-CN" smtClean="0" sz="6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工作经历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5588000" y="5558971"/>
            <a:ext cx="1016000" cy="1016000"/>
            <a:chOff x="5225143" y="5558971"/>
            <a:chExt cx="1016000" cy="1016000"/>
          </a:xfrm>
        </p:grpSpPr>
        <p:sp>
          <p:nvSpPr>
            <p:cNvPr id="4" name="椭圆 3"/>
            <p:cNvSpPr/>
            <p:nvPr/>
          </p:nvSpPr>
          <p:spPr>
            <a:xfrm>
              <a:off x="5225143" y="5558971"/>
              <a:ext cx="1016000" cy="1016000"/>
            </a:xfrm>
            <a:prstGeom prst="ellipse">
              <a:avLst/>
            </a:prstGeom>
            <a:solidFill>
              <a:srgbClr val="229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等腰三角形 4"/>
            <p:cNvSpPr/>
            <p:nvPr/>
          </p:nvSpPr>
          <p:spPr>
            <a:xfrm rot="10800000">
              <a:off x="5454221" y="5870062"/>
              <a:ext cx="557845" cy="48090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778485141"/>
      </p:ext>
    </p:extLst>
  </p:cSld>
  <p:clrMapOvr>
    <a:masterClrMapping/>
  </p:clrMapOvr>
  <p:transition spd="slow">
    <p:push dir="u"/>
  </p:transition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337143" cy="3392488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3392488"/>
            <a:ext cx="12337143" cy="3465512"/>
          </a:xfrm>
          <a:prstGeom prst="rect">
            <a:avLst/>
          </a:prstGeom>
          <a:solidFill>
            <a:srgbClr val="1F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5696856" y="0"/>
            <a:ext cx="943429" cy="9434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1001485" y="943429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899230" y="535101"/>
            <a:ext cx="2979056" cy="135175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9102728" y="3722461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0" name="直接连接符 9"/>
          <p:cNvCxnSpPr/>
          <p:nvPr/>
        </p:nvCxnSpPr>
        <p:spPr>
          <a:xfrm>
            <a:off x="2772229" y="2514827"/>
            <a:ext cx="6654798" cy="205331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6045840" y="5196114"/>
            <a:ext cx="3519942" cy="166188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089213" y="1143744"/>
            <a:ext cx="2138082" cy="3139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 9月</a:t>
            </a:r>
          </a:p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至</a:t>
            </a:r>
          </a:p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 6月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64967" y="1565031"/>
            <a:ext cx="270081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担任班长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478053" y="4181839"/>
            <a:ext cx="163198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2012年9月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47986" y="4488228"/>
            <a:ext cx="5803901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优秀活动策划大赛志愿者</a:t>
            </a:r>
          </a:p>
        </p:txBody>
      </p:sp>
    </p:spTree>
    <p:extLst>
      <p:ext uri="{BB962C8B-B14F-4D97-AF65-F5344CB8AC3E}">
        <p14:creationId val="399073934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8"/>
      <p:bldP grpId="0" spid="6"/>
      <p:bldP grpId="0" spid="9"/>
      <p:bldP grpId="0" spid="13"/>
      <p:bldP grpId="0" spid="1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3392488"/>
          </a:xfrm>
          <a:prstGeom prst="rect">
            <a:avLst/>
          </a:prstGeom>
          <a:solidFill>
            <a:srgbClr val="1D86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3392488"/>
            <a:ext cx="12192000" cy="3465512"/>
          </a:xfrm>
          <a:prstGeom prst="rect">
            <a:avLst/>
          </a:prstGeom>
          <a:solidFill>
            <a:srgbClr val="1A7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982663" y="887602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9089080" y="3722461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661314" y="-27296"/>
            <a:ext cx="3407390" cy="151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stCxn id="4" idx="5"/>
          </p:cNvCxnSpPr>
          <p:nvPr/>
        </p:nvCxnSpPr>
        <p:spPr>
          <a:xfrm>
            <a:off x="2791416" y="2696355"/>
            <a:ext cx="6565991" cy="15875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6421505" y="5287682"/>
            <a:ext cx="3006221" cy="105952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380884" y="1427008"/>
            <a:ext cx="144179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2013年8月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5306080" y="1668149"/>
            <a:ext cx="354208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某某公司实习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427727" y="4181839"/>
            <a:ext cx="1545074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2013年10月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63027" y="4213602"/>
            <a:ext cx="598061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某某活动志愿者</a:t>
            </a:r>
          </a:p>
        </p:txBody>
      </p:sp>
      <p:sp>
        <p:nvSpPr>
          <p:cNvPr id="14" name="椭圆 13"/>
          <p:cNvSpPr/>
          <p:nvPr/>
        </p:nvSpPr>
        <p:spPr>
          <a:xfrm>
            <a:off x="5587773" y="5914571"/>
            <a:ext cx="943429" cy="9434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00724972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7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10"/>
      <p:bldP grpId="0" spid="12"/>
      <p:bldP grpId="0" spid="13"/>
      <p:bldP grpId="0" spid="6"/>
      <p:bldP grpId="0" spid="1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1625600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3991216" y="2930566"/>
            <a:ext cx="4397828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8000">
                <a:solidFill>
                  <a:srgbClr val="229FD7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获奖经历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588000" y="5558971"/>
            <a:ext cx="1016000" cy="1016000"/>
            <a:chOff x="5225143" y="5558971"/>
            <a:chExt cx="1016000" cy="1016000"/>
          </a:xfrm>
        </p:grpSpPr>
        <p:sp>
          <p:nvSpPr>
            <p:cNvPr id="5" name="椭圆 4"/>
            <p:cNvSpPr/>
            <p:nvPr/>
          </p:nvSpPr>
          <p:spPr>
            <a:xfrm>
              <a:off x="5225143" y="5558971"/>
              <a:ext cx="1016000" cy="1016000"/>
            </a:xfrm>
            <a:prstGeom prst="ellipse">
              <a:avLst/>
            </a:prstGeom>
            <a:solidFill>
              <a:srgbClr val="229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等腰三角形 5"/>
            <p:cNvSpPr/>
            <p:nvPr/>
          </p:nvSpPr>
          <p:spPr>
            <a:xfrm rot="10800000">
              <a:off x="5454221" y="5870062"/>
              <a:ext cx="557845" cy="48090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459001163"/>
      </p:ext>
    </p:extLst>
  </p:cSld>
  <p:clrMapOvr>
    <a:masterClrMapping/>
  </p:clrMapOvr>
  <p:transition spd="slow">
    <p:push dir="u"/>
  </p:transition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337143" cy="3392488"/>
          </a:xfrm>
          <a:prstGeom prst="rect">
            <a:avLst/>
          </a:prstGeom>
          <a:solidFill>
            <a:srgbClr val="229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0" y="3392488"/>
            <a:ext cx="12337143" cy="3465512"/>
          </a:xfrm>
          <a:prstGeom prst="rect">
            <a:avLst/>
          </a:prstGeom>
          <a:solidFill>
            <a:srgbClr val="1F90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5696856" y="0"/>
            <a:ext cx="943429" cy="94342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1001485" y="943429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899230" y="535101"/>
            <a:ext cx="2979056" cy="135175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9102728" y="3722461"/>
            <a:ext cx="2119086" cy="211908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0" name="直接连接符 9"/>
          <p:cNvCxnSpPr/>
          <p:nvPr/>
        </p:nvCxnSpPr>
        <p:spPr>
          <a:xfrm>
            <a:off x="2772229" y="2514827"/>
            <a:ext cx="6654798" cy="205331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6045840" y="5196114"/>
            <a:ext cx="3519942" cy="166188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201590" y="1474003"/>
            <a:ext cx="2138082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 年12月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86814" y="1504152"/>
            <a:ext cx="549828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某某大赛“一等奖”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124011" y="4147177"/>
            <a:ext cx="2386672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000">
                <a:solidFill>
                  <a:srgbClr val="206A9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2012.9月-2013.6月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186814" y="4488228"/>
            <a:ext cx="428910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专业总成绩第一名</a:t>
            </a:r>
          </a:p>
        </p:txBody>
      </p:sp>
    </p:spTree>
    <p:extLst>
      <p:ext uri="{BB962C8B-B14F-4D97-AF65-F5344CB8AC3E}">
        <p14:creationId val="23119909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8"/>
      <p:bldP grpId="0" spid="6"/>
      <p:bldP grpId="0" spid="9"/>
      <p:bldP grpId="0" spid="13"/>
      <p:bldP grpId="0" spid="1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Toshiba</Company>
  <PresentationFormat>宽屏</PresentationFormat>
  <Paragraphs>71</Paragraphs>
  <Slides>15</Slides>
  <Notes>0</Notes>
  <TotalTime>396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3">
      <vt:lpstr>Arial</vt:lpstr>
      <vt:lpstr>Calibri Light</vt:lpstr>
      <vt:lpstr>Calibri</vt:lpstr>
      <vt:lpstr>微软雅黑</vt:lpstr>
      <vt:lpstr>Arial Black</vt:lpstr>
      <vt:lpstr>方正兰亭粗黑简体</vt:lpstr>
      <vt:lpstr>楷体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2014-03-04T14:02:12Z</dcterms:created>
  <cp:lastModifiedBy>Administrator</cp:lastModifiedBy>
  <dcterms:modified xsi:type="dcterms:W3CDTF">2021-08-20T10:50:03Z</dcterms:modified>
  <cp:revision>40</cp:revision>
  <dc:title>PowerPoint 演示文稿</dc:title>
</cp:coreProperties>
</file>